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6578600" cy="3295650"/>
  <p:notesSz cx="6578600" cy="32956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22" d="100"/>
          <a:sy n="222" d="100"/>
        </p:scale>
        <p:origin x="19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3871" y="1021651"/>
            <a:ext cx="5597207" cy="692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87742" y="1845564"/>
            <a:ext cx="4609465" cy="823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29247" y="757999"/>
            <a:ext cx="2864453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91249" y="757999"/>
            <a:ext cx="2864453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83676" cy="32918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" y="3048005"/>
            <a:ext cx="243832" cy="24383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9845" y="0"/>
            <a:ext cx="243831" cy="24383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3" y="0"/>
            <a:ext cx="243832" cy="2438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39845" y="3048005"/>
            <a:ext cx="243831" cy="24383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5882641" y="182880"/>
            <a:ext cx="518159" cy="518159"/>
          </a:xfrm>
          <a:custGeom>
            <a:avLst/>
            <a:gdLst/>
            <a:ahLst/>
            <a:cxnLst/>
            <a:rect l="l" t="t" r="r" b="b"/>
            <a:pathLst>
              <a:path w="518160" h="518159">
                <a:moveTo>
                  <a:pt x="259077" y="0"/>
                </a:moveTo>
                <a:lnTo>
                  <a:pt x="212507" y="4174"/>
                </a:lnTo>
                <a:lnTo>
                  <a:pt x="168676" y="16208"/>
                </a:lnTo>
                <a:lnTo>
                  <a:pt x="128315" y="35371"/>
                </a:lnTo>
                <a:lnTo>
                  <a:pt x="92156" y="60931"/>
                </a:lnTo>
                <a:lnTo>
                  <a:pt x="60931" y="92156"/>
                </a:lnTo>
                <a:lnTo>
                  <a:pt x="35371" y="128315"/>
                </a:lnTo>
                <a:lnTo>
                  <a:pt x="16208" y="168676"/>
                </a:lnTo>
                <a:lnTo>
                  <a:pt x="4174" y="212507"/>
                </a:lnTo>
                <a:lnTo>
                  <a:pt x="0" y="259077"/>
                </a:lnTo>
                <a:lnTo>
                  <a:pt x="4174" y="305647"/>
                </a:lnTo>
                <a:lnTo>
                  <a:pt x="16208" y="349478"/>
                </a:lnTo>
                <a:lnTo>
                  <a:pt x="35371" y="389840"/>
                </a:lnTo>
                <a:lnTo>
                  <a:pt x="60931" y="425999"/>
                </a:lnTo>
                <a:lnTo>
                  <a:pt x="92156" y="457225"/>
                </a:lnTo>
                <a:lnTo>
                  <a:pt x="128315" y="482786"/>
                </a:lnTo>
                <a:lnTo>
                  <a:pt x="168676" y="501949"/>
                </a:lnTo>
                <a:lnTo>
                  <a:pt x="212507" y="513984"/>
                </a:lnTo>
                <a:lnTo>
                  <a:pt x="259077" y="518158"/>
                </a:lnTo>
                <a:lnTo>
                  <a:pt x="305647" y="513984"/>
                </a:lnTo>
                <a:lnTo>
                  <a:pt x="349478" y="501949"/>
                </a:lnTo>
                <a:lnTo>
                  <a:pt x="389840" y="482786"/>
                </a:lnTo>
                <a:lnTo>
                  <a:pt x="425999" y="457225"/>
                </a:lnTo>
                <a:lnTo>
                  <a:pt x="457225" y="425999"/>
                </a:lnTo>
                <a:lnTo>
                  <a:pt x="482786" y="389840"/>
                </a:lnTo>
                <a:lnTo>
                  <a:pt x="501949" y="349478"/>
                </a:lnTo>
                <a:lnTo>
                  <a:pt x="513984" y="305647"/>
                </a:lnTo>
                <a:lnTo>
                  <a:pt x="518158" y="259077"/>
                </a:lnTo>
                <a:lnTo>
                  <a:pt x="513984" y="212507"/>
                </a:lnTo>
                <a:lnTo>
                  <a:pt x="501949" y="168676"/>
                </a:lnTo>
                <a:lnTo>
                  <a:pt x="482786" y="128315"/>
                </a:lnTo>
                <a:lnTo>
                  <a:pt x="457225" y="92156"/>
                </a:lnTo>
                <a:lnTo>
                  <a:pt x="425999" y="60931"/>
                </a:lnTo>
                <a:lnTo>
                  <a:pt x="389840" y="35371"/>
                </a:lnTo>
                <a:lnTo>
                  <a:pt x="349478" y="16208"/>
                </a:lnTo>
                <a:lnTo>
                  <a:pt x="305647" y="4174"/>
                </a:lnTo>
                <a:lnTo>
                  <a:pt x="2590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17888" y="218751"/>
            <a:ext cx="447673" cy="44704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8639" y="2898028"/>
            <a:ext cx="306706" cy="21093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10215" y="2898004"/>
            <a:ext cx="574578" cy="212280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82943" y="2895765"/>
            <a:ext cx="570230" cy="212090"/>
          </a:xfrm>
          <a:custGeom>
            <a:avLst/>
            <a:gdLst/>
            <a:ahLst/>
            <a:cxnLst/>
            <a:rect l="l" t="t" r="r" b="b"/>
            <a:pathLst>
              <a:path w="570230" h="212089">
                <a:moveTo>
                  <a:pt x="65989" y="42316"/>
                </a:moveTo>
                <a:lnTo>
                  <a:pt x="65455" y="42291"/>
                </a:lnTo>
                <a:lnTo>
                  <a:pt x="65989" y="42316"/>
                </a:lnTo>
                <a:close/>
              </a:path>
              <a:path w="570230" h="212089">
                <a:moveTo>
                  <a:pt x="66649" y="41783"/>
                </a:moveTo>
                <a:lnTo>
                  <a:pt x="66382" y="41783"/>
                </a:lnTo>
                <a:lnTo>
                  <a:pt x="66268" y="41910"/>
                </a:lnTo>
                <a:lnTo>
                  <a:pt x="66649" y="41783"/>
                </a:lnTo>
                <a:close/>
              </a:path>
              <a:path w="570230" h="212089">
                <a:moveTo>
                  <a:pt x="67284" y="88506"/>
                </a:moveTo>
                <a:lnTo>
                  <a:pt x="66852" y="88506"/>
                </a:lnTo>
                <a:lnTo>
                  <a:pt x="66776" y="88976"/>
                </a:lnTo>
                <a:lnTo>
                  <a:pt x="67284" y="88506"/>
                </a:lnTo>
                <a:close/>
              </a:path>
              <a:path w="570230" h="212089">
                <a:moveTo>
                  <a:pt x="72758" y="87236"/>
                </a:moveTo>
                <a:lnTo>
                  <a:pt x="72161" y="87236"/>
                </a:lnTo>
                <a:lnTo>
                  <a:pt x="71551" y="85966"/>
                </a:lnTo>
                <a:lnTo>
                  <a:pt x="69049" y="84696"/>
                </a:lnTo>
                <a:lnTo>
                  <a:pt x="67602" y="82156"/>
                </a:lnTo>
                <a:lnTo>
                  <a:pt x="66332" y="78346"/>
                </a:lnTo>
                <a:lnTo>
                  <a:pt x="67271" y="74549"/>
                </a:lnTo>
                <a:lnTo>
                  <a:pt x="66852" y="74549"/>
                </a:lnTo>
                <a:lnTo>
                  <a:pt x="64935" y="75806"/>
                </a:lnTo>
                <a:lnTo>
                  <a:pt x="64858" y="77165"/>
                </a:lnTo>
                <a:lnTo>
                  <a:pt x="64782" y="78346"/>
                </a:lnTo>
                <a:lnTo>
                  <a:pt x="66357" y="82156"/>
                </a:lnTo>
                <a:lnTo>
                  <a:pt x="67906" y="84696"/>
                </a:lnTo>
                <a:lnTo>
                  <a:pt x="70040" y="87236"/>
                </a:lnTo>
                <a:lnTo>
                  <a:pt x="68554" y="87236"/>
                </a:lnTo>
                <a:lnTo>
                  <a:pt x="67284" y="88506"/>
                </a:lnTo>
                <a:lnTo>
                  <a:pt x="70307" y="88506"/>
                </a:lnTo>
                <a:lnTo>
                  <a:pt x="72758" y="87236"/>
                </a:lnTo>
                <a:close/>
              </a:path>
              <a:path w="570230" h="212089">
                <a:moveTo>
                  <a:pt x="73812" y="41783"/>
                </a:moveTo>
                <a:lnTo>
                  <a:pt x="73520" y="41402"/>
                </a:lnTo>
                <a:lnTo>
                  <a:pt x="68237" y="41402"/>
                </a:lnTo>
                <a:lnTo>
                  <a:pt x="67030" y="41656"/>
                </a:lnTo>
                <a:lnTo>
                  <a:pt x="66649" y="41783"/>
                </a:lnTo>
                <a:lnTo>
                  <a:pt x="73812" y="41783"/>
                </a:lnTo>
                <a:close/>
              </a:path>
              <a:path w="570230" h="212089">
                <a:moveTo>
                  <a:pt x="74193" y="98666"/>
                </a:moveTo>
                <a:lnTo>
                  <a:pt x="70815" y="98666"/>
                </a:lnTo>
                <a:lnTo>
                  <a:pt x="68757" y="97396"/>
                </a:lnTo>
                <a:lnTo>
                  <a:pt x="66687" y="93586"/>
                </a:lnTo>
                <a:lnTo>
                  <a:pt x="66192" y="92316"/>
                </a:lnTo>
                <a:lnTo>
                  <a:pt x="66776" y="88976"/>
                </a:lnTo>
                <a:lnTo>
                  <a:pt x="64490" y="91046"/>
                </a:lnTo>
                <a:lnTo>
                  <a:pt x="64871" y="93586"/>
                </a:lnTo>
                <a:lnTo>
                  <a:pt x="67691" y="97396"/>
                </a:lnTo>
                <a:lnTo>
                  <a:pt x="69634" y="98666"/>
                </a:lnTo>
                <a:lnTo>
                  <a:pt x="72097" y="99936"/>
                </a:lnTo>
                <a:lnTo>
                  <a:pt x="70713" y="102171"/>
                </a:lnTo>
                <a:lnTo>
                  <a:pt x="70510" y="102590"/>
                </a:lnTo>
                <a:lnTo>
                  <a:pt x="70078" y="106286"/>
                </a:lnTo>
                <a:lnTo>
                  <a:pt x="73113" y="108927"/>
                </a:lnTo>
                <a:lnTo>
                  <a:pt x="72847" y="107556"/>
                </a:lnTo>
                <a:lnTo>
                  <a:pt x="71767" y="103746"/>
                </a:lnTo>
                <a:lnTo>
                  <a:pt x="72478" y="102171"/>
                </a:lnTo>
                <a:lnTo>
                  <a:pt x="73406" y="99936"/>
                </a:lnTo>
                <a:lnTo>
                  <a:pt x="73748" y="99936"/>
                </a:lnTo>
                <a:lnTo>
                  <a:pt x="74193" y="98666"/>
                </a:lnTo>
                <a:close/>
              </a:path>
              <a:path w="570230" h="212089">
                <a:moveTo>
                  <a:pt x="75044" y="45720"/>
                </a:moveTo>
                <a:lnTo>
                  <a:pt x="74891" y="45466"/>
                </a:lnTo>
                <a:lnTo>
                  <a:pt x="72644" y="45466"/>
                </a:lnTo>
                <a:lnTo>
                  <a:pt x="72923" y="45720"/>
                </a:lnTo>
                <a:lnTo>
                  <a:pt x="75044" y="45720"/>
                </a:lnTo>
                <a:close/>
              </a:path>
              <a:path w="570230" h="212089">
                <a:moveTo>
                  <a:pt x="75565" y="46609"/>
                </a:moveTo>
                <a:lnTo>
                  <a:pt x="75412" y="46355"/>
                </a:lnTo>
                <a:lnTo>
                  <a:pt x="72618" y="46355"/>
                </a:lnTo>
                <a:lnTo>
                  <a:pt x="72948" y="45974"/>
                </a:lnTo>
                <a:lnTo>
                  <a:pt x="73202" y="45974"/>
                </a:lnTo>
                <a:lnTo>
                  <a:pt x="72923" y="45720"/>
                </a:lnTo>
                <a:lnTo>
                  <a:pt x="70358" y="45720"/>
                </a:lnTo>
                <a:lnTo>
                  <a:pt x="69811" y="45593"/>
                </a:lnTo>
                <a:lnTo>
                  <a:pt x="70167" y="45720"/>
                </a:lnTo>
                <a:lnTo>
                  <a:pt x="72415" y="46583"/>
                </a:lnTo>
                <a:lnTo>
                  <a:pt x="75565" y="46609"/>
                </a:lnTo>
                <a:close/>
              </a:path>
              <a:path w="570230" h="212089">
                <a:moveTo>
                  <a:pt x="76809" y="46355"/>
                </a:moveTo>
                <a:lnTo>
                  <a:pt x="76428" y="45720"/>
                </a:lnTo>
                <a:lnTo>
                  <a:pt x="75044" y="45720"/>
                </a:lnTo>
                <a:lnTo>
                  <a:pt x="75412" y="46355"/>
                </a:lnTo>
                <a:lnTo>
                  <a:pt x="76809" y="46355"/>
                </a:lnTo>
                <a:close/>
              </a:path>
              <a:path w="570230" h="212089">
                <a:moveTo>
                  <a:pt x="78790" y="32131"/>
                </a:moveTo>
                <a:lnTo>
                  <a:pt x="77508" y="32131"/>
                </a:lnTo>
                <a:lnTo>
                  <a:pt x="77571" y="33401"/>
                </a:lnTo>
                <a:lnTo>
                  <a:pt x="78092" y="33655"/>
                </a:lnTo>
                <a:lnTo>
                  <a:pt x="77838" y="33655"/>
                </a:lnTo>
                <a:lnTo>
                  <a:pt x="77851" y="34163"/>
                </a:lnTo>
                <a:lnTo>
                  <a:pt x="78701" y="34163"/>
                </a:lnTo>
                <a:lnTo>
                  <a:pt x="78790" y="32131"/>
                </a:lnTo>
                <a:close/>
              </a:path>
              <a:path w="570230" h="212089">
                <a:moveTo>
                  <a:pt x="79006" y="31242"/>
                </a:moveTo>
                <a:lnTo>
                  <a:pt x="78232" y="31242"/>
                </a:lnTo>
                <a:lnTo>
                  <a:pt x="78130" y="31623"/>
                </a:lnTo>
                <a:lnTo>
                  <a:pt x="77876" y="31623"/>
                </a:lnTo>
                <a:lnTo>
                  <a:pt x="77406" y="31877"/>
                </a:lnTo>
                <a:lnTo>
                  <a:pt x="78854" y="31877"/>
                </a:lnTo>
                <a:lnTo>
                  <a:pt x="78917" y="31623"/>
                </a:lnTo>
                <a:lnTo>
                  <a:pt x="79006" y="31242"/>
                </a:lnTo>
                <a:close/>
              </a:path>
              <a:path w="570230" h="212089">
                <a:moveTo>
                  <a:pt x="79260" y="30734"/>
                </a:moveTo>
                <a:lnTo>
                  <a:pt x="78422" y="30734"/>
                </a:lnTo>
                <a:lnTo>
                  <a:pt x="78320" y="30988"/>
                </a:lnTo>
                <a:lnTo>
                  <a:pt x="78955" y="30988"/>
                </a:lnTo>
                <a:lnTo>
                  <a:pt x="79260" y="30734"/>
                </a:lnTo>
                <a:close/>
              </a:path>
              <a:path w="570230" h="212089">
                <a:moveTo>
                  <a:pt x="79311" y="32131"/>
                </a:moveTo>
                <a:lnTo>
                  <a:pt x="79222" y="31877"/>
                </a:lnTo>
                <a:lnTo>
                  <a:pt x="78854" y="31877"/>
                </a:lnTo>
                <a:lnTo>
                  <a:pt x="78790" y="32131"/>
                </a:lnTo>
                <a:lnTo>
                  <a:pt x="79311" y="32131"/>
                </a:lnTo>
                <a:close/>
              </a:path>
              <a:path w="570230" h="212089">
                <a:moveTo>
                  <a:pt x="79844" y="30988"/>
                </a:moveTo>
                <a:lnTo>
                  <a:pt x="79070" y="30988"/>
                </a:lnTo>
                <a:lnTo>
                  <a:pt x="79006" y="31242"/>
                </a:lnTo>
                <a:lnTo>
                  <a:pt x="79667" y="31242"/>
                </a:lnTo>
                <a:lnTo>
                  <a:pt x="79844" y="30988"/>
                </a:lnTo>
                <a:close/>
              </a:path>
              <a:path w="570230" h="212089">
                <a:moveTo>
                  <a:pt x="80086" y="34417"/>
                </a:moveTo>
                <a:lnTo>
                  <a:pt x="79997" y="34163"/>
                </a:lnTo>
                <a:lnTo>
                  <a:pt x="78701" y="34163"/>
                </a:lnTo>
                <a:lnTo>
                  <a:pt x="78803" y="34417"/>
                </a:lnTo>
                <a:lnTo>
                  <a:pt x="80086" y="34417"/>
                </a:lnTo>
                <a:close/>
              </a:path>
              <a:path w="570230" h="212089">
                <a:moveTo>
                  <a:pt x="80187" y="30480"/>
                </a:moveTo>
                <a:lnTo>
                  <a:pt x="79552" y="30480"/>
                </a:lnTo>
                <a:lnTo>
                  <a:pt x="79260" y="30734"/>
                </a:lnTo>
                <a:lnTo>
                  <a:pt x="80022" y="30734"/>
                </a:lnTo>
                <a:lnTo>
                  <a:pt x="80187" y="30480"/>
                </a:lnTo>
                <a:close/>
              </a:path>
              <a:path w="570230" h="212089">
                <a:moveTo>
                  <a:pt x="81470" y="30734"/>
                </a:moveTo>
                <a:lnTo>
                  <a:pt x="80022" y="30734"/>
                </a:lnTo>
                <a:lnTo>
                  <a:pt x="79844" y="30988"/>
                </a:lnTo>
                <a:lnTo>
                  <a:pt x="81394" y="30988"/>
                </a:lnTo>
                <a:lnTo>
                  <a:pt x="81470" y="30734"/>
                </a:lnTo>
                <a:close/>
              </a:path>
              <a:path w="570230" h="212089">
                <a:moveTo>
                  <a:pt x="82981" y="42037"/>
                </a:moveTo>
                <a:lnTo>
                  <a:pt x="82842" y="41783"/>
                </a:lnTo>
                <a:lnTo>
                  <a:pt x="73812" y="41783"/>
                </a:lnTo>
                <a:lnTo>
                  <a:pt x="74015" y="42037"/>
                </a:lnTo>
                <a:lnTo>
                  <a:pt x="82981" y="42037"/>
                </a:lnTo>
                <a:close/>
              </a:path>
              <a:path w="570230" h="212089">
                <a:moveTo>
                  <a:pt x="83070" y="30480"/>
                </a:moveTo>
                <a:lnTo>
                  <a:pt x="81546" y="30480"/>
                </a:lnTo>
                <a:lnTo>
                  <a:pt x="81470" y="30734"/>
                </a:lnTo>
                <a:lnTo>
                  <a:pt x="81699" y="30734"/>
                </a:lnTo>
                <a:lnTo>
                  <a:pt x="81521" y="30988"/>
                </a:lnTo>
                <a:lnTo>
                  <a:pt x="82588" y="30988"/>
                </a:lnTo>
                <a:lnTo>
                  <a:pt x="82308" y="30734"/>
                </a:lnTo>
                <a:lnTo>
                  <a:pt x="82981" y="30734"/>
                </a:lnTo>
                <a:lnTo>
                  <a:pt x="83070" y="30480"/>
                </a:lnTo>
                <a:close/>
              </a:path>
              <a:path w="570230" h="212089">
                <a:moveTo>
                  <a:pt x="83540" y="33655"/>
                </a:moveTo>
                <a:lnTo>
                  <a:pt x="83413" y="33147"/>
                </a:lnTo>
                <a:lnTo>
                  <a:pt x="83388" y="33020"/>
                </a:lnTo>
                <a:lnTo>
                  <a:pt x="83273" y="32512"/>
                </a:lnTo>
                <a:lnTo>
                  <a:pt x="83185" y="32131"/>
                </a:lnTo>
                <a:lnTo>
                  <a:pt x="82791" y="32131"/>
                </a:lnTo>
                <a:lnTo>
                  <a:pt x="82791" y="33655"/>
                </a:lnTo>
                <a:lnTo>
                  <a:pt x="81394" y="33655"/>
                </a:lnTo>
                <a:lnTo>
                  <a:pt x="81343" y="33020"/>
                </a:lnTo>
                <a:lnTo>
                  <a:pt x="81737" y="33401"/>
                </a:lnTo>
                <a:lnTo>
                  <a:pt x="82359" y="33401"/>
                </a:lnTo>
                <a:lnTo>
                  <a:pt x="82613" y="33147"/>
                </a:lnTo>
                <a:lnTo>
                  <a:pt x="82740" y="33020"/>
                </a:lnTo>
                <a:lnTo>
                  <a:pt x="82791" y="33655"/>
                </a:lnTo>
                <a:lnTo>
                  <a:pt x="82791" y="32131"/>
                </a:lnTo>
                <a:lnTo>
                  <a:pt x="79311" y="32131"/>
                </a:lnTo>
                <a:lnTo>
                  <a:pt x="79349" y="32258"/>
                </a:lnTo>
                <a:lnTo>
                  <a:pt x="79438" y="32512"/>
                </a:lnTo>
                <a:lnTo>
                  <a:pt x="79527" y="32766"/>
                </a:lnTo>
                <a:lnTo>
                  <a:pt x="79616" y="33020"/>
                </a:lnTo>
                <a:lnTo>
                  <a:pt x="79654" y="33147"/>
                </a:lnTo>
                <a:lnTo>
                  <a:pt x="79743" y="33401"/>
                </a:lnTo>
                <a:lnTo>
                  <a:pt x="79819" y="33655"/>
                </a:lnTo>
                <a:lnTo>
                  <a:pt x="79908" y="33909"/>
                </a:lnTo>
                <a:lnTo>
                  <a:pt x="79997" y="34163"/>
                </a:lnTo>
                <a:lnTo>
                  <a:pt x="81622" y="34163"/>
                </a:lnTo>
                <a:lnTo>
                  <a:pt x="81495" y="33909"/>
                </a:lnTo>
                <a:lnTo>
                  <a:pt x="82854" y="33909"/>
                </a:lnTo>
                <a:lnTo>
                  <a:pt x="82804" y="33655"/>
                </a:lnTo>
                <a:lnTo>
                  <a:pt x="83540" y="33655"/>
                </a:lnTo>
                <a:close/>
              </a:path>
              <a:path w="570230" h="212089">
                <a:moveTo>
                  <a:pt x="83654" y="34163"/>
                </a:moveTo>
                <a:lnTo>
                  <a:pt x="83591" y="33909"/>
                </a:lnTo>
                <a:lnTo>
                  <a:pt x="82854" y="33909"/>
                </a:lnTo>
                <a:lnTo>
                  <a:pt x="82892" y="34163"/>
                </a:lnTo>
                <a:lnTo>
                  <a:pt x="81622" y="34163"/>
                </a:lnTo>
                <a:lnTo>
                  <a:pt x="81737" y="34417"/>
                </a:lnTo>
                <a:lnTo>
                  <a:pt x="82994" y="34417"/>
                </a:lnTo>
                <a:lnTo>
                  <a:pt x="82918" y="34163"/>
                </a:lnTo>
                <a:lnTo>
                  <a:pt x="83654" y="34163"/>
                </a:lnTo>
                <a:close/>
              </a:path>
              <a:path w="570230" h="212089">
                <a:moveTo>
                  <a:pt x="83743" y="43434"/>
                </a:moveTo>
                <a:lnTo>
                  <a:pt x="83604" y="43180"/>
                </a:lnTo>
                <a:lnTo>
                  <a:pt x="74930" y="43180"/>
                </a:lnTo>
                <a:lnTo>
                  <a:pt x="74409" y="42545"/>
                </a:lnTo>
                <a:lnTo>
                  <a:pt x="74015" y="42037"/>
                </a:lnTo>
                <a:lnTo>
                  <a:pt x="66154" y="42037"/>
                </a:lnTo>
                <a:lnTo>
                  <a:pt x="65925" y="42291"/>
                </a:lnTo>
                <a:lnTo>
                  <a:pt x="68668" y="42291"/>
                </a:lnTo>
                <a:lnTo>
                  <a:pt x="68859" y="42418"/>
                </a:lnTo>
                <a:lnTo>
                  <a:pt x="72275" y="42545"/>
                </a:lnTo>
                <a:lnTo>
                  <a:pt x="74155" y="44323"/>
                </a:lnTo>
                <a:lnTo>
                  <a:pt x="74371" y="44577"/>
                </a:lnTo>
                <a:lnTo>
                  <a:pt x="74891" y="45466"/>
                </a:lnTo>
                <a:lnTo>
                  <a:pt x="76276" y="45466"/>
                </a:lnTo>
                <a:lnTo>
                  <a:pt x="74993" y="43307"/>
                </a:lnTo>
                <a:lnTo>
                  <a:pt x="75107" y="43434"/>
                </a:lnTo>
                <a:lnTo>
                  <a:pt x="83743" y="43434"/>
                </a:lnTo>
                <a:close/>
              </a:path>
              <a:path w="570230" h="212089">
                <a:moveTo>
                  <a:pt x="83756" y="34544"/>
                </a:moveTo>
                <a:lnTo>
                  <a:pt x="83718" y="34417"/>
                </a:lnTo>
                <a:lnTo>
                  <a:pt x="82994" y="34417"/>
                </a:lnTo>
                <a:lnTo>
                  <a:pt x="83032" y="34544"/>
                </a:lnTo>
                <a:lnTo>
                  <a:pt x="83756" y="34544"/>
                </a:lnTo>
                <a:close/>
              </a:path>
              <a:path w="570230" h="212089">
                <a:moveTo>
                  <a:pt x="83883" y="29845"/>
                </a:moveTo>
                <a:lnTo>
                  <a:pt x="83388" y="29845"/>
                </a:lnTo>
                <a:lnTo>
                  <a:pt x="83159" y="30226"/>
                </a:lnTo>
                <a:lnTo>
                  <a:pt x="83070" y="30480"/>
                </a:lnTo>
                <a:lnTo>
                  <a:pt x="83553" y="30480"/>
                </a:lnTo>
                <a:lnTo>
                  <a:pt x="83820" y="29972"/>
                </a:lnTo>
                <a:lnTo>
                  <a:pt x="83883" y="29845"/>
                </a:lnTo>
                <a:close/>
              </a:path>
              <a:path w="570230" h="212089">
                <a:moveTo>
                  <a:pt x="84505" y="43180"/>
                </a:moveTo>
                <a:lnTo>
                  <a:pt x="83845" y="42037"/>
                </a:lnTo>
                <a:lnTo>
                  <a:pt x="82981" y="42037"/>
                </a:lnTo>
                <a:lnTo>
                  <a:pt x="83604" y="43180"/>
                </a:lnTo>
                <a:lnTo>
                  <a:pt x="84505" y="43180"/>
                </a:lnTo>
                <a:close/>
              </a:path>
              <a:path w="570230" h="212089">
                <a:moveTo>
                  <a:pt x="84759" y="46609"/>
                </a:moveTo>
                <a:lnTo>
                  <a:pt x="84518" y="46355"/>
                </a:lnTo>
                <a:lnTo>
                  <a:pt x="76809" y="46355"/>
                </a:lnTo>
                <a:lnTo>
                  <a:pt x="76949" y="46609"/>
                </a:lnTo>
                <a:lnTo>
                  <a:pt x="84759" y="46609"/>
                </a:lnTo>
                <a:close/>
              </a:path>
              <a:path w="570230" h="212089">
                <a:moveTo>
                  <a:pt x="85242" y="44831"/>
                </a:moveTo>
                <a:lnTo>
                  <a:pt x="84493" y="44831"/>
                </a:lnTo>
                <a:lnTo>
                  <a:pt x="84353" y="44831"/>
                </a:lnTo>
                <a:lnTo>
                  <a:pt x="84099" y="45212"/>
                </a:lnTo>
                <a:lnTo>
                  <a:pt x="84086" y="45466"/>
                </a:lnTo>
                <a:lnTo>
                  <a:pt x="76276" y="45466"/>
                </a:lnTo>
                <a:lnTo>
                  <a:pt x="76428" y="45720"/>
                </a:lnTo>
                <a:lnTo>
                  <a:pt x="84137" y="45720"/>
                </a:lnTo>
                <a:lnTo>
                  <a:pt x="84112" y="45478"/>
                </a:lnTo>
                <a:lnTo>
                  <a:pt x="84556" y="45605"/>
                </a:lnTo>
                <a:lnTo>
                  <a:pt x="85090" y="44958"/>
                </a:lnTo>
                <a:lnTo>
                  <a:pt x="85242" y="44831"/>
                </a:lnTo>
                <a:close/>
              </a:path>
              <a:path w="570230" h="212089">
                <a:moveTo>
                  <a:pt x="85483" y="40894"/>
                </a:moveTo>
                <a:lnTo>
                  <a:pt x="83972" y="40894"/>
                </a:lnTo>
                <a:lnTo>
                  <a:pt x="84620" y="40513"/>
                </a:lnTo>
                <a:lnTo>
                  <a:pt x="84975" y="40259"/>
                </a:lnTo>
                <a:lnTo>
                  <a:pt x="85255" y="40005"/>
                </a:lnTo>
                <a:lnTo>
                  <a:pt x="85471" y="39751"/>
                </a:lnTo>
                <a:lnTo>
                  <a:pt x="82956" y="39751"/>
                </a:lnTo>
                <a:lnTo>
                  <a:pt x="83616" y="39497"/>
                </a:lnTo>
                <a:lnTo>
                  <a:pt x="82194" y="39497"/>
                </a:lnTo>
                <a:lnTo>
                  <a:pt x="82359" y="39624"/>
                </a:lnTo>
                <a:lnTo>
                  <a:pt x="81762" y="39497"/>
                </a:lnTo>
                <a:lnTo>
                  <a:pt x="82194" y="39497"/>
                </a:lnTo>
                <a:lnTo>
                  <a:pt x="81064" y="38608"/>
                </a:lnTo>
                <a:lnTo>
                  <a:pt x="80035" y="37338"/>
                </a:lnTo>
                <a:lnTo>
                  <a:pt x="79933" y="37084"/>
                </a:lnTo>
                <a:lnTo>
                  <a:pt x="79832" y="36830"/>
                </a:lnTo>
                <a:lnTo>
                  <a:pt x="79717" y="36576"/>
                </a:lnTo>
                <a:lnTo>
                  <a:pt x="79616" y="36322"/>
                </a:lnTo>
                <a:lnTo>
                  <a:pt x="79552" y="36195"/>
                </a:lnTo>
                <a:lnTo>
                  <a:pt x="79451" y="35941"/>
                </a:lnTo>
                <a:lnTo>
                  <a:pt x="79336" y="35687"/>
                </a:lnTo>
                <a:lnTo>
                  <a:pt x="79235" y="35433"/>
                </a:lnTo>
                <a:lnTo>
                  <a:pt x="79184" y="35306"/>
                </a:lnTo>
                <a:lnTo>
                  <a:pt x="79070" y="35052"/>
                </a:lnTo>
                <a:lnTo>
                  <a:pt x="78968" y="34798"/>
                </a:lnTo>
                <a:lnTo>
                  <a:pt x="78854" y="34544"/>
                </a:lnTo>
                <a:lnTo>
                  <a:pt x="78803" y="34417"/>
                </a:lnTo>
                <a:lnTo>
                  <a:pt x="77889" y="34417"/>
                </a:lnTo>
                <a:lnTo>
                  <a:pt x="78016" y="35052"/>
                </a:lnTo>
                <a:lnTo>
                  <a:pt x="78117" y="35306"/>
                </a:lnTo>
                <a:lnTo>
                  <a:pt x="78168" y="35433"/>
                </a:lnTo>
                <a:lnTo>
                  <a:pt x="78282" y="35687"/>
                </a:lnTo>
                <a:lnTo>
                  <a:pt x="78320" y="36830"/>
                </a:lnTo>
                <a:lnTo>
                  <a:pt x="78536" y="37084"/>
                </a:lnTo>
                <a:lnTo>
                  <a:pt x="79336" y="37338"/>
                </a:lnTo>
                <a:lnTo>
                  <a:pt x="79006" y="37338"/>
                </a:lnTo>
                <a:lnTo>
                  <a:pt x="79425" y="37973"/>
                </a:lnTo>
                <a:lnTo>
                  <a:pt x="80492" y="39116"/>
                </a:lnTo>
                <a:lnTo>
                  <a:pt x="81127" y="39751"/>
                </a:lnTo>
                <a:lnTo>
                  <a:pt x="81991" y="40259"/>
                </a:lnTo>
                <a:lnTo>
                  <a:pt x="82778" y="41656"/>
                </a:lnTo>
                <a:lnTo>
                  <a:pt x="82842" y="41783"/>
                </a:lnTo>
                <a:lnTo>
                  <a:pt x="83693" y="41783"/>
                </a:lnTo>
                <a:lnTo>
                  <a:pt x="83324" y="41148"/>
                </a:lnTo>
                <a:lnTo>
                  <a:pt x="85305" y="41148"/>
                </a:lnTo>
                <a:lnTo>
                  <a:pt x="85483" y="40894"/>
                </a:lnTo>
                <a:close/>
              </a:path>
              <a:path w="570230" h="212089">
                <a:moveTo>
                  <a:pt x="85521" y="28448"/>
                </a:moveTo>
                <a:lnTo>
                  <a:pt x="84340" y="28448"/>
                </a:lnTo>
                <a:lnTo>
                  <a:pt x="84607" y="28194"/>
                </a:lnTo>
                <a:lnTo>
                  <a:pt x="84442" y="28194"/>
                </a:lnTo>
                <a:lnTo>
                  <a:pt x="84277" y="28067"/>
                </a:lnTo>
                <a:lnTo>
                  <a:pt x="80213" y="28067"/>
                </a:lnTo>
                <a:lnTo>
                  <a:pt x="80137" y="28448"/>
                </a:lnTo>
                <a:lnTo>
                  <a:pt x="79603" y="28956"/>
                </a:lnTo>
                <a:lnTo>
                  <a:pt x="79260" y="29337"/>
                </a:lnTo>
                <a:lnTo>
                  <a:pt x="79070" y="29591"/>
                </a:lnTo>
                <a:lnTo>
                  <a:pt x="78549" y="30480"/>
                </a:lnTo>
                <a:lnTo>
                  <a:pt x="79552" y="30480"/>
                </a:lnTo>
                <a:lnTo>
                  <a:pt x="81089" y="29197"/>
                </a:lnTo>
                <a:lnTo>
                  <a:pt x="80187" y="30480"/>
                </a:lnTo>
                <a:lnTo>
                  <a:pt x="81521" y="30480"/>
                </a:lnTo>
                <a:lnTo>
                  <a:pt x="82054" y="29591"/>
                </a:lnTo>
                <a:lnTo>
                  <a:pt x="82702" y="29083"/>
                </a:lnTo>
                <a:lnTo>
                  <a:pt x="82740" y="29591"/>
                </a:lnTo>
                <a:lnTo>
                  <a:pt x="83058" y="29718"/>
                </a:lnTo>
                <a:lnTo>
                  <a:pt x="82931" y="29591"/>
                </a:lnTo>
                <a:lnTo>
                  <a:pt x="84010" y="29591"/>
                </a:lnTo>
                <a:lnTo>
                  <a:pt x="84264" y="29083"/>
                </a:lnTo>
                <a:lnTo>
                  <a:pt x="84340" y="28956"/>
                </a:lnTo>
                <a:lnTo>
                  <a:pt x="85521" y="28448"/>
                </a:lnTo>
                <a:close/>
              </a:path>
              <a:path w="570230" h="212089">
                <a:moveTo>
                  <a:pt x="86004" y="41148"/>
                </a:moveTo>
                <a:lnTo>
                  <a:pt x="85305" y="41148"/>
                </a:lnTo>
                <a:lnTo>
                  <a:pt x="85115" y="41402"/>
                </a:lnTo>
                <a:lnTo>
                  <a:pt x="85826" y="41402"/>
                </a:lnTo>
                <a:lnTo>
                  <a:pt x="86004" y="41148"/>
                </a:lnTo>
                <a:close/>
              </a:path>
              <a:path w="570230" h="212089">
                <a:moveTo>
                  <a:pt x="86118" y="38862"/>
                </a:moveTo>
                <a:lnTo>
                  <a:pt x="85293" y="38862"/>
                </a:lnTo>
                <a:lnTo>
                  <a:pt x="83616" y="39497"/>
                </a:lnTo>
                <a:lnTo>
                  <a:pt x="85661" y="39497"/>
                </a:lnTo>
                <a:lnTo>
                  <a:pt x="86118" y="38862"/>
                </a:lnTo>
                <a:close/>
              </a:path>
              <a:path w="570230" h="212089">
                <a:moveTo>
                  <a:pt x="86487" y="29591"/>
                </a:moveTo>
                <a:lnTo>
                  <a:pt x="84010" y="29591"/>
                </a:lnTo>
                <a:lnTo>
                  <a:pt x="83883" y="29845"/>
                </a:lnTo>
                <a:lnTo>
                  <a:pt x="86448" y="29845"/>
                </a:lnTo>
                <a:lnTo>
                  <a:pt x="86487" y="29591"/>
                </a:lnTo>
                <a:close/>
              </a:path>
              <a:path w="570230" h="212089">
                <a:moveTo>
                  <a:pt x="86537" y="38608"/>
                </a:moveTo>
                <a:lnTo>
                  <a:pt x="84645" y="36830"/>
                </a:lnTo>
                <a:lnTo>
                  <a:pt x="84467" y="36677"/>
                </a:lnTo>
                <a:lnTo>
                  <a:pt x="84467" y="36830"/>
                </a:lnTo>
                <a:lnTo>
                  <a:pt x="84251" y="36703"/>
                </a:lnTo>
                <a:lnTo>
                  <a:pt x="84467" y="36830"/>
                </a:lnTo>
                <a:lnTo>
                  <a:pt x="84467" y="36677"/>
                </a:lnTo>
                <a:lnTo>
                  <a:pt x="84112" y="36576"/>
                </a:lnTo>
                <a:lnTo>
                  <a:pt x="83210" y="36322"/>
                </a:lnTo>
                <a:lnTo>
                  <a:pt x="83718" y="36322"/>
                </a:lnTo>
                <a:lnTo>
                  <a:pt x="83845" y="36195"/>
                </a:lnTo>
                <a:lnTo>
                  <a:pt x="83908" y="36322"/>
                </a:lnTo>
                <a:lnTo>
                  <a:pt x="84201" y="36322"/>
                </a:lnTo>
                <a:lnTo>
                  <a:pt x="84175" y="36195"/>
                </a:lnTo>
                <a:lnTo>
                  <a:pt x="84112" y="35941"/>
                </a:lnTo>
                <a:lnTo>
                  <a:pt x="84035" y="35687"/>
                </a:lnTo>
                <a:lnTo>
                  <a:pt x="83947" y="35306"/>
                </a:lnTo>
                <a:lnTo>
                  <a:pt x="83883" y="35052"/>
                </a:lnTo>
                <a:lnTo>
                  <a:pt x="83820" y="34798"/>
                </a:lnTo>
                <a:lnTo>
                  <a:pt x="82346" y="34798"/>
                </a:lnTo>
                <a:lnTo>
                  <a:pt x="82245" y="35052"/>
                </a:lnTo>
                <a:lnTo>
                  <a:pt x="82194" y="35179"/>
                </a:lnTo>
                <a:lnTo>
                  <a:pt x="82092" y="35052"/>
                </a:lnTo>
                <a:lnTo>
                  <a:pt x="81927" y="34798"/>
                </a:lnTo>
                <a:lnTo>
                  <a:pt x="81800" y="34544"/>
                </a:lnTo>
                <a:lnTo>
                  <a:pt x="81737" y="34417"/>
                </a:lnTo>
                <a:lnTo>
                  <a:pt x="80086" y="34417"/>
                </a:lnTo>
                <a:lnTo>
                  <a:pt x="80124" y="34544"/>
                </a:lnTo>
                <a:lnTo>
                  <a:pt x="80213" y="34798"/>
                </a:lnTo>
                <a:lnTo>
                  <a:pt x="80302" y="35052"/>
                </a:lnTo>
                <a:lnTo>
                  <a:pt x="80378" y="35306"/>
                </a:lnTo>
                <a:lnTo>
                  <a:pt x="80429" y="35433"/>
                </a:lnTo>
                <a:lnTo>
                  <a:pt x="80518" y="35687"/>
                </a:lnTo>
                <a:lnTo>
                  <a:pt x="80594" y="35941"/>
                </a:lnTo>
                <a:lnTo>
                  <a:pt x="80797" y="35941"/>
                </a:lnTo>
                <a:lnTo>
                  <a:pt x="85966" y="38608"/>
                </a:lnTo>
                <a:lnTo>
                  <a:pt x="86537" y="38608"/>
                </a:lnTo>
                <a:close/>
              </a:path>
              <a:path w="570230" h="212089">
                <a:moveTo>
                  <a:pt x="86550" y="44577"/>
                </a:moveTo>
                <a:lnTo>
                  <a:pt x="85534" y="44577"/>
                </a:lnTo>
                <a:lnTo>
                  <a:pt x="85242" y="44831"/>
                </a:lnTo>
                <a:lnTo>
                  <a:pt x="86194" y="44831"/>
                </a:lnTo>
                <a:lnTo>
                  <a:pt x="86550" y="44577"/>
                </a:lnTo>
                <a:close/>
              </a:path>
              <a:path w="570230" h="212089">
                <a:moveTo>
                  <a:pt x="86702" y="28194"/>
                </a:moveTo>
                <a:lnTo>
                  <a:pt x="86118" y="28194"/>
                </a:lnTo>
                <a:lnTo>
                  <a:pt x="85521" y="28448"/>
                </a:lnTo>
                <a:lnTo>
                  <a:pt x="86664" y="28448"/>
                </a:lnTo>
                <a:lnTo>
                  <a:pt x="86702" y="28194"/>
                </a:lnTo>
                <a:close/>
              </a:path>
              <a:path w="570230" h="212089">
                <a:moveTo>
                  <a:pt x="86931" y="30734"/>
                </a:moveTo>
                <a:lnTo>
                  <a:pt x="86766" y="30480"/>
                </a:lnTo>
                <a:lnTo>
                  <a:pt x="83553" y="30480"/>
                </a:lnTo>
                <a:lnTo>
                  <a:pt x="83426" y="30734"/>
                </a:lnTo>
                <a:lnTo>
                  <a:pt x="86931" y="30734"/>
                </a:lnTo>
                <a:close/>
              </a:path>
              <a:path w="570230" h="212089">
                <a:moveTo>
                  <a:pt x="87515" y="31623"/>
                </a:moveTo>
                <a:lnTo>
                  <a:pt x="87350" y="31369"/>
                </a:lnTo>
                <a:lnTo>
                  <a:pt x="83159" y="31369"/>
                </a:lnTo>
                <a:lnTo>
                  <a:pt x="83172" y="31242"/>
                </a:lnTo>
                <a:lnTo>
                  <a:pt x="83426" y="30734"/>
                </a:lnTo>
                <a:lnTo>
                  <a:pt x="82981" y="30734"/>
                </a:lnTo>
                <a:lnTo>
                  <a:pt x="82867" y="31242"/>
                </a:lnTo>
                <a:lnTo>
                  <a:pt x="79667" y="31242"/>
                </a:lnTo>
                <a:lnTo>
                  <a:pt x="79222" y="31877"/>
                </a:lnTo>
                <a:lnTo>
                  <a:pt x="83121" y="31877"/>
                </a:lnTo>
                <a:lnTo>
                  <a:pt x="83134" y="31623"/>
                </a:lnTo>
                <a:lnTo>
                  <a:pt x="87515" y="31623"/>
                </a:lnTo>
                <a:close/>
              </a:path>
              <a:path w="570230" h="212089">
                <a:moveTo>
                  <a:pt x="87845" y="32131"/>
                </a:moveTo>
                <a:lnTo>
                  <a:pt x="87680" y="31877"/>
                </a:lnTo>
                <a:lnTo>
                  <a:pt x="83121" y="31877"/>
                </a:lnTo>
                <a:lnTo>
                  <a:pt x="83185" y="32131"/>
                </a:lnTo>
                <a:lnTo>
                  <a:pt x="87845" y="32131"/>
                </a:lnTo>
                <a:close/>
              </a:path>
              <a:path w="570230" h="212089">
                <a:moveTo>
                  <a:pt x="88112" y="41656"/>
                </a:moveTo>
                <a:lnTo>
                  <a:pt x="86575" y="41656"/>
                </a:lnTo>
                <a:lnTo>
                  <a:pt x="86715" y="41402"/>
                </a:lnTo>
                <a:lnTo>
                  <a:pt x="85826" y="41402"/>
                </a:lnTo>
                <a:lnTo>
                  <a:pt x="85737" y="41529"/>
                </a:lnTo>
                <a:lnTo>
                  <a:pt x="85090" y="41440"/>
                </a:lnTo>
                <a:lnTo>
                  <a:pt x="84937" y="41656"/>
                </a:lnTo>
                <a:lnTo>
                  <a:pt x="84747" y="41910"/>
                </a:lnTo>
                <a:lnTo>
                  <a:pt x="84709" y="41783"/>
                </a:lnTo>
                <a:lnTo>
                  <a:pt x="83693" y="41783"/>
                </a:lnTo>
                <a:lnTo>
                  <a:pt x="83845" y="42037"/>
                </a:lnTo>
                <a:lnTo>
                  <a:pt x="84658" y="42037"/>
                </a:lnTo>
                <a:lnTo>
                  <a:pt x="84797" y="42037"/>
                </a:lnTo>
                <a:lnTo>
                  <a:pt x="84874" y="42291"/>
                </a:lnTo>
                <a:lnTo>
                  <a:pt x="87566" y="42291"/>
                </a:lnTo>
                <a:lnTo>
                  <a:pt x="87998" y="41783"/>
                </a:lnTo>
                <a:lnTo>
                  <a:pt x="88112" y="41656"/>
                </a:lnTo>
                <a:close/>
              </a:path>
              <a:path w="570230" h="212089">
                <a:moveTo>
                  <a:pt x="88188" y="30480"/>
                </a:moveTo>
                <a:lnTo>
                  <a:pt x="87884" y="29972"/>
                </a:lnTo>
                <a:lnTo>
                  <a:pt x="87795" y="29845"/>
                </a:lnTo>
                <a:lnTo>
                  <a:pt x="86448" y="29845"/>
                </a:lnTo>
                <a:lnTo>
                  <a:pt x="86436" y="29972"/>
                </a:lnTo>
                <a:lnTo>
                  <a:pt x="86766" y="30480"/>
                </a:lnTo>
                <a:lnTo>
                  <a:pt x="88188" y="30480"/>
                </a:lnTo>
                <a:close/>
              </a:path>
              <a:path w="570230" h="212089">
                <a:moveTo>
                  <a:pt x="88404" y="28448"/>
                </a:moveTo>
                <a:lnTo>
                  <a:pt x="88290" y="28194"/>
                </a:lnTo>
                <a:lnTo>
                  <a:pt x="87617" y="28194"/>
                </a:lnTo>
                <a:lnTo>
                  <a:pt x="87566" y="28448"/>
                </a:lnTo>
                <a:lnTo>
                  <a:pt x="88404" y="28448"/>
                </a:lnTo>
                <a:close/>
              </a:path>
              <a:path w="570230" h="212089">
                <a:moveTo>
                  <a:pt x="88646" y="42545"/>
                </a:moveTo>
                <a:lnTo>
                  <a:pt x="87350" y="42545"/>
                </a:lnTo>
                <a:lnTo>
                  <a:pt x="87452" y="42418"/>
                </a:lnTo>
                <a:lnTo>
                  <a:pt x="87198" y="42545"/>
                </a:lnTo>
                <a:lnTo>
                  <a:pt x="84988" y="42545"/>
                </a:lnTo>
                <a:lnTo>
                  <a:pt x="85140" y="42799"/>
                </a:lnTo>
                <a:lnTo>
                  <a:pt x="86601" y="42799"/>
                </a:lnTo>
                <a:lnTo>
                  <a:pt x="86220" y="43180"/>
                </a:lnTo>
                <a:lnTo>
                  <a:pt x="84505" y="43180"/>
                </a:lnTo>
                <a:lnTo>
                  <a:pt x="84658" y="43434"/>
                </a:lnTo>
                <a:lnTo>
                  <a:pt x="85864" y="43434"/>
                </a:lnTo>
                <a:lnTo>
                  <a:pt x="84950" y="43954"/>
                </a:lnTo>
                <a:lnTo>
                  <a:pt x="84658" y="43434"/>
                </a:lnTo>
                <a:lnTo>
                  <a:pt x="83743" y="43434"/>
                </a:lnTo>
                <a:lnTo>
                  <a:pt x="84416" y="44716"/>
                </a:lnTo>
                <a:lnTo>
                  <a:pt x="84505" y="44577"/>
                </a:lnTo>
                <a:lnTo>
                  <a:pt x="85534" y="44577"/>
                </a:lnTo>
                <a:lnTo>
                  <a:pt x="85839" y="44323"/>
                </a:lnTo>
                <a:lnTo>
                  <a:pt x="86207" y="44069"/>
                </a:lnTo>
                <a:lnTo>
                  <a:pt x="88099" y="42799"/>
                </a:lnTo>
                <a:lnTo>
                  <a:pt x="88646" y="42545"/>
                </a:lnTo>
                <a:close/>
              </a:path>
              <a:path w="570230" h="212089">
                <a:moveTo>
                  <a:pt x="88671" y="30734"/>
                </a:moveTo>
                <a:lnTo>
                  <a:pt x="88633" y="30480"/>
                </a:lnTo>
                <a:lnTo>
                  <a:pt x="88188" y="30480"/>
                </a:lnTo>
                <a:lnTo>
                  <a:pt x="88353" y="30734"/>
                </a:lnTo>
                <a:lnTo>
                  <a:pt x="88671" y="30734"/>
                </a:lnTo>
                <a:close/>
              </a:path>
              <a:path w="570230" h="212089">
                <a:moveTo>
                  <a:pt x="88747" y="31369"/>
                </a:moveTo>
                <a:lnTo>
                  <a:pt x="88353" y="30734"/>
                </a:lnTo>
                <a:lnTo>
                  <a:pt x="86931" y="30734"/>
                </a:lnTo>
                <a:lnTo>
                  <a:pt x="87261" y="31242"/>
                </a:lnTo>
                <a:lnTo>
                  <a:pt x="87350" y="31369"/>
                </a:lnTo>
                <a:lnTo>
                  <a:pt x="88747" y="31369"/>
                </a:lnTo>
                <a:close/>
              </a:path>
              <a:path w="570230" h="212089">
                <a:moveTo>
                  <a:pt x="88836" y="29591"/>
                </a:moveTo>
                <a:lnTo>
                  <a:pt x="87642" y="29591"/>
                </a:lnTo>
                <a:lnTo>
                  <a:pt x="87795" y="29845"/>
                </a:lnTo>
                <a:lnTo>
                  <a:pt x="88658" y="29845"/>
                </a:lnTo>
                <a:lnTo>
                  <a:pt x="88836" y="29591"/>
                </a:lnTo>
                <a:close/>
              </a:path>
              <a:path w="570230" h="212089">
                <a:moveTo>
                  <a:pt x="89052" y="31877"/>
                </a:moveTo>
                <a:lnTo>
                  <a:pt x="88900" y="31623"/>
                </a:lnTo>
                <a:lnTo>
                  <a:pt x="87515" y="31623"/>
                </a:lnTo>
                <a:lnTo>
                  <a:pt x="87680" y="31877"/>
                </a:lnTo>
                <a:lnTo>
                  <a:pt x="89052" y="31877"/>
                </a:lnTo>
                <a:close/>
              </a:path>
              <a:path w="570230" h="212089">
                <a:moveTo>
                  <a:pt x="89154" y="33909"/>
                </a:moveTo>
                <a:lnTo>
                  <a:pt x="88950" y="33655"/>
                </a:lnTo>
                <a:lnTo>
                  <a:pt x="83540" y="33655"/>
                </a:lnTo>
                <a:lnTo>
                  <a:pt x="83591" y="33909"/>
                </a:lnTo>
                <a:lnTo>
                  <a:pt x="89154" y="33909"/>
                </a:lnTo>
                <a:close/>
              </a:path>
              <a:path w="570230" h="212089">
                <a:moveTo>
                  <a:pt x="89573" y="34417"/>
                </a:moveTo>
                <a:lnTo>
                  <a:pt x="89357" y="34163"/>
                </a:lnTo>
                <a:lnTo>
                  <a:pt x="83654" y="34163"/>
                </a:lnTo>
                <a:lnTo>
                  <a:pt x="83718" y="34417"/>
                </a:lnTo>
                <a:lnTo>
                  <a:pt x="89573" y="34417"/>
                </a:lnTo>
                <a:close/>
              </a:path>
              <a:path w="570230" h="212089">
                <a:moveTo>
                  <a:pt x="89814" y="31623"/>
                </a:moveTo>
                <a:lnTo>
                  <a:pt x="89484" y="31369"/>
                </a:lnTo>
                <a:lnTo>
                  <a:pt x="88747" y="31369"/>
                </a:lnTo>
                <a:lnTo>
                  <a:pt x="88900" y="31623"/>
                </a:lnTo>
                <a:lnTo>
                  <a:pt x="89814" y="31623"/>
                </a:lnTo>
                <a:close/>
              </a:path>
              <a:path w="570230" h="212089">
                <a:moveTo>
                  <a:pt x="89865" y="23241"/>
                </a:moveTo>
                <a:lnTo>
                  <a:pt x="89814" y="22987"/>
                </a:lnTo>
                <a:lnTo>
                  <a:pt x="89712" y="22606"/>
                </a:lnTo>
                <a:lnTo>
                  <a:pt x="89382" y="22606"/>
                </a:lnTo>
                <a:lnTo>
                  <a:pt x="88747" y="22860"/>
                </a:lnTo>
                <a:lnTo>
                  <a:pt x="88696" y="22352"/>
                </a:lnTo>
                <a:lnTo>
                  <a:pt x="89154" y="22352"/>
                </a:lnTo>
                <a:lnTo>
                  <a:pt x="87909" y="22098"/>
                </a:lnTo>
                <a:lnTo>
                  <a:pt x="86575" y="22352"/>
                </a:lnTo>
                <a:lnTo>
                  <a:pt x="87134" y="22352"/>
                </a:lnTo>
                <a:lnTo>
                  <a:pt x="86931" y="22606"/>
                </a:lnTo>
                <a:lnTo>
                  <a:pt x="86893" y="23241"/>
                </a:lnTo>
                <a:lnTo>
                  <a:pt x="87007" y="23368"/>
                </a:lnTo>
                <a:lnTo>
                  <a:pt x="87642" y="23241"/>
                </a:lnTo>
                <a:lnTo>
                  <a:pt x="89865" y="23241"/>
                </a:lnTo>
                <a:close/>
              </a:path>
              <a:path w="570230" h="212089">
                <a:moveTo>
                  <a:pt x="89890" y="34798"/>
                </a:moveTo>
                <a:lnTo>
                  <a:pt x="89674" y="34544"/>
                </a:lnTo>
                <a:lnTo>
                  <a:pt x="83756" y="34544"/>
                </a:lnTo>
                <a:lnTo>
                  <a:pt x="83820" y="34798"/>
                </a:lnTo>
                <a:lnTo>
                  <a:pt x="89890" y="34798"/>
                </a:lnTo>
                <a:close/>
              </a:path>
              <a:path w="570230" h="212089">
                <a:moveTo>
                  <a:pt x="89954" y="23622"/>
                </a:moveTo>
                <a:lnTo>
                  <a:pt x="89928" y="23495"/>
                </a:lnTo>
                <a:lnTo>
                  <a:pt x="87985" y="23495"/>
                </a:lnTo>
                <a:lnTo>
                  <a:pt x="88061" y="23850"/>
                </a:lnTo>
                <a:lnTo>
                  <a:pt x="87909" y="23876"/>
                </a:lnTo>
                <a:lnTo>
                  <a:pt x="88074" y="23876"/>
                </a:lnTo>
                <a:lnTo>
                  <a:pt x="89115" y="23876"/>
                </a:lnTo>
                <a:lnTo>
                  <a:pt x="89090" y="23622"/>
                </a:lnTo>
                <a:lnTo>
                  <a:pt x="88468" y="23761"/>
                </a:lnTo>
                <a:lnTo>
                  <a:pt x="88912" y="23622"/>
                </a:lnTo>
                <a:lnTo>
                  <a:pt x="89090" y="23622"/>
                </a:lnTo>
                <a:lnTo>
                  <a:pt x="89954" y="23622"/>
                </a:lnTo>
                <a:close/>
              </a:path>
              <a:path w="570230" h="212089">
                <a:moveTo>
                  <a:pt x="90004" y="22352"/>
                </a:moveTo>
                <a:lnTo>
                  <a:pt x="89662" y="22352"/>
                </a:lnTo>
                <a:lnTo>
                  <a:pt x="89687" y="22491"/>
                </a:lnTo>
                <a:lnTo>
                  <a:pt x="90004" y="22352"/>
                </a:lnTo>
                <a:close/>
              </a:path>
              <a:path w="570230" h="212089">
                <a:moveTo>
                  <a:pt x="90106" y="27559"/>
                </a:moveTo>
                <a:lnTo>
                  <a:pt x="88201" y="27559"/>
                </a:lnTo>
                <a:lnTo>
                  <a:pt x="88290" y="28194"/>
                </a:lnTo>
                <a:lnTo>
                  <a:pt x="89941" y="28194"/>
                </a:lnTo>
                <a:lnTo>
                  <a:pt x="90030" y="28067"/>
                </a:lnTo>
                <a:lnTo>
                  <a:pt x="90106" y="27559"/>
                </a:lnTo>
                <a:close/>
              </a:path>
              <a:path w="570230" h="212089">
                <a:moveTo>
                  <a:pt x="90436" y="43434"/>
                </a:moveTo>
                <a:lnTo>
                  <a:pt x="88315" y="43434"/>
                </a:lnTo>
                <a:lnTo>
                  <a:pt x="87591" y="43815"/>
                </a:lnTo>
                <a:lnTo>
                  <a:pt x="86550" y="44577"/>
                </a:lnTo>
                <a:lnTo>
                  <a:pt x="89408" y="44577"/>
                </a:lnTo>
                <a:lnTo>
                  <a:pt x="89916" y="43815"/>
                </a:lnTo>
                <a:lnTo>
                  <a:pt x="90436" y="43434"/>
                </a:lnTo>
                <a:close/>
              </a:path>
              <a:path w="570230" h="212089">
                <a:moveTo>
                  <a:pt x="90512" y="40005"/>
                </a:moveTo>
                <a:lnTo>
                  <a:pt x="90462" y="39751"/>
                </a:lnTo>
                <a:lnTo>
                  <a:pt x="90385" y="39497"/>
                </a:lnTo>
                <a:lnTo>
                  <a:pt x="90157" y="39255"/>
                </a:lnTo>
                <a:lnTo>
                  <a:pt x="90309" y="39370"/>
                </a:lnTo>
                <a:lnTo>
                  <a:pt x="90424" y="39116"/>
                </a:lnTo>
                <a:lnTo>
                  <a:pt x="90030" y="39116"/>
                </a:lnTo>
                <a:lnTo>
                  <a:pt x="89509" y="39116"/>
                </a:lnTo>
                <a:lnTo>
                  <a:pt x="90131" y="38862"/>
                </a:lnTo>
                <a:lnTo>
                  <a:pt x="86118" y="38862"/>
                </a:lnTo>
                <a:lnTo>
                  <a:pt x="87490" y="39370"/>
                </a:lnTo>
                <a:lnTo>
                  <a:pt x="88087" y="39497"/>
                </a:lnTo>
                <a:lnTo>
                  <a:pt x="85661" y="39497"/>
                </a:lnTo>
                <a:lnTo>
                  <a:pt x="85471" y="39751"/>
                </a:lnTo>
                <a:lnTo>
                  <a:pt x="87909" y="39751"/>
                </a:lnTo>
                <a:lnTo>
                  <a:pt x="88023" y="39624"/>
                </a:lnTo>
                <a:lnTo>
                  <a:pt x="87960" y="39751"/>
                </a:lnTo>
                <a:lnTo>
                  <a:pt x="87871" y="40513"/>
                </a:lnTo>
                <a:lnTo>
                  <a:pt x="86258" y="40513"/>
                </a:lnTo>
                <a:lnTo>
                  <a:pt x="85979" y="40259"/>
                </a:lnTo>
                <a:lnTo>
                  <a:pt x="85763" y="40513"/>
                </a:lnTo>
                <a:lnTo>
                  <a:pt x="85572" y="40767"/>
                </a:lnTo>
                <a:lnTo>
                  <a:pt x="85483" y="40894"/>
                </a:lnTo>
                <a:lnTo>
                  <a:pt x="86182" y="40894"/>
                </a:lnTo>
                <a:lnTo>
                  <a:pt x="86004" y="41148"/>
                </a:lnTo>
                <a:lnTo>
                  <a:pt x="86855" y="41148"/>
                </a:lnTo>
                <a:lnTo>
                  <a:pt x="86995" y="40894"/>
                </a:lnTo>
                <a:lnTo>
                  <a:pt x="90411" y="40894"/>
                </a:lnTo>
                <a:lnTo>
                  <a:pt x="90462" y="40767"/>
                </a:lnTo>
                <a:lnTo>
                  <a:pt x="89395" y="40767"/>
                </a:lnTo>
                <a:lnTo>
                  <a:pt x="89522" y="40513"/>
                </a:lnTo>
                <a:lnTo>
                  <a:pt x="89281" y="40513"/>
                </a:lnTo>
                <a:lnTo>
                  <a:pt x="88976" y="40652"/>
                </a:lnTo>
                <a:lnTo>
                  <a:pt x="88544" y="40513"/>
                </a:lnTo>
                <a:lnTo>
                  <a:pt x="89281" y="40513"/>
                </a:lnTo>
                <a:lnTo>
                  <a:pt x="89471" y="40259"/>
                </a:lnTo>
                <a:lnTo>
                  <a:pt x="89433" y="40005"/>
                </a:lnTo>
                <a:lnTo>
                  <a:pt x="89611" y="40005"/>
                </a:lnTo>
                <a:lnTo>
                  <a:pt x="90512" y="40005"/>
                </a:lnTo>
                <a:close/>
              </a:path>
              <a:path w="570230" h="212089">
                <a:moveTo>
                  <a:pt x="90576" y="40513"/>
                </a:moveTo>
                <a:lnTo>
                  <a:pt x="90551" y="40259"/>
                </a:lnTo>
                <a:lnTo>
                  <a:pt x="89750" y="40259"/>
                </a:lnTo>
                <a:lnTo>
                  <a:pt x="89585" y="40132"/>
                </a:lnTo>
                <a:lnTo>
                  <a:pt x="89573" y="40259"/>
                </a:lnTo>
                <a:lnTo>
                  <a:pt x="89522" y="40513"/>
                </a:lnTo>
                <a:lnTo>
                  <a:pt x="90576" y="40513"/>
                </a:lnTo>
                <a:close/>
              </a:path>
              <a:path w="570230" h="212089">
                <a:moveTo>
                  <a:pt x="90589" y="40894"/>
                </a:moveTo>
                <a:lnTo>
                  <a:pt x="90411" y="40894"/>
                </a:lnTo>
                <a:lnTo>
                  <a:pt x="90284" y="41033"/>
                </a:lnTo>
                <a:lnTo>
                  <a:pt x="90589" y="40894"/>
                </a:lnTo>
                <a:close/>
              </a:path>
              <a:path w="570230" h="212089">
                <a:moveTo>
                  <a:pt x="90843" y="42291"/>
                </a:moveTo>
                <a:lnTo>
                  <a:pt x="89204" y="42291"/>
                </a:lnTo>
                <a:lnTo>
                  <a:pt x="88646" y="42545"/>
                </a:lnTo>
                <a:lnTo>
                  <a:pt x="90271" y="42545"/>
                </a:lnTo>
                <a:lnTo>
                  <a:pt x="90843" y="42291"/>
                </a:lnTo>
                <a:close/>
              </a:path>
              <a:path w="570230" h="212089">
                <a:moveTo>
                  <a:pt x="90893" y="38608"/>
                </a:moveTo>
                <a:lnTo>
                  <a:pt x="90741" y="38608"/>
                </a:lnTo>
                <a:lnTo>
                  <a:pt x="90131" y="38862"/>
                </a:lnTo>
                <a:lnTo>
                  <a:pt x="90652" y="38862"/>
                </a:lnTo>
                <a:lnTo>
                  <a:pt x="90893" y="38608"/>
                </a:lnTo>
                <a:close/>
              </a:path>
              <a:path w="570230" h="212089">
                <a:moveTo>
                  <a:pt x="91109" y="30734"/>
                </a:moveTo>
                <a:lnTo>
                  <a:pt x="88671" y="30734"/>
                </a:lnTo>
                <a:lnTo>
                  <a:pt x="89484" y="31369"/>
                </a:lnTo>
                <a:lnTo>
                  <a:pt x="90944" y="31369"/>
                </a:lnTo>
                <a:lnTo>
                  <a:pt x="91046" y="30988"/>
                </a:lnTo>
                <a:lnTo>
                  <a:pt x="91109" y="30734"/>
                </a:lnTo>
                <a:close/>
              </a:path>
              <a:path w="570230" h="212089">
                <a:moveTo>
                  <a:pt x="91186" y="29845"/>
                </a:moveTo>
                <a:lnTo>
                  <a:pt x="88658" y="29845"/>
                </a:lnTo>
                <a:lnTo>
                  <a:pt x="88633" y="30480"/>
                </a:lnTo>
                <a:lnTo>
                  <a:pt x="91147" y="30480"/>
                </a:lnTo>
                <a:lnTo>
                  <a:pt x="91186" y="29845"/>
                </a:lnTo>
                <a:close/>
              </a:path>
              <a:path w="570230" h="212089">
                <a:moveTo>
                  <a:pt x="91541" y="29337"/>
                </a:moveTo>
                <a:lnTo>
                  <a:pt x="91528" y="29083"/>
                </a:lnTo>
                <a:lnTo>
                  <a:pt x="91528" y="28956"/>
                </a:lnTo>
                <a:lnTo>
                  <a:pt x="90665" y="28956"/>
                </a:lnTo>
                <a:lnTo>
                  <a:pt x="90665" y="29210"/>
                </a:lnTo>
                <a:lnTo>
                  <a:pt x="89598" y="29083"/>
                </a:lnTo>
                <a:lnTo>
                  <a:pt x="90436" y="29083"/>
                </a:lnTo>
                <a:lnTo>
                  <a:pt x="90665" y="29210"/>
                </a:lnTo>
                <a:lnTo>
                  <a:pt x="90665" y="28956"/>
                </a:lnTo>
                <a:lnTo>
                  <a:pt x="89573" y="28956"/>
                </a:lnTo>
                <a:lnTo>
                  <a:pt x="89090" y="29222"/>
                </a:lnTo>
                <a:lnTo>
                  <a:pt x="89192" y="29083"/>
                </a:lnTo>
                <a:lnTo>
                  <a:pt x="87604" y="29083"/>
                </a:lnTo>
                <a:lnTo>
                  <a:pt x="87566" y="28448"/>
                </a:lnTo>
                <a:lnTo>
                  <a:pt x="86664" y="28448"/>
                </a:lnTo>
                <a:lnTo>
                  <a:pt x="86588" y="28956"/>
                </a:lnTo>
                <a:lnTo>
                  <a:pt x="86487" y="29591"/>
                </a:lnTo>
                <a:lnTo>
                  <a:pt x="87642" y="29591"/>
                </a:lnTo>
                <a:lnTo>
                  <a:pt x="87617" y="29337"/>
                </a:lnTo>
                <a:lnTo>
                  <a:pt x="88874" y="29337"/>
                </a:lnTo>
                <a:lnTo>
                  <a:pt x="89014" y="29337"/>
                </a:lnTo>
                <a:lnTo>
                  <a:pt x="88836" y="29591"/>
                </a:lnTo>
                <a:lnTo>
                  <a:pt x="91033" y="29591"/>
                </a:lnTo>
                <a:lnTo>
                  <a:pt x="90893" y="29337"/>
                </a:lnTo>
                <a:lnTo>
                  <a:pt x="91541" y="29337"/>
                </a:lnTo>
                <a:close/>
              </a:path>
              <a:path w="570230" h="212089">
                <a:moveTo>
                  <a:pt x="91579" y="29845"/>
                </a:moveTo>
                <a:lnTo>
                  <a:pt x="91567" y="29591"/>
                </a:lnTo>
                <a:lnTo>
                  <a:pt x="91033" y="29591"/>
                </a:lnTo>
                <a:lnTo>
                  <a:pt x="91186" y="29845"/>
                </a:lnTo>
                <a:lnTo>
                  <a:pt x="91579" y="29845"/>
                </a:lnTo>
                <a:close/>
              </a:path>
              <a:path w="570230" h="212089">
                <a:moveTo>
                  <a:pt x="91592" y="31877"/>
                </a:moveTo>
                <a:lnTo>
                  <a:pt x="89065" y="31877"/>
                </a:lnTo>
                <a:lnTo>
                  <a:pt x="89230" y="32131"/>
                </a:lnTo>
                <a:lnTo>
                  <a:pt x="91579" y="32131"/>
                </a:lnTo>
                <a:lnTo>
                  <a:pt x="91592" y="31877"/>
                </a:lnTo>
                <a:close/>
              </a:path>
              <a:path w="570230" h="212089">
                <a:moveTo>
                  <a:pt x="91617" y="34544"/>
                </a:moveTo>
                <a:lnTo>
                  <a:pt x="90957" y="34544"/>
                </a:lnTo>
                <a:lnTo>
                  <a:pt x="91452" y="34417"/>
                </a:lnTo>
                <a:lnTo>
                  <a:pt x="89573" y="34417"/>
                </a:lnTo>
                <a:lnTo>
                  <a:pt x="89674" y="34544"/>
                </a:lnTo>
                <a:lnTo>
                  <a:pt x="90881" y="34544"/>
                </a:lnTo>
                <a:lnTo>
                  <a:pt x="91084" y="34798"/>
                </a:lnTo>
                <a:lnTo>
                  <a:pt x="91592" y="34798"/>
                </a:lnTo>
                <a:lnTo>
                  <a:pt x="91617" y="34544"/>
                </a:lnTo>
                <a:close/>
              </a:path>
              <a:path w="570230" h="212089">
                <a:moveTo>
                  <a:pt x="91630" y="38862"/>
                </a:moveTo>
                <a:lnTo>
                  <a:pt x="90652" y="38862"/>
                </a:lnTo>
                <a:lnTo>
                  <a:pt x="90424" y="39116"/>
                </a:lnTo>
                <a:lnTo>
                  <a:pt x="90551" y="39116"/>
                </a:lnTo>
                <a:lnTo>
                  <a:pt x="91313" y="39255"/>
                </a:lnTo>
                <a:lnTo>
                  <a:pt x="91630" y="38862"/>
                </a:lnTo>
                <a:close/>
              </a:path>
              <a:path w="570230" h="212089">
                <a:moveTo>
                  <a:pt x="91643" y="40513"/>
                </a:moveTo>
                <a:lnTo>
                  <a:pt x="90576" y="40513"/>
                </a:lnTo>
                <a:lnTo>
                  <a:pt x="90462" y="40767"/>
                </a:lnTo>
                <a:lnTo>
                  <a:pt x="90881" y="40767"/>
                </a:lnTo>
                <a:lnTo>
                  <a:pt x="91643" y="40513"/>
                </a:lnTo>
                <a:close/>
              </a:path>
              <a:path w="570230" h="212089">
                <a:moveTo>
                  <a:pt x="91909" y="45466"/>
                </a:moveTo>
                <a:lnTo>
                  <a:pt x="88811" y="45466"/>
                </a:lnTo>
                <a:lnTo>
                  <a:pt x="89154" y="44958"/>
                </a:lnTo>
                <a:lnTo>
                  <a:pt x="89242" y="44831"/>
                </a:lnTo>
                <a:lnTo>
                  <a:pt x="86194" y="44831"/>
                </a:lnTo>
                <a:lnTo>
                  <a:pt x="85318" y="45466"/>
                </a:lnTo>
                <a:lnTo>
                  <a:pt x="85496" y="45466"/>
                </a:lnTo>
                <a:lnTo>
                  <a:pt x="85496" y="45847"/>
                </a:lnTo>
                <a:lnTo>
                  <a:pt x="85026" y="45720"/>
                </a:lnTo>
                <a:lnTo>
                  <a:pt x="84455" y="45720"/>
                </a:lnTo>
                <a:lnTo>
                  <a:pt x="84137" y="45720"/>
                </a:lnTo>
                <a:lnTo>
                  <a:pt x="84239" y="45974"/>
                </a:lnTo>
                <a:lnTo>
                  <a:pt x="84518" y="46355"/>
                </a:lnTo>
                <a:lnTo>
                  <a:pt x="88404" y="46355"/>
                </a:lnTo>
                <a:lnTo>
                  <a:pt x="88569" y="45974"/>
                </a:lnTo>
                <a:lnTo>
                  <a:pt x="88671" y="45720"/>
                </a:lnTo>
                <a:lnTo>
                  <a:pt x="91821" y="45720"/>
                </a:lnTo>
                <a:lnTo>
                  <a:pt x="91909" y="45466"/>
                </a:lnTo>
                <a:close/>
              </a:path>
              <a:path w="570230" h="212089">
                <a:moveTo>
                  <a:pt x="92062" y="44577"/>
                </a:moveTo>
                <a:lnTo>
                  <a:pt x="89408" y="44577"/>
                </a:lnTo>
                <a:lnTo>
                  <a:pt x="89242" y="44831"/>
                </a:lnTo>
                <a:lnTo>
                  <a:pt x="92049" y="44831"/>
                </a:lnTo>
                <a:lnTo>
                  <a:pt x="92062" y="44577"/>
                </a:lnTo>
                <a:close/>
              </a:path>
              <a:path w="570230" h="212089">
                <a:moveTo>
                  <a:pt x="92125" y="43180"/>
                </a:moveTo>
                <a:lnTo>
                  <a:pt x="90779" y="43180"/>
                </a:lnTo>
                <a:lnTo>
                  <a:pt x="90436" y="43434"/>
                </a:lnTo>
                <a:lnTo>
                  <a:pt x="92113" y="43434"/>
                </a:lnTo>
                <a:lnTo>
                  <a:pt x="92125" y="43180"/>
                </a:lnTo>
                <a:close/>
              </a:path>
              <a:path w="570230" h="212089">
                <a:moveTo>
                  <a:pt x="92354" y="41148"/>
                </a:moveTo>
                <a:lnTo>
                  <a:pt x="90170" y="41148"/>
                </a:lnTo>
                <a:lnTo>
                  <a:pt x="90004" y="41148"/>
                </a:lnTo>
                <a:lnTo>
                  <a:pt x="86855" y="41148"/>
                </a:lnTo>
                <a:lnTo>
                  <a:pt x="86715" y="41402"/>
                </a:lnTo>
                <a:lnTo>
                  <a:pt x="88328" y="41402"/>
                </a:lnTo>
                <a:lnTo>
                  <a:pt x="88112" y="41656"/>
                </a:lnTo>
                <a:lnTo>
                  <a:pt x="88988" y="41656"/>
                </a:lnTo>
                <a:lnTo>
                  <a:pt x="87718" y="42291"/>
                </a:lnTo>
                <a:lnTo>
                  <a:pt x="89204" y="42291"/>
                </a:lnTo>
                <a:lnTo>
                  <a:pt x="90589" y="41656"/>
                </a:lnTo>
                <a:lnTo>
                  <a:pt x="92354" y="41148"/>
                </a:lnTo>
                <a:close/>
              </a:path>
              <a:path w="570230" h="212089">
                <a:moveTo>
                  <a:pt x="92456" y="34417"/>
                </a:moveTo>
                <a:lnTo>
                  <a:pt x="91630" y="34417"/>
                </a:lnTo>
                <a:lnTo>
                  <a:pt x="91617" y="34544"/>
                </a:lnTo>
                <a:lnTo>
                  <a:pt x="92443" y="34544"/>
                </a:lnTo>
                <a:lnTo>
                  <a:pt x="92456" y="34417"/>
                </a:lnTo>
                <a:close/>
              </a:path>
              <a:path w="570230" h="212089">
                <a:moveTo>
                  <a:pt x="92494" y="33909"/>
                </a:moveTo>
                <a:lnTo>
                  <a:pt x="89154" y="33909"/>
                </a:lnTo>
                <a:lnTo>
                  <a:pt x="89357" y="34163"/>
                </a:lnTo>
                <a:lnTo>
                  <a:pt x="91655" y="34163"/>
                </a:lnTo>
                <a:lnTo>
                  <a:pt x="91643" y="34290"/>
                </a:lnTo>
                <a:lnTo>
                  <a:pt x="91833" y="34163"/>
                </a:lnTo>
                <a:lnTo>
                  <a:pt x="92468" y="34163"/>
                </a:lnTo>
                <a:lnTo>
                  <a:pt x="92494" y="33909"/>
                </a:lnTo>
                <a:close/>
              </a:path>
              <a:path w="570230" h="212089">
                <a:moveTo>
                  <a:pt x="92633" y="32131"/>
                </a:moveTo>
                <a:lnTo>
                  <a:pt x="91579" y="32131"/>
                </a:lnTo>
                <a:lnTo>
                  <a:pt x="91554" y="32766"/>
                </a:lnTo>
                <a:lnTo>
                  <a:pt x="90271" y="32766"/>
                </a:lnTo>
                <a:lnTo>
                  <a:pt x="90093" y="33007"/>
                </a:lnTo>
                <a:lnTo>
                  <a:pt x="90093" y="33401"/>
                </a:lnTo>
                <a:lnTo>
                  <a:pt x="89966" y="33401"/>
                </a:lnTo>
                <a:lnTo>
                  <a:pt x="90004" y="33274"/>
                </a:lnTo>
                <a:lnTo>
                  <a:pt x="90093" y="33401"/>
                </a:lnTo>
                <a:lnTo>
                  <a:pt x="90093" y="33007"/>
                </a:lnTo>
                <a:lnTo>
                  <a:pt x="89966" y="33108"/>
                </a:lnTo>
                <a:lnTo>
                  <a:pt x="89827" y="33020"/>
                </a:lnTo>
                <a:lnTo>
                  <a:pt x="89319" y="32258"/>
                </a:lnTo>
                <a:lnTo>
                  <a:pt x="89230" y="32131"/>
                </a:lnTo>
                <a:lnTo>
                  <a:pt x="87845" y="32131"/>
                </a:lnTo>
                <a:lnTo>
                  <a:pt x="88430" y="33020"/>
                </a:lnTo>
                <a:lnTo>
                  <a:pt x="88950" y="33655"/>
                </a:lnTo>
                <a:lnTo>
                  <a:pt x="92506" y="33655"/>
                </a:lnTo>
                <a:lnTo>
                  <a:pt x="92532" y="33401"/>
                </a:lnTo>
                <a:lnTo>
                  <a:pt x="92633" y="32131"/>
                </a:lnTo>
                <a:close/>
              </a:path>
              <a:path w="570230" h="212089">
                <a:moveTo>
                  <a:pt x="92684" y="29845"/>
                </a:moveTo>
                <a:lnTo>
                  <a:pt x="91579" y="29845"/>
                </a:lnTo>
                <a:lnTo>
                  <a:pt x="91617" y="31369"/>
                </a:lnTo>
                <a:lnTo>
                  <a:pt x="92011" y="31369"/>
                </a:lnTo>
                <a:lnTo>
                  <a:pt x="91605" y="31419"/>
                </a:lnTo>
                <a:lnTo>
                  <a:pt x="90944" y="31369"/>
                </a:lnTo>
                <a:lnTo>
                  <a:pt x="90906" y="31496"/>
                </a:lnTo>
                <a:lnTo>
                  <a:pt x="89814" y="31623"/>
                </a:lnTo>
                <a:lnTo>
                  <a:pt x="90881" y="31623"/>
                </a:lnTo>
                <a:lnTo>
                  <a:pt x="91605" y="31623"/>
                </a:lnTo>
                <a:lnTo>
                  <a:pt x="91592" y="31877"/>
                </a:lnTo>
                <a:lnTo>
                  <a:pt x="92646" y="31877"/>
                </a:lnTo>
                <a:lnTo>
                  <a:pt x="92684" y="29845"/>
                </a:lnTo>
                <a:close/>
              </a:path>
              <a:path w="570230" h="212089">
                <a:moveTo>
                  <a:pt x="92684" y="29337"/>
                </a:moveTo>
                <a:lnTo>
                  <a:pt x="91732" y="29337"/>
                </a:lnTo>
                <a:lnTo>
                  <a:pt x="91541" y="29337"/>
                </a:lnTo>
                <a:lnTo>
                  <a:pt x="91567" y="29591"/>
                </a:lnTo>
                <a:lnTo>
                  <a:pt x="92684" y="29591"/>
                </a:lnTo>
                <a:lnTo>
                  <a:pt x="92684" y="29337"/>
                </a:lnTo>
                <a:close/>
              </a:path>
              <a:path w="570230" h="212089">
                <a:moveTo>
                  <a:pt x="92697" y="28067"/>
                </a:moveTo>
                <a:lnTo>
                  <a:pt x="92227" y="27559"/>
                </a:lnTo>
                <a:lnTo>
                  <a:pt x="91033" y="27559"/>
                </a:lnTo>
                <a:lnTo>
                  <a:pt x="91313" y="27813"/>
                </a:lnTo>
                <a:lnTo>
                  <a:pt x="91452" y="27813"/>
                </a:lnTo>
                <a:lnTo>
                  <a:pt x="91452" y="27952"/>
                </a:lnTo>
                <a:lnTo>
                  <a:pt x="91313" y="27813"/>
                </a:lnTo>
                <a:lnTo>
                  <a:pt x="90119" y="27813"/>
                </a:lnTo>
                <a:lnTo>
                  <a:pt x="90131" y="28067"/>
                </a:lnTo>
                <a:lnTo>
                  <a:pt x="91465" y="28067"/>
                </a:lnTo>
                <a:lnTo>
                  <a:pt x="91528" y="28956"/>
                </a:lnTo>
                <a:lnTo>
                  <a:pt x="92684" y="28956"/>
                </a:lnTo>
                <a:lnTo>
                  <a:pt x="92697" y="28067"/>
                </a:lnTo>
                <a:close/>
              </a:path>
              <a:path w="570230" h="212089">
                <a:moveTo>
                  <a:pt x="93078" y="45720"/>
                </a:moveTo>
                <a:lnTo>
                  <a:pt x="91821" y="45720"/>
                </a:lnTo>
                <a:lnTo>
                  <a:pt x="91605" y="46355"/>
                </a:lnTo>
                <a:lnTo>
                  <a:pt x="91516" y="46609"/>
                </a:lnTo>
                <a:lnTo>
                  <a:pt x="91427" y="46863"/>
                </a:lnTo>
                <a:lnTo>
                  <a:pt x="91338" y="47117"/>
                </a:lnTo>
                <a:lnTo>
                  <a:pt x="91249" y="47371"/>
                </a:lnTo>
                <a:lnTo>
                  <a:pt x="89865" y="49403"/>
                </a:lnTo>
                <a:lnTo>
                  <a:pt x="88404" y="51181"/>
                </a:lnTo>
                <a:lnTo>
                  <a:pt x="88303" y="51308"/>
                </a:lnTo>
                <a:lnTo>
                  <a:pt x="90043" y="51308"/>
                </a:lnTo>
                <a:lnTo>
                  <a:pt x="92748" y="46990"/>
                </a:lnTo>
                <a:lnTo>
                  <a:pt x="92849" y="46609"/>
                </a:lnTo>
                <a:lnTo>
                  <a:pt x="92913" y="46355"/>
                </a:lnTo>
                <a:lnTo>
                  <a:pt x="93002" y="45974"/>
                </a:lnTo>
                <a:lnTo>
                  <a:pt x="93078" y="45720"/>
                </a:lnTo>
                <a:close/>
              </a:path>
              <a:path w="570230" h="212089">
                <a:moveTo>
                  <a:pt x="93472" y="23622"/>
                </a:moveTo>
                <a:lnTo>
                  <a:pt x="89954" y="23622"/>
                </a:lnTo>
                <a:lnTo>
                  <a:pt x="90017" y="23876"/>
                </a:lnTo>
                <a:lnTo>
                  <a:pt x="92646" y="23876"/>
                </a:lnTo>
                <a:lnTo>
                  <a:pt x="93472" y="23622"/>
                </a:lnTo>
                <a:close/>
              </a:path>
              <a:path w="570230" h="212089">
                <a:moveTo>
                  <a:pt x="93611" y="40767"/>
                </a:moveTo>
                <a:lnTo>
                  <a:pt x="90881" y="40767"/>
                </a:lnTo>
                <a:lnTo>
                  <a:pt x="90589" y="40894"/>
                </a:lnTo>
                <a:lnTo>
                  <a:pt x="93230" y="40894"/>
                </a:lnTo>
                <a:lnTo>
                  <a:pt x="93611" y="40767"/>
                </a:lnTo>
                <a:close/>
              </a:path>
              <a:path w="570230" h="212089">
                <a:moveTo>
                  <a:pt x="93713" y="38608"/>
                </a:moveTo>
                <a:lnTo>
                  <a:pt x="91846" y="38608"/>
                </a:lnTo>
                <a:lnTo>
                  <a:pt x="91630" y="38862"/>
                </a:lnTo>
                <a:lnTo>
                  <a:pt x="93459" y="38862"/>
                </a:lnTo>
                <a:lnTo>
                  <a:pt x="93713" y="38608"/>
                </a:lnTo>
                <a:close/>
              </a:path>
              <a:path w="570230" h="212089">
                <a:moveTo>
                  <a:pt x="94488" y="35941"/>
                </a:moveTo>
                <a:lnTo>
                  <a:pt x="92532" y="35941"/>
                </a:lnTo>
                <a:lnTo>
                  <a:pt x="92646" y="36195"/>
                </a:lnTo>
                <a:lnTo>
                  <a:pt x="93306" y="36195"/>
                </a:lnTo>
                <a:lnTo>
                  <a:pt x="94488" y="35941"/>
                </a:lnTo>
                <a:close/>
              </a:path>
              <a:path w="570230" h="212089">
                <a:moveTo>
                  <a:pt x="94691" y="45212"/>
                </a:moveTo>
                <a:lnTo>
                  <a:pt x="91998" y="45212"/>
                </a:lnTo>
                <a:lnTo>
                  <a:pt x="91909" y="45466"/>
                </a:lnTo>
                <a:lnTo>
                  <a:pt x="93878" y="45466"/>
                </a:lnTo>
                <a:lnTo>
                  <a:pt x="94691" y="45212"/>
                </a:lnTo>
                <a:close/>
              </a:path>
              <a:path w="570230" h="212089">
                <a:moveTo>
                  <a:pt x="94957" y="38608"/>
                </a:moveTo>
                <a:lnTo>
                  <a:pt x="94919" y="38481"/>
                </a:lnTo>
                <a:lnTo>
                  <a:pt x="94488" y="38481"/>
                </a:lnTo>
                <a:lnTo>
                  <a:pt x="93840" y="38481"/>
                </a:lnTo>
                <a:lnTo>
                  <a:pt x="93713" y="38608"/>
                </a:lnTo>
                <a:lnTo>
                  <a:pt x="94957" y="38608"/>
                </a:lnTo>
                <a:close/>
              </a:path>
              <a:path w="570230" h="212089">
                <a:moveTo>
                  <a:pt x="95097" y="40259"/>
                </a:moveTo>
                <a:lnTo>
                  <a:pt x="91465" y="40259"/>
                </a:lnTo>
                <a:lnTo>
                  <a:pt x="92595" y="40513"/>
                </a:lnTo>
                <a:lnTo>
                  <a:pt x="94348" y="40513"/>
                </a:lnTo>
                <a:lnTo>
                  <a:pt x="95097" y="40259"/>
                </a:lnTo>
                <a:close/>
              </a:path>
              <a:path w="570230" h="212089">
                <a:moveTo>
                  <a:pt x="95313" y="40894"/>
                </a:moveTo>
                <a:lnTo>
                  <a:pt x="93230" y="40894"/>
                </a:lnTo>
                <a:lnTo>
                  <a:pt x="92354" y="41148"/>
                </a:lnTo>
                <a:lnTo>
                  <a:pt x="94411" y="41148"/>
                </a:lnTo>
                <a:lnTo>
                  <a:pt x="95313" y="40894"/>
                </a:lnTo>
                <a:close/>
              </a:path>
              <a:path w="570230" h="212089">
                <a:moveTo>
                  <a:pt x="95910" y="44831"/>
                </a:moveTo>
                <a:lnTo>
                  <a:pt x="92049" y="44831"/>
                </a:lnTo>
                <a:lnTo>
                  <a:pt x="92049" y="44958"/>
                </a:lnTo>
                <a:lnTo>
                  <a:pt x="95504" y="44958"/>
                </a:lnTo>
                <a:lnTo>
                  <a:pt x="95910" y="44831"/>
                </a:lnTo>
                <a:close/>
              </a:path>
              <a:path w="570230" h="212089">
                <a:moveTo>
                  <a:pt x="96443" y="60807"/>
                </a:moveTo>
                <a:lnTo>
                  <a:pt x="96164" y="59829"/>
                </a:lnTo>
                <a:lnTo>
                  <a:pt x="95986" y="59728"/>
                </a:lnTo>
                <a:lnTo>
                  <a:pt x="95300" y="59880"/>
                </a:lnTo>
                <a:lnTo>
                  <a:pt x="94640" y="60363"/>
                </a:lnTo>
                <a:lnTo>
                  <a:pt x="94716" y="60960"/>
                </a:lnTo>
                <a:lnTo>
                  <a:pt x="94818" y="61112"/>
                </a:lnTo>
                <a:lnTo>
                  <a:pt x="95453" y="61074"/>
                </a:lnTo>
                <a:lnTo>
                  <a:pt x="96443" y="60807"/>
                </a:lnTo>
                <a:close/>
              </a:path>
              <a:path w="570230" h="212089">
                <a:moveTo>
                  <a:pt x="96634" y="22733"/>
                </a:moveTo>
                <a:lnTo>
                  <a:pt x="95935" y="22733"/>
                </a:lnTo>
                <a:lnTo>
                  <a:pt x="95783" y="22872"/>
                </a:lnTo>
                <a:lnTo>
                  <a:pt x="96634" y="22733"/>
                </a:lnTo>
                <a:close/>
              </a:path>
              <a:path w="570230" h="212089">
                <a:moveTo>
                  <a:pt x="96672" y="43319"/>
                </a:moveTo>
                <a:lnTo>
                  <a:pt x="95923" y="42799"/>
                </a:lnTo>
                <a:lnTo>
                  <a:pt x="95554" y="42545"/>
                </a:lnTo>
                <a:lnTo>
                  <a:pt x="90271" y="42545"/>
                </a:lnTo>
                <a:lnTo>
                  <a:pt x="88836" y="43180"/>
                </a:lnTo>
                <a:lnTo>
                  <a:pt x="90551" y="43180"/>
                </a:lnTo>
                <a:lnTo>
                  <a:pt x="91757" y="42799"/>
                </a:lnTo>
                <a:lnTo>
                  <a:pt x="92151" y="42799"/>
                </a:lnTo>
                <a:lnTo>
                  <a:pt x="92125" y="43180"/>
                </a:lnTo>
                <a:lnTo>
                  <a:pt x="96342" y="43180"/>
                </a:lnTo>
                <a:lnTo>
                  <a:pt x="96672" y="43319"/>
                </a:lnTo>
                <a:close/>
              </a:path>
              <a:path w="570230" h="212089">
                <a:moveTo>
                  <a:pt x="96875" y="35433"/>
                </a:moveTo>
                <a:lnTo>
                  <a:pt x="92392" y="35433"/>
                </a:lnTo>
                <a:lnTo>
                  <a:pt x="92379" y="35306"/>
                </a:lnTo>
                <a:lnTo>
                  <a:pt x="92417" y="34798"/>
                </a:lnTo>
                <a:lnTo>
                  <a:pt x="91592" y="34798"/>
                </a:lnTo>
                <a:lnTo>
                  <a:pt x="91541" y="35306"/>
                </a:lnTo>
                <a:lnTo>
                  <a:pt x="91084" y="34798"/>
                </a:lnTo>
                <a:lnTo>
                  <a:pt x="89890" y="34798"/>
                </a:lnTo>
                <a:lnTo>
                  <a:pt x="90817" y="35941"/>
                </a:lnTo>
                <a:lnTo>
                  <a:pt x="92532" y="35941"/>
                </a:lnTo>
                <a:lnTo>
                  <a:pt x="92417" y="35687"/>
                </a:lnTo>
                <a:lnTo>
                  <a:pt x="95681" y="35687"/>
                </a:lnTo>
                <a:lnTo>
                  <a:pt x="96875" y="35433"/>
                </a:lnTo>
                <a:close/>
              </a:path>
              <a:path w="570230" h="212089">
                <a:moveTo>
                  <a:pt x="97040" y="29337"/>
                </a:moveTo>
                <a:lnTo>
                  <a:pt x="96939" y="29083"/>
                </a:lnTo>
                <a:lnTo>
                  <a:pt x="96888" y="28956"/>
                </a:lnTo>
                <a:lnTo>
                  <a:pt x="92684" y="28956"/>
                </a:lnTo>
                <a:lnTo>
                  <a:pt x="92684" y="29337"/>
                </a:lnTo>
                <a:lnTo>
                  <a:pt x="97040" y="29337"/>
                </a:lnTo>
                <a:close/>
              </a:path>
              <a:path w="570230" h="212089">
                <a:moveTo>
                  <a:pt x="97193" y="22987"/>
                </a:moveTo>
                <a:lnTo>
                  <a:pt x="96913" y="22860"/>
                </a:lnTo>
                <a:lnTo>
                  <a:pt x="97053" y="22987"/>
                </a:lnTo>
                <a:lnTo>
                  <a:pt x="97193" y="22987"/>
                </a:lnTo>
                <a:close/>
              </a:path>
              <a:path w="570230" h="212089">
                <a:moveTo>
                  <a:pt x="97205" y="44831"/>
                </a:moveTo>
                <a:lnTo>
                  <a:pt x="96723" y="44577"/>
                </a:lnTo>
                <a:lnTo>
                  <a:pt x="95910" y="44831"/>
                </a:lnTo>
                <a:lnTo>
                  <a:pt x="97205" y="44831"/>
                </a:lnTo>
                <a:close/>
              </a:path>
              <a:path w="570230" h="212089">
                <a:moveTo>
                  <a:pt x="97231" y="29845"/>
                </a:moveTo>
                <a:lnTo>
                  <a:pt x="97129" y="29591"/>
                </a:lnTo>
                <a:lnTo>
                  <a:pt x="92684" y="29591"/>
                </a:lnTo>
                <a:lnTo>
                  <a:pt x="92684" y="29845"/>
                </a:lnTo>
                <a:lnTo>
                  <a:pt x="97231" y="29845"/>
                </a:lnTo>
                <a:close/>
              </a:path>
              <a:path w="570230" h="212089">
                <a:moveTo>
                  <a:pt x="97447" y="24638"/>
                </a:moveTo>
                <a:lnTo>
                  <a:pt x="96786" y="24384"/>
                </a:lnTo>
                <a:lnTo>
                  <a:pt x="91440" y="24384"/>
                </a:lnTo>
                <a:lnTo>
                  <a:pt x="90906" y="24638"/>
                </a:lnTo>
                <a:lnTo>
                  <a:pt x="97447" y="24638"/>
                </a:lnTo>
                <a:close/>
              </a:path>
              <a:path w="570230" h="212089">
                <a:moveTo>
                  <a:pt x="97612" y="34544"/>
                </a:moveTo>
                <a:lnTo>
                  <a:pt x="92443" y="34544"/>
                </a:lnTo>
                <a:lnTo>
                  <a:pt x="92417" y="34798"/>
                </a:lnTo>
                <a:lnTo>
                  <a:pt x="97561" y="34798"/>
                </a:lnTo>
                <a:lnTo>
                  <a:pt x="97612" y="34544"/>
                </a:lnTo>
                <a:close/>
              </a:path>
              <a:path w="570230" h="212089">
                <a:moveTo>
                  <a:pt x="97688" y="34163"/>
                </a:moveTo>
                <a:lnTo>
                  <a:pt x="92468" y="34163"/>
                </a:lnTo>
                <a:lnTo>
                  <a:pt x="92456" y="34417"/>
                </a:lnTo>
                <a:lnTo>
                  <a:pt x="97637" y="34417"/>
                </a:lnTo>
                <a:lnTo>
                  <a:pt x="97688" y="34163"/>
                </a:lnTo>
                <a:close/>
              </a:path>
              <a:path w="570230" h="212089">
                <a:moveTo>
                  <a:pt x="97802" y="33655"/>
                </a:moveTo>
                <a:lnTo>
                  <a:pt x="92506" y="33655"/>
                </a:lnTo>
                <a:lnTo>
                  <a:pt x="92494" y="33909"/>
                </a:lnTo>
                <a:lnTo>
                  <a:pt x="97739" y="33909"/>
                </a:lnTo>
                <a:lnTo>
                  <a:pt x="97802" y="33655"/>
                </a:lnTo>
                <a:close/>
              </a:path>
              <a:path w="570230" h="212089">
                <a:moveTo>
                  <a:pt x="98107" y="32131"/>
                </a:moveTo>
                <a:lnTo>
                  <a:pt x="98005" y="31877"/>
                </a:lnTo>
                <a:lnTo>
                  <a:pt x="92646" y="31877"/>
                </a:lnTo>
                <a:lnTo>
                  <a:pt x="92633" y="32131"/>
                </a:lnTo>
                <a:lnTo>
                  <a:pt x="98107" y="32131"/>
                </a:lnTo>
                <a:close/>
              </a:path>
              <a:path w="570230" h="212089">
                <a:moveTo>
                  <a:pt x="98183" y="34417"/>
                </a:moveTo>
                <a:lnTo>
                  <a:pt x="97637" y="34417"/>
                </a:lnTo>
                <a:lnTo>
                  <a:pt x="97612" y="34544"/>
                </a:lnTo>
                <a:lnTo>
                  <a:pt x="98107" y="34544"/>
                </a:lnTo>
                <a:lnTo>
                  <a:pt x="98183" y="34417"/>
                </a:lnTo>
                <a:close/>
              </a:path>
              <a:path w="570230" h="212089">
                <a:moveTo>
                  <a:pt x="98463" y="33909"/>
                </a:moveTo>
                <a:lnTo>
                  <a:pt x="97739" y="33909"/>
                </a:lnTo>
                <a:lnTo>
                  <a:pt x="97688" y="34163"/>
                </a:lnTo>
                <a:lnTo>
                  <a:pt x="98323" y="34163"/>
                </a:lnTo>
                <a:lnTo>
                  <a:pt x="98463" y="33909"/>
                </a:lnTo>
                <a:close/>
              </a:path>
              <a:path w="570230" h="212089">
                <a:moveTo>
                  <a:pt x="98780" y="36322"/>
                </a:moveTo>
                <a:lnTo>
                  <a:pt x="97370" y="36322"/>
                </a:lnTo>
                <a:lnTo>
                  <a:pt x="97358" y="36195"/>
                </a:lnTo>
                <a:lnTo>
                  <a:pt x="93306" y="36195"/>
                </a:lnTo>
                <a:lnTo>
                  <a:pt x="92710" y="36322"/>
                </a:lnTo>
                <a:lnTo>
                  <a:pt x="92646" y="36195"/>
                </a:lnTo>
                <a:lnTo>
                  <a:pt x="90957" y="36195"/>
                </a:lnTo>
                <a:lnTo>
                  <a:pt x="90982" y="36322"/>
                </a:lnTo>
                <a:lnTo>
                  <a:pt x="91097" y="36830"/>
                </a:lnTo>
                <a:lnTo>
                  <a:pt x="86537" y="38608"/>
                </a:lnTo>
                <a:lnTo>
                  <a:pt x="90741" y="38608"/>
                </a:lnTo>
                <a:lnTo>
                  <a:pt x="91351" y="38125"/>
                </a:lnTo>
                <a:lnTo>
                  <a:pt x="91020" y="38481"/>
                </a:lnTo>
                <a:lnTo>
                  <a:pt x="90893" y="38608"/>
                </a:lnTo>
                <a:lnTo>
                  <a:pt x="91846" y="38608"/>
                </a:lnTo>
                <a:lnTo>
                  <a:pt x="92379" y="37973"/>
                </a:lnTo>
                <a:lnTo>
                  <a:pt x="93954" y="38366"/>
                </a:lnTo>
                <a:lnTo>
                  <a:pt x="94094" y="38227"/>
                </a:lnTo>
                <a:lnTo>
                  <a:pt x="94856" y="38227"/>
                </a:lnTo>
                <a:lnTo>
                  <a:pt x="94716" y="37973"/>
                </a:lnTo>
                <a:lnTo>
                  <a:pt x="94589" y="37719"/>
                </a:lnTo>
                <a:lnTo>
                  <a:pt x="93954" y="37719"/>
                </a:lnTo>
                <a:lnTo>
                  <a:pt x="93408" y="37592"/>
                </a:lnTo>
                <a:lnTo>
                  <a:pt x="91846" y="37592"/>
                </a:lnTo>
                <a:lnTo>
                  <a:pt x="92151" y="37338"/>
                </a:lnTo>
                <a:lnTo>
                  <a:pt x="92303" y="37338"/>
                </a:lnTo>
                <a:lnTo>
                  <a:pt x="93408" y="37592"/>
                </a:lnTo>
                <a:lnTo>
                  <a:pt x="93573" y="37592"/>
                </a:lnTo>
                <a:lnTo>
                  <a:pt x="92621" y="37338"/>
                </a:lnTo>
                <a:lnTo>
                  <a:pt x="97358" y="37338"/>
                </a:lnTo>
                <a:lnTo>
                  <a:pt x="97167" y="37084"/>
                </a:lnTo>
                <a:lnTo>
                  <a:pt x="97878" y="37084"/>
                </a:lnTo>
                <a:lnTo>
                  <a:pt x="98171" y="36830"/>
                </a:lnTo>
                <a:lnTo>
                  <a:pt x="96583" y="36830"/>
                </a:lnTo>
                <a:lnTo>
                  <a:pt x="97167" y="36449"/>
                </a:lnTo>
                <a:lnTo>
                  <a:pt x="97078" y="36576"/>
                </a:lnTo>
                <a:lnTo>
                  <a:pt x="98475" y="36576"/>
                </a:lnTo>
                <a:lnTo>
                  <a:pt x="98780" y="36322"/>
                </a:lnTo>
                <a:close/>
              </a:path>
              <a:path w="570230" h="212089">
                <a:moveTo>
                  <a:pt x="98793" y="37084"/>
                </a:moveTo>
                <a:lnTo>
                  <a:pt x="97878" y="37084"/>
                </a:lnTo>
                <a:lnTo>
                  <a:pt x="97574" y="37338"/>
                </a:lnTo>
                <a:lnTo>
                  <a:pt x="98475" y="37338"/>
                </a:lnTo>
                <a:lnTo>
                  <a:pt x="98793" y="37084"/>
                </a:lnTo>
                <a:close/>
              </a:path>
              <a:path w="570230" h="212089">
                <a:moveTo>
                  <a:pt x="99021" y="29591"/>
                </a:moveTo>
                <a:lnTo>
                  <a:pt x="98044" y="29591"/>
                </a:lnTo>
                <a:lnTo>
                  <a:pt x="97929" y="29337"/>
                </a:lnTo>
                <a:lnTo>
                  <a:pt x="97040" y="29337"/>
                </a:lnTo>
                <a:lnTo>
                  <a:pt x="97129" y="29591"/>
                </a:lnTo>
                <a:lnTo>
                  <a:pt x="98018" y="29591"/>
                </a:lnTo>
                <a:lnTo>
                  <a:pt x="98094" y="29845"/>
                </a:lnTo>
                <a:lnTo>
                  <a:pt x="99009" y="29845"/>
                </a:lnTo>
                <a:lnTo>
                  <a:pt x="99021" y="29591"/>
                </a:lnTo>
                <a:close/>
              </a:path>
              <a:path w="570230" h="212089">
                <a:moveTo>
                  <a:pt x="99034" y="28956"/>
                </a:moveTo>
                <a:lnTo>
                  <a:pt x="97777" y="28956"/>
                </a:lnTo>
                <a:lnTo>
                  <a:pt x="97828" y="29083"/>
                </a:lnTo>
                <a:lnTo>
                  <a:pt x="97929" y="29337"/>
                </a:lnTo>
                <a:lnTo>
                  <a:pt x="99021" y="29337"/>
                </a:lnTo>
                <a:lnTo>
                  <a:pt x="99034" y="28956"/>
                </a:lnTo>
                <a:close/>
              </a:path>
              <a:path w="570230" h="212089">
                <a:moveTo>
                  <a:pt x="99085" y="45720"/>
                </a:moveTo>
                <a:lnTo>
                  <a:pt x="98526" y="45466"/>
                </a:lnTo>
                <a:lnTo>
                  <a:pt x="93878" y="45466"/>
                </a:lnTo>
                <a:lnTo>
                  <a:pt x="93078" y="45720"/>
                </a:lnTo>
                <a:lnTo>
                  <a:pt x="99085" y="45720"/>
                </a:lnTo>
                <a:close/>
              </a:path>
              <a:path w="570230" h="212089">
                <a:moveTo>
                  <a:pt x="99199" y="35687"/>
                </a:moveTo>
                <a:lnTo>
                  <a:pt x="98552" y="35433"/>
                </a:lnTo>
                <a:lnTo>
                  <a:pt x="97866" y="35433"/>
                </a:lnTo>
                <a:lnTo>
                  <a:pt x="97713" y="35687"/>
                </a:lnTo>
                <a:lnTo>
                  <a:pt x="99199" y="35687"/>
                </a:lnTo>
                <a:close/>
              </a:path>
              <a:path w="570230" h="212089">
                <a:moveTo>
                  <a:pt x="99250" y="34544"/>
                </a:moveTo>
                <a:lnTo>
                  <a:pt x="98107" y="34544"/>
                </a:lnTo>
                <a:lnTo>
                  <a:pt x="97967" y="34798"/>
                </a:lnTo>
                <a:lnTo>
                  <a:pt x="99250" y="34544"/>
                </a:lnTo>
                <a:close/>
              </a:path>
              <a:path w="570230" h="212089">
                <a:moveTo>
                  <a:pt x="99593" y="24892"/>
                </a:moveTo>
                <a:lnTo>
                  <a:pt x="99288" y="24638"/>
                </a:lnTo>
                <a:lnTo>
                  <a:pt x="97447" y="24638"/>
                </a:lnTo>
                <a:lnTo>
                  <a:pt x="98120" y="24892"/>
                </a:lnTo>
                <a:lnTo>
                  <a:pt x="99593" y="24892"/>
                </a:lnTo>
                <a:close/>
              </a:path>
              <a:path w="570230" h="212089">
                <a:moveTo>
                  <a:pt x="99606" y="37338"/>
                </a:moveTo>
                <a:lnTo>
                  <a:pt x="98475" y="37338"/>
                </a:lnTo>
                <a:lnTo>
                  <a:pt x="98958" y="37592"/>
                </a:lnTo>
                <a:lnTo>
                  <a:pt x="99339" y="37592"/>
                </a:lnTo>
                <a:lnTo>
                  <a:pt x="99606" y="37338"/>
                </a:lnTo>
                <a:close/>
              </a:path>
              <a:path w="570230" h="212089">
                <a:moveTo>
                  <a:pt x="99872" y="37084"/>
                </a:moveTo>
                <a:lnTo>
                  <a:pt x="99123" y="36830"/>
                </a:lnTo>
                <a:lnTo>
                  <a:pt x="98793" y="37084"/>
                </a:lnTo>
                <a:lnTo>
                  <a:pt x="99872" y="37084"/>
                </a:lnTo>
                <a:close/>
              </a:path>
              <a:path w="570230" h="212089">
                <a:moveTo>
                  <a:pt x="99898" y="25908"/>
                </a:moveTo>
                <a:lnTo>
                  <a:pt x="99860" y="25781"/>
                </a:lnTo>
                <a:lnTo>
                  <a:pt x="97028" y="25781"/>
                </a:lnTo>
                <a:lnTo>
                  <a:pt x="97193" y="25908"/>
                </a:lnTo>
                <a:lnTo>
                  <a:pt x="99898" y="25908"/>
                </a:lnTo>
                <a:close/>
              </a:path>
              <a:path w="570230" h="212089">
                <a:moveTo>
                  <a:pt x="100444" y="27813"/>
                </a:moveTo>
                <a:lnTo>
                  <a:pt x="100368" y="27559"/>
                </a:lnTo>
                <a:lnTo>
                  <a:pt x="99961" y="26162"/>
                </a:lnTo>
                <a:lnTo>
                  <a:pt x="97497" y="26162"/>
                </a:lnTo>
                <a:lnTo>
                  <a:pt x="97193" y="25908"/>
                </a:lnTo>
                <a:lnTo>
                  <a:pt x="95427" y="25908"/>
                </a:lnTo>
                <a:lnTo>
                  <a:pt x="95288" y="26022"/>
                </a:lnTo>
                <a:lnTo>
                  <a:pt x="95288" y="25781"/>
                </a:lnTo>
                <a:lnTo>
                  <a:pt x="95300" y="25527"/>
                </a:lnTo>
                <a:lnTo>
                  <a:pt x="94538" y="25527"/>
                </a:lnTo>
                <a:lnTo>
                  <a:pt x="94538" y="25908"/>
                </a:lnTo>
                <a:lnTo>
                  <a:pt x="93802" y="26047"/>
                </a:lnTo>
                <a:lnTo>
                  <a:pt x="93586" y="25908"/>
                </a:lnTo>
                <a:lnTo>
                  <a:pt x="94538" y="25908"/>
                </a:lnTo>
                <a:lnTo>
                  <a:pt x="94538" y="25527"/>
                </a:lnTo>
                <a:lnTo>
                  <a:pt x="93370" y="25527"/>
                </a:lnTo>
                <a:lnTo>
                  <a:pt x="93357" y="25654"/>
                </a:lnTo>
                <a:lnTo>
                  <a:pt x="92290" y="25527"/>
                </a:lnTo>
                <a:lnTo>
                  <a:pt x="93014" y="25273"/>
                </a:lnTo>
                <a:lnTo>
                  <a:pt x="95300" y="25273"/>
                </a:lnTo>
                <a:lnTo>
                  <a:pt x="95300" y="25527"/>
                </a:lnTo>
                <a:lnTo>
                  <a:pt x="96621" y="25527"/>
                </a:lnTo>
                <a:lnTo>
                  <a:pt x="96113" y="25273"/>
                </a:lnTo>
                <a:lnTo>
                  <a:pt x="99110" y="25273"/>
                </a:lnTo>
                <a:lnTo>
                  <a:pt x="98450" y="25019"/>
                </a:lnTo>
                <a:lnTo>
                  <a:pt x="98120" y="24892"/>
                </a:lnTo>
                <a:lnTo>
                  <a:pt x="95300" y="24892"/>
                </a:lnTo>
                <a:lnTo>
                  <a:pt x="95300" y="25019"/>
                </a:lnTo>
                <a:lnTo>
                  <a:pt x="95300" y="25146"/>
                </a:lnTo>
                <a:lnTo>
                  <a:pt x="94488" y="25019"/>
                </a:lnTo>
                <a:lnTo>
                  <a:pt x="95300" y="25019"/>
                </a:lnTo>
                <a:lnTo>
                  <a:pt x="95300" y="24892"/>
                </a:lnTo>
                <a:lnTo>
                  <a:pt x="90563" y="24892"/>
                </a:lnTo>
                <a:lnTo>
                  <a:pt x="89700" y="25527"/>
                </a:lnTo>
                <a:lnTo>
                  <a:pt x="89585" y="25273"/>
                </a:lnTo>
                <a:lnTo>
                  <a:pt x="89471" y="25019"/>
                </a:lnTo>
                <a:lnTo>
                  <a:pt x="89420" y="24892"/>
                </a:lnTo>
                <a:lnTo>
                  <a:pt x="88392" y="24892"/>
                </a:lnTo>
                <a:lnTo>
                  <a:pt x="88442" y="25019"/>
                </a:lnTo>
                <a:lnTo>
                  <a:pt x="88544" y="25273"/>
                </a:lnTo>
                <a:lnTo>
                  <a:pt x="88798" y="25781"/>
                </a:lnTo>
                <a:lnTo>
                  <a:pt x="88582" y="25908"/>
                </a:lnTo>
                <a:lnTo>
                  <a:pt x="88366" y="25908"/>
                </a:lnTo>
                <a:lnTo>
                  <a:pt x="88265" y="25273"/>
                </a:lnTo>
                <a:lnTo>
                  <a:pt x="88201" y="25019"/>
                </a:lnTo>
                <a:lnTo>
                  <a:pt x="88087" y="24638"/>
                </a:lnTo>
                <a:lnTo>
                  <a:pt x="87998" y="24384"/>
                </a:lnTo>
                <a:lnTo>
                  <a:pt x="88201" y="24384"/>
                </a:lnTo>
                <a:lnTo>
                  <a:pt x="88201" y="24257"/>
                </a:lnTo>
                <a:lnTo>
                  <a:pt x="88239" y="24384"/>
                </a:lnTo>
                <a:lnTo>
                  <a:pt x="88303" y="24638"/>
                </a:lnTo>
                <a:lnTo>
                  <a:pt x="89306" y="24638"/>
                </a:lnTo>
                <a:lnTo>
                  <a:pt x="89420" y="24892"/>
                </a:lnTo>
                <a:lnTo>
                  <a:pt x="90563" y="24892"/>
                </a:lnTo>
                <a:lnTo>
                  <a:pt x="90906" y="24638"/>
                </a:lnTo>
                <a:lnTo>
                  <a:pt x="89852" y="24638"/>
                </a:lnTo>
                <a:lnTo>
                  <a:pt x="90093" y="24269"/>
                </a:lnTo>
                <a:lnTo>
                  <a:pt x="91440" y="24384"/>
                </a:lnTo>
                <a:lnTo>
                  <a:pt x="91973" y="24130"/>
                </a:lnTo>
                <a:lnTo>
                  <a:pt x="100050" y="24130"/>
                </a:lnTo>
                <a:lnTo>
                  <a:pt x="99720" y="23876"/>
                </a:lnTo>
                <a:lnTo>
                  <a:pt x="92646" y="23876"/>
                </a:lnTo>
                <a:lnTo>
                  <a:pt x="91833" y="24130"/>
                </a:lnTo>
                <a:lnTo>
                  <a:pt x="90182" y="24130"/>
                </a:lnTo>
                <a:lnTo>
                  <a:pt x="90017" y="23876"/>
                </a:lnTo>
                <a:lnTo>
                  <a:pt x="89115" y="23876"/>
                </a:lnTo>
                <a:lnTo>
                  <a:pt x="88633" y="24130"/>
                </a:lnTo>
                <a:lnTo>
                  <a:pt x="88201" y="24130"/>
                </a:lnTo>
                <a:lnTo>
                  <a:pt x="87972" y="24130"/>
                </a:lnTo>
                <a:lnTo>
                  <a:pt x="87858" y="23876"/>
                </a:lnTo>
                <a:lnTo>
                  <a:pt x="87769" y="23622"/>
                </a:lnTo>
                <a:lnTo>
                  <a:pt x="87744" y="25019"/>
                </a:lnTo>
                <a:lnTo>
                  <a:pt x="87503" y="25146"/>
                </a:lnTo>
                <a:lnTo>
                  <a:pt x="87490" y="25019"/>
                </a:lnTo>
                <a:lnTo>
                  <a:pt x="87744" y="25019"/>
                </a:lnTo>
                <a:lnTo>
                  <a:pt x="87744" y="23545"/>
                </a:lnTo>
                <a:lnTo>
                  <a:pt x="87553" y="23495"/>
                </a:lnTo>
                <a:lnTo>
                  <a:pt x="87553" y="24384"/>
                </a:lnTo>
                <a:lnTo>
                  <a:pt x="86982" y="24511"/>
                </a:lnTo>
                <a:lnTo>
                  <a:pt x="86982" y="24384"/>
                </a:lnTo>
                <a:lnTo>
                  <a:pt x="87553" y="24384"/>
                </a:lnTo>
                <a:lnTo>
                  <a:pt x="87553" y="23495"/>
                </a:lnTo>
                <a:lnTo>
                  <a:pt x="87223" y="23495"/>
                </a:lnTo>
                <a:lnTo>
                  <a:pt x="87223" y="24130"/>
                </a:lnTo>
                <a:lnTo>
                  <a:pt x="86969" y="24257"/>
                </a:lnTo>
                <a:lnTo>
                  <a:pt x="86969" y="24130"/>
                </a:lnTo>
                <a:lnTo>
                  <a:pt x="87223" y="24130"/>
                </a:lnTo>
                <a:lnTo>
                  <a:pt x="87223" y="23495"/>
                </a:lnTo>
                <a:lnTo>
                  <a:pt x="86385" y="23495"/>
                </a:lnTo>
                <a:lnTo>
                  <a:pt x="86144" y="23622"/>
                </a:lnTo>
                <a:lnTo>
                  <a:pt x="86245" y="24130"/>
                </a:lnTo>
                <a:lnTo>
                  <a:pt x="86321" y="24384"/>
                </a:lnTo>
                <a:lnTo>
                  <a:pt x="86398" y="24638"/>
                </a:lnTo>
                <a:lnTo>
                  <a:pt x="86474" y="24892"/>
                </a:lnTo>
                <a:lnTo>
                  <a:pt x="86588" y="25273"/>
                </a:lnTo>
                <a:lnTo>
                  <a:pt x="86868" y="25488"/>
                </a:lnTo>
                <a:lnTo>
                  <a:pt x="87261" y="25273"/>
                </a:lnTo>
                <a:lnTo>
                  <a:pt x="87515" y="25273"/>
                </a:lnTo>
                <a:lnTo>
                  <a:pt x="87630" y="26162"/>
                </a:lnTo>
                <a:lnTo>
                  <a:pt x="85483" y="26162"/>
                </a:lnTo>
                <a:lnTo>
                  <a:pt x="84645" y="26428"/>
                </a:lnTo>
                <a:lnTo>
                  <a:pt x="90652" y="26162"/>
                </a:lnTo>
                <a:lnTo>
                  <a:pt x="93103" y="26162"/>
                </a:lnTo>
                <a:lnTo>
                  <a:pt x="90233" y="26670"/>
                </a:lnTo>
                <a:lnTo>
                  <a:pt x="87007" y="26670"/>
                </a:lnTo>
                <a:lnTo>
                  <a:pt x="87007" y="27813"/>
                </a:lnTo>
                <a:lnTo>
                  <a:pt x="86741" y="27927"/>
                </a:lnTo>
                <a:lnTo>
                  <a:pt x="87007" y="27813"/>
                </a:lnTo>
                <a:lnTo>
                  <a:pt x="87007" y="26670"/>
                </a:lnTo>
                <a:lnTo>
                  <a:pt x="83820" y="26670"/>
                </a:lnTo>
                <a:lnTo>
                  <a:pt x="82588" y="27051"/>
                </a:lnTo>
                <a:lnTo>
                  <a:pt x="81407" y="27559"/>
                </a:lnTo>
                <a:lnTo>
                  <a:pt x="80594" y="27559"/>
                </a:lnTo>
                <a:lnTo>
                  <a:pt x="80175" y="27813"/>
                </a:lnTo>
                <a:lnTo>
                  <a:pt x="85013" y="27813"/>
                </a:lnTo>
                <a:lnTo>
                  <a:pt x="84607" y="28194"/>
                </a:lnTo>
                <a:lnTo>
                  <a:pt x="86118" y="28194"/>
                </a:lnTo>
                <a:lnTo>
                  <a:pt x="86410" y="28067"/>
                </a:lnTo>
                <a:lnTo>
                  <a:pt x="86728" y="28067"/>
                </a:lnTo>
                <a:lnTo>
                  <a:pt x="86702" y="28194"/>
                </a:lnTo>
                <a:lnTo>
                  <a:pt x="87617" y="28194"/>
                </a:lnTo>
                <a:lnTo>
                  <a:pt x="87706" y="27813"/>
                </a:lnTo>
                <a:lnTo>
                  <a:pt x="87757" y="27559"/>
                </a:lnTo>
                <a:lnTo>
                  <a:pt x="88201" y="27559"/>
                </a:lnTo>
                <a:lnTo>
                  <a:pt x="88176" y="27305"/>
                </a:lnTo>
                <a:lnTo>
                  <a:pt x="87782" y="27432"/>
                </a:lnTo>
                <a:lnTo>
                  <a:pt x="87807" y="27305"/>
                </a:lnTo>
                <a:lnTo>
                  <a:pt x="88176" y="27305"/>
                </a:lnTo>
                <a:lnTo>
                  <a:pt x="90081" y="27305"/>
                </a:lnTo>
                <a:lnTo>
                  <a:pt x="90106" y="27559"/>
                </a:lnTo>
                <a:lnTo>
                  <a:pt x="91033" y="27559"/>
                </a:lnTo>
                <a:lnTo>
                  <a:pt x="90754" y="27305"/>
                </a:lnTo>
                <a:lnTo>
                  <a:pt x="90208" y="27305"/>
                </a:lnTo>
                <a:lnTo>
                  <a:pt x="89954" y="27051"/>
                </a:lnTo>
                <a:lnTo>
                  <a:pt x="89776" y="26797"/>
                </a:lnTo>
                <a:lnTo>
                  <a:pt x="90182" y="26797"/>
                </a:lnTo>
                <a:lnTo>
                  <a:pt x="90754" y="27305"/>
                </a:lnTo>
                <a:lnTo>
                  <a:pt x="91998" y="27305"/>
                </a:lnTo>
                <a:lnTo>
                  <a:pt x="91541" y="26797"/>
                </a:lnTo>
                <a:lnTo>
                  <a:pt x="91427" y="26670"/>
                </a:lnTo>
                <a:lnTo>
                  <a:pt x="94945" y="26670"/>
                </a:lnTo>
                <a:lnTo>
                  <a:pt x="94030" y="26162"/>
                </a:lnTo>
                <a:lnTo>
                  <a:pt x="95097" y="26162"/>
                </a:lnTo>
                <a:lnTo>
                  <a:pt x="95542" y="26428"/>
                </a:lnTo>
                <a:lnTo>
                  <a:pt x="95275" y="26162"/>
                </a:lnTo>
                <a:lnTo>
                  <a:pt x="96761" y="26162"/>
                </a:lnTo>
                <a:lnTo>
                  <a:pt x="96151" y="26670"/>
                </a:lnTo>
                <a:lnTo>
                  <a:pt x="96164" y="26962"/>
                </a:lnTo>
                <a:lnTo>
                  <a:pt x="95948" y="26797"/>
                </a:lnTo>
                <a:lnTo>
                  <a:pt x="95808" y="26670"/>
                </a:lnTo>
                <a:lnTo>
                  <a:pt x="94945" y="26670"/>
                </a:lnTo>
                <a:lnTo>
                  <a:pt x="96088" y="27305"/>
                </a:lnTo>
                <a:lnTo>
                  <a:pt x="96304" y="27305"/>
                </a:lnTo>
                <a:lnTo>
                  <a:pt x="96431" y="27508"/>
                </a:lnTo>
                <a:lnTo>
                  <a:pt x="96088" y="27305"/>
                </a:lnTo>
                <a:lnTo>
                  <a:pt x="91998" y="27305"/>
                </a:lnTo>
                <a:lnTo>
                  <a:pt x="92227" y="27559"/>
                </a:lnTo>
                <a:lnTo>
                  <a:pt x="96431" y="27559"/>
                </a:lnTo>
                <a:lnTo>
                  <a:pt x="96456" y="27813"/>
                </a:lnTo>
                <a:lnTo>
                  <a:pt x="96545" y="28067"/>
                </a:lnTo>
                <a:lnTo>
                  <a:pt x="96596" y="28194"/>
                </a:lnTo>
                <a:lnTo>
                  <a:pt x="96697" y="28448"/>
                </a:lnTo>
                <a:lnTo>
                  <a:pt x="96799" y="28702"/>
                </a:lnTo>
                <a:lnTo>
                  <a:pt x="96888" y="28956"/>
                </a:lnTo>
                <a:lnTo>
                  <a:pt x="97777" y="28956"/>
                </a:lnTo>
                <a:lnTo>
                  <a:pt x="97675" y="28702"/>
                </a:lnTo>
                <a:lnTo>
                  <a:pt x="97574" y="28448"/>
                </a:lnTo>
                <a:lnTo>
                  <a:pt x="98247" y="28448"/>
                </a:lnTo>
                <a:lnTo>
                  <a:pt x="98691" y="28067"/>
                </a:lnTo>
                <a:lnTo>
                  <a:pt x="98704" y="27559"/>
                </a:lnTo>
                <a:lnTo>
                  <a:pt x="98844" y="27813"/>
                </a:lnTo>
                <a:lnTo>
                  <a:pt x="100444" y="27813"/>
                </a:lnTo>
                <a:close/>
              </a:path>
              <a:path w="570230" h="212089">
                <a:moveTo>
                  <a:pt x="100596" y="36830"/>
                </a:moveTo>
                <a:lnTo>
                  <a:pt x="99885" y="36576"/>
                </a:lnTo>
                <a:lnTo>
                  <a:pt x="98475" y="36576"/>
                </a:lnTo>
                <a:lnTo>
                  <a:pt x="98171" y="36830"/>
                </a:lnTo>
                <a:lnTo>
                  <a:pt x="99123" y="36830"/>
                </a:lnTo>
                <a:lnTo>
                  <a:pt x="100596" y="36830"/>
                </a:lnTo>
                <a:close/>
              </a:path>
              <a:path w="570230" h="212089">
                <a:moveTo>
                  <a:pt x="100634" y="25781"/>
                </a:moveTo>
                <a:lnTo>
                  <a:pt x="100037" y="25273"/>
                </a:lnTo>
                <a:lnTo>
                  <a:pt x="99110" y="25273"/>
                </a:lnTo>
                <a:lnTo>
                  <a:pt x="99783" y="25527"/>
                </a:lnTo>
                <a:lnTo>
                  <a:pt x="99860" y="25781"/>
                </a:lnTo>
                <a:lnTo>
                  <a:pt x="100634" y="25781"/>
                </a:lnTo>
                <a:close/>
              </a:path>
              <a:path w="570230" h="212089">
                <a:moveTo>
                  <a:pt x="100698" y="29845"/>
                </a:moveTo>
                <a:lnTo>
                  <a:pt x="99009" y="29845"/>
                </a:lnTo>
                <a:lnTo>
                  <a:pt x="98132" y="29972"/>
                </a:lnTo>
                <a:lnTo>
                  <a:pt x="98094" y="29845"/>
                </a:lnTo>
                <a:lnTo>
                  <a:pt x="97231" y="29845"/>
                </a:lnTo>
                <a:lnTo>
                  <a:pt x="97282" y="29972"/>
                </a:lnTo>
                <a:lnTo>
                  <a:pt x="97370" y="30226"/>
                </a:lnTo>
                <a:lnTo>
                  <a:pt x="97472" y="30480"/>
                </a:lnTo>
                <a:lnTo>
                  <a:pt x="97574" y="30734"/>
                </a:lnTo>
                <a:lnTo>
                  <a:pt x="97663" y="30988"/>
                </a:lnTo>
                <a:lnTo>
                  <a:pt x="97764" y="31242"/>
                </a:lnTo>
                <a:lnTo>
                  <a:pt x="97815" y="31369"/>
                </a:lnTo>
                <a:lnTo>
                  <a:pt x="97904" y="31623"/>
                </a:lnTo>
                <a:lnTo>
                  <a:pt x="98005" y="31877"/>
                </a:lnTo>
                <a:lnTo>
                  <a:pt x="98348" y="31877"/>
                </a:lnTo>
                <a:lnTo>
                  <a:pt x="98348" y="32131"/>
                </a:lnTo>
                <a:lnTo>
                  <a:pt x="98539" y="32131"/>
                </a:lnTo>
                <a:lnTo>
                  <a:pt x="98488" y="32258"/>
                </a:lnTo>
                <a:lnTo>
                  <a:pt x="98348" y="32397"/>
                </a:lnTo>
                <a:lnTo>
                  <a:pt x="98348" y="32131"/>
                </a:lnTo>
                <a:lnTo>
                  <a:pt x="98107" y="32131"/>
                </a:lnTo>
                <a:lnTo>
                  <a:pt x="98082" y="32258"/>
                </a:lnTo>
                <a:lnTo>
                  <a:pt x="97980" y="32766"/>
                </a:lnTo>
                <a:lnTo>
                  <a:pt x="97904" y="33147"/>
                </a:lnTo>
                <a:lnTo>
                  <a:pt x="97802" y="33655"/>
                </a:lnTo>
                <a:lnTo>
                  <a:pt x="98602" y="33655"/>
                </a:lnTo>
                <a:lnTo>
                  <a:pt x="99225" y="32512"/>
                </a:lnTo>
                <a:lnTo>
                  <a:pt x="100634" y="29972"/>
                </a:lnTo>
                <a:lnTo>
                  <a:pt x="100698" y="29845"/>
                </a:lnTo>
                <a:close/>
              </a:path>
              <a:path w="570230" h="212089">
                <a:moveTo>
                  <a:pt x="100774" y="28956"/>
                </a:moveTo>
                <a:lnTo>
                  <a:pt x="100698" y="28702"/>
                </a:lnTo>
                <a:lnTo>
                  <a:pt x="100622" y="28448"/>
                </a:lnTo>
                <a:lnTo>
                  <a:pt x="100507" y="28067"/>
                </a:lnTo>
                <a:lnTo>
                  <a:pt x="98945" y="28067"/>
                </a:lnTo>
                <a:lnTo>
                  <a:pt x="99034" y="28956"/>
                </a:lnTo>
                <a:lnTo>
                  <a:pt x="100774" y="28956"/>
                </a:lnTo>
                <a:close/>
              </a:path>
              <a:path w="570230" h="212089">
                <a:moveTo>
                  <a:pt x="100787" y="42545"/>
                </a:moveTo>
                <a:lnTo>
                  <a:pt x="99809" y="42291"/>
                </a:lnTo>
                <a:lnTo>
                  <a:pt x="95173" y="42291"/>
                </a:lnTo>
                <a:lnTo>
                  <a:pt x="95554" y="42545"/>
                </a:lnTo>
                <a:lnTo>
                  <a:pt x="100787" y="42545"/>
                </a:lnTo>
                <a:close/>
              </a:path>
              <a:path w="570230" h="212089">
                <a:moveTo>
                  <a:pt x="100876" y="24638"/>
                </a:moveTo>
                <a:lnTo>
                  <a:pt x="100431" y="24384"/>
                </a:lnTo>
                <a:lnTo>
                  <a:pt x="96786" y="24384"/>
                </a:lnTo>
                <a:lnTo>
                  <a:pt x="99288" y="24638"/>
                </a:lnTo>
                <a:lnTo>
                  <a:pt x="100876" y="24638"/>
                </a:lnTo>
                <a:close/>
              </a:path>
              <a:path w="570230" h="212089">
                <a:moveTo>
                  <a:pt x="100977" y="37338"/>
                </a:moveTo>
                <a:lnTo>
                  <a:pt x="100901" y="37084"/>
                </a:lnTo>
                <a:lnTo>
                  <a:pt x="99872" y="37084"/>
                </a:lnTo>
                <a:lnTo>
                  <a:pt x="99606" y="37338"/>
                </a:lnTo>
                <a:lnTo>
                  <a:pt x="100977" y="37338"/>
                </a:lnTo>
                <a:close/>
              </a:path>
              <a:path w="570230" h="212089">
                <a:moveTo>
                  <a:pt x="101028" y="37719"/>
                </a:moveTo>
                <a:lnTo>
                  <a:pt x="101003" y="37592"/>
                </a:lnTo>
                <a:lnTo>
                  <a:pt x="99339" y="37592"/>
                </a:lnTo>
                <a:lnTo>
                  <a:pt x="99212" y="37719"/>
                </a:lnTo>
                <a:lnTo>
                  <a:pt x="98958" y="37592"/>
                </a:lnTo>
                <a:lnTo>
                  <a:pt x="97701" y="37592"/>
                </a:lnTo>
                <a:lnTo>
                  <a:pt x="97701" y="38227"/>
                </a:lnTo>
                <a:lnTo>
                  <a:pt x="97663" y="38354"/>
                </a:lnTo>
                <a:lnTo>
                  <a:pt x="97345" y="38227"/>
                </a:lnTo>
                <a:lnTo>
                  <a:pt x="97701" y="38227"/>
                </a:lnTo>
                <a:lnTo>
                  <a:pt x="97701" y="37592"/>
                </a:lnTo>
                <a:lnTo>
                  <a:pt x="97472" y="37465"/>
                </a:lnTo>
                <a:lnTo>
                  <a:pt x="97383" y="37592"/>
                </a:lnTo>
                <a:lnTo>
                  <a:pt x="95034" y="37592"/>
                </a:lnTo>
                <a:lnTo>
                  <a:pt x="95008" y="37973"/>
                </a:lnTo>
                <a:lnTo>
                  <a:pt x="94996" y="38227"/>
                </a:lnTo>
                <a:lnTo>
                  <a:pt x="95351" y="38227"/>
                </a:lnTo>
                <a:lnTo>
                  <a:pt x="95948" y="38354"/>
                </a:lnTo>
                <a:lnTo>
                  <a:pt x="95923" y="37973"/>
                </a:lnTo>
                <a:lnTo>
                  <a:pt x="96088" y="38227"/>
                </a:lnTo>
                <a:lnTo>
                  <a:pt x="96672" y="38227"/>
                </a:lnTo>
                <a:lnTo>
                  <a:pt x="96570" y="38481"/>
                </a:lnTo>
                <a:lnTo>
                  <a:pt x="95961" y="38481"/>
                </a:lnTo>
                <a:lnTo>
                  <a:pt x="95021" y="38481"/>
                </a:lnTo>
                <a:lnTo>
                  <a:pt x="95059" y="38608"/>
                </a:lnTo>
                <a:lnTo>
                  <a:pt x="97599" y="38608"/>
                </a:lnTo>
                <a:lnTo>
                  <a:pt x="97637" y="38481"/>
                </a:lnTo>
                <a:lnTo>
                  <a:pt x="97993" y="38481"/>
                </a:lnTo>
                <a:lnTo>
                  <a:pt x="98310" y="38608"/>
                </a:lnTo>
                <a:lnTo>
                  <a:pt x="99796" y="38608"/>
                </a:lnTo>
                <a:lnTo>
                  <a:pt x="100888" y="37973"/>
                </a:lnTo>
                <a:lnTo>
                  <a:pt x="101028" y="37719"/>
                </a:lnTo>
                <a:close/>
              </a:path>
              <a:path w="570230" h="212089">
                <a:moveTo>
                  <a:pt x="101079" y="26162"/>
                </a:moveTo>
                <a:lnTo>
                  <a:pt x="100787" y="25908"/>
                </a:lnTo>
                <a:lnTo>
                  <a:pt x="99898" y="25908"/>
                </a:lnTo>
                <a:lnTo>
                  <a:pt x="99961" y="26162"/>
                </a:lnTo>
                <a:lnTo>
                  <a:pt x="101079" y="26162"/>
                </a:lnTo>
                <a:close/>
              </a:path>
              <a:path w="570230" h="212089">
                <a:moveTo>
                  <a:pt x="101193" y="34163"/>
                </a:moveTo>
                <a:lnTo>
                  <a:pt x="98323" y="34163"/>
                </a:lnTo>
                <a:lnTo>
                  <a:pt x="98183" y="34417"/>
                </a:lnTo>
                <a:lnTo>
                  <a:pt x="99898" y="34417"/>
                </a:lnTo>
                <a:lnTo>
                  <a:pt x="101193" y="34163"/>
                </a:lnTo>
                <a:close/>
              </a:path>
              <a:path w="570230" h="212089">
                <a:moveTo>
                  <a:pt x="101536" y="33655"/>
                </a:moveTo>
                <a:lnTo>
                  <a:pt x="98602" y="33655"/>
                </a:lnTo>
                <a:lnTo>
                  <a:pt x="98463" y="33909"/>
                </a:lnTo>
                <a:lnTo>
                  <a:pt x="101358" y="33909"/>
                </a:lnTo>
                <a:lnTo>
                  <a:pt x="101536" y="33655"/>
                </a:lnTo>
                <a:close/>
              </a:path>
              <a:path w="570230" h="212089">
                <a:moveTo>
                  <a:pt x="101638" y="36195"/>
                </a:moveTo>
                <a:lnTo>
                  <a:pt x="101612" y="35941"/>
                </a:lnTo>
                <a:lnTo>
                  <a:pt x="97574" y="35941"/>
                </a:lnTo>
                <a:lnTo>
                  <a:pt x="97713" y="35687"/>
                </a:lnTo>
                <a:lnTo>
                  <a:pt x="95681" y="35687"/>
                </a:lnTo>
                <a:lnTo>
                  <a:pt x="94488" y="35941"/>
                </a:lnTo>
                <a:lnTo>
                  <a:pt x="97548" y="35941"/>
                </a:lnTo>
                <a:lnTo>
                  <a:pt x="97358" y="36195"/>
                </a:lnTo>
                <a:lnTo>
                  <a:pt x="101638" y="36195"/>
                </a:lnTo>
                <a:close/>
              </a:path>
              <a:path w="570230" h="212089">
                <a:moveTo>
                  <a:pt x="101676" y="36576"/>
                </a:moveTo>
                <a:lnTo>
                  <a:pt x="101650" y="36322"/>
                </a:lnTo>
                <a:lnTo>
                  <a:pt x="99174" y="36322"/>
                </a:lnTo>
                <a:lnTo>
                  <a:pt x="99885" y="36576"/>
                </a:lnTo>
                <a:lnTo>
                  <a:pt x="101676" y="36576"/>
                </a:lnTo>
                <a:close/>
              </a:path>
              <a:path w="570230" h="212089">
                <a:moveTo>
                  <a:pt x="101714" y="37084"/>
                </a:moveTo>
                <a:lnTo>
                  <a:pt x="101701" y="36830"/>
                </a:lnTo>
                <a:lnTo>
                  <a:pt x="100825" y="36830"/>
                </a:lnTo>
                <a:lnTo>
                  <a:pt x="100901" y="37084"/>
                </a:lnTo>
                <a:lnTo>
                  <a:pt x="101714" y="37084"/>
                </a:lnTo>
                <a:close/>
              </a:path>
              <a:path w="570230" h="212089">
                <a:moveTo>
                  <a:pt x="101727" y="28067"/>
                </a:moveTo>
                <a:lnTo>
                  <a:pt x="101676" y="27813"/>
                </a:lnTo>
                <a:lnTo>
                  <a:pt x="100444" y="27813"/>
                </a:lnTo>
                <a:lnTo>
                  <a:pt x="100507" y="28067"/>
                </a:lnTo>
                <a:lnTo>
                  <a:pt x="101727" y="28067"/>
                </a:lnTo>
                <a:close/>
              </a:path>
              <a:path w="570230" h="212089">
                <a:moveTo>
                  <a:pt x="101739" y="37592"/>
                </a:moveTo>
                <a:lnTo>
                  <a:pt x="101727" y="37338"/>
                </a:lnTo>
                <a:lnTo>
                  <a:pt x="100977" y="37338"/>
                </a:lnTo>
                <a:lnTo>
                  <a:pt x="101003" y="37592"/>
                </a:lnTo>
                <a:lnTo>
                  <a:pt x="101739" y="37592"/>
                </a:lnTo>
                <a:close/>
              </a:path>
              <a:path w="570230" h="212089">
                <a:moveTo>
                  <a:pt x="101981" y="25273"/>
                </a:moveTo>
                <a:lnTo>
                  <a:pt x="101879" y="24892"/>
                </a:lnTo>
                <a:lnTo>
                  <a:pt x="99593" y="24892"/>
                </a:lnTo>
                <a:lnTo>
                  <a:pt x="100037" y="25273"/>
                </a:lnTo>
                <a:lnTo>
                  <a:pt x="101981" y="25273"/>
                </a:lnTo>
                <a:close/>
              </a:path>
              <a:path w="570230" h="212089">
                <a:moveTo>
                  <a:pt x="101993" y="29337"/>
                </a:moveTo>
                <a:lnTo>
                  <a:pt x="101917" y="28956"/>
                </a:lnTo>
                <a:lnTo>
                  <a:pt x="100774" y="28956"/>
                </a:lnTo>
                <a:lnTo>
                  <a:pt x="100876" y="29337"/>
                </a:lnTo>
                <a:lnTo>
                  <a:pt x="101993" y="29337"/>
                </a:lnTo>
                <a:close/>
              </a:path>
              <a:path w="570230" h="212089">
                <a:moveTo>
                  <a:pt x="102006" y="25781"/>
                </a:moveTo>
                <a:lnTo>
                  <a:pt x="100634" y="25781"/>
                </a:lnTo>
                <a:lnTo>
                  <a:pt x="100787" y="25908"/>
                </a:lnTo>
                <a:lnTo>
                  <a:pt x="102006" y="25908"/>
                </a:lnTo>
                <a:lnTo>
                  <a:pt x="102006" y="25781"/>
                </a:lnTo>
                <a:close/>
              </a:path>
              <a:path w="570230" h="212089">
                <a:moveTo>
                  <a:pt x="102082" y="29845"/>
                </a:moveTo>
                <a:lnTo>
                  <a:pt x="102031" y="29591"/>
                </a:lnTo>
                <a:lnTo>
                  <a:pt x="100952" y="29591"/>
                </a:lnTo>
                <a:lnTo>
                  <a:pt x="100876" y="29337"/>
                </a:lnTo>
                <a:lnTo>
                  <a:pt x="99021" y="29337"/>
                </a:lnTo>
                <a:lnTo>
                  <a:pt x="99021" y="29591"/>
                </a:lnTo>
                <a:lnTo>
                  <a:pt x="100838" y="29591"/>
                </a:lnTo>
                <a:lnTo>
                  <a:pt x="100698" y="29845"/>
                </a:lnTo>
                <a:lnTo>
                  <a:pt x="102082" y="29845"/>
                </a:lnTo>
                <a:close/>
              </a:path>
              <a:path w="570230" h="212089">
                <a:moveTo>
                  <a:pt x="102311" y="34417"/>
                </a:moveTo>
                <a:lnTo>
                  <a:pt x="99898" y="34417"/>
                </a:lnTo>
                <a:lnTo>
                  <a:pt x="99250" y="34544"/>
                </a:lnTo>
                <a:lnTo>
                  <a:pt x="102311" y="34544"/>
                </a:lnTo>
                <a:lnTo>
                  <a:pt x="102311" y="34417"/>
                </a:lnTo>
                <a:close/>
              </a:path>
              <a:path w="570230" h="212089">
                <a:moveTo>
                  <a:pt x="102311" y="33909"/>
                </a:moveTo>
                <a:lnTo>
                  <a:pt x="101358" y="33909"/>
                </a:lnTo>
                <a:lnTo>
                  <a:pt x="101193" y="34163"/>
                </a:lnTo>
                <a:lnTo>
                  <a:pt x="102311" y="34163"/>
                </a:lnTo>
                <a:lnTo>
                  <a:pt x="102311" y="33909"/>
                </a:lnTo>
                <a:close/>
              </a:path>
              <a:path w="570230" h="212089">
                <a:moveTo>
                  <a:pt x="102400" y="35433"/>
                </a:moveTo>
                <a:lnTo>
                  <a:pt x="102336" y="34798"/>
                </a:lnTo>
                <a:lnTo>
                  <a:pt x="97967" y="34798"/>
                </a:lnTo>
                <a:lnTo>
                  <a:pt x="97561" y="34798"/>
                </a:lnTo>
                <a:lnTo>
                  <a:pt x="97510" y="35052"/>
                </a:lnTo>
                <a:lnTo>
                  <a:pt x="97637" y="35052"/>
                </a:lnTo>
                <a:lnTo>
                  <a:pt x="98069" y="35052"/>
                </a:lnTo>
                <a:lnTo>
                  <a:pt x="97993" y="35179"/>
                </a:lnTo>
                <a:lnTo>
                  <a:pt x="97637" y="35052"/>
                </a:lnTo>
                <a:lnTo>
                  <a:pt x="97459" y="35306"/>
                </a:lnTo>
                <a:lnTo>
                  <a:pt x="96875" y="35433"/>
                </a:lnTo>
                <a:lnTo>
                  <a:pt x="97866" y="35433"/>
                </a:lnTo>
                <a:lnTo>
                  <a:pt x="97929" y="35306"/>
                </a:lnTo>
                <a:lnTo>
                  <a:pt x="98361" y="35306"/>
                </a:lnTo>
                <a:lnTo>
                  <a:pt x="98552" y="35433"/>
                </a:lnTo>
                <a:lnTo>
                  <a:pt x="101561" y="35433"/>
                </a:lnTo>
                <a:lnTo>
                  <a:pt x="102400" y="35433"/>
                </a:lnTo>
                <a:close/>
              </a:path>
              <a:path w="570230" h="212089">
                <a:moveTo>
                  <a:pt x="102463" y="35941"/>
                </a:moveTo>
                <a:lnTo>
                  <a:pt x="102425" y="35687"/>
                </a:lnTo>
                <a:lnTo>
                  <a:pt x="102400" y="35496"/>
                </a:lnTo>
                <a:lnTo>
                  <a:pt x="101561" y="35547"/>
                </a:lnTo>
                <a:lnTo>
                  <a:pt x="101244" y="35560"/>
                </a:lnTo>
                <a:lnTo>
                  <a:pt x="99199" y="35687"/>
                </a:lnTo>
                <a:lnTo>
                  <a:pt x="100939" y="35687"/>
                </a:lnTo>
                <a:lnTo>
                  <a:pt x="101587" y="35687"/>
                </a:lnTo>
                <a:lnTo>
                  <a:pt x="101612" y="35941"/>
                </a:lnTo>
                <a:lnTo>
                  <a:pt x="102463" y="35941"/>
                </a:lnTo>
                <a:close/>
              </a:path>
              <a:path w="570230" h="212089">
                <a:moveTo>
                  <a:pt x="102501" y="36322"/>
                </a:moveTo>
                <a:lnTo>
                  <a:pt x="102489" y="36195"/>
                </a:lnTo>
                <a:lnTo>
                  <a:pt x="101638" y="36195"/>
                </a:lnTo>
                <a:lnTo>
                  <a:pt x="101650" y="36322"/>
                </a:lnTo>
                <a:lnTo>
                  <a:pt x="102501" y="36322"/>
                </a:lnTo>
                <a:close/>
              </a:path>
              <a:path w="570230" h="212089">
                <a:moveTo>
                  <a:pt x="102552" y="36830"/>
                </a:moveTo>
                <a:lnTo>
                  <a:pt x="102527" y="36576"/>
                </a:lnTo>
                <a:lnTo>
                  <a:pt x="101676" y="36576"/>
                </a:lnTo>
                <a:lnTo>
                  <a:pt x="101701" y="36830"/>
                </a:lnTo>
                <a:lnTo>
                  <a:pt x="102552" y="36830"/>
                </a:lnTo>
                <a:close/>
              </a:path>
              <a:path w="570230" h="212089">
                <a:moveTo>
                  <a:pt x="102603" y="37338"/>
                </a:moveTo>
                <a:lnTo>
                  <a:pt x="102577" y="37084"/>
                </a:lnTo>
                <a:lnTo>
                  <a:pt x="101714" y="37084"/>
                </a:lnTo>
                <a:lnTo>
                  <a:pt x="101727" y="37338"/>
                </a:lnTo>
                <a:lnTo>
                  <a:pt x="102603" y="37338"/>
                </a:lnTo>
                <a:close/>
              </a:path>
              <a:path w="570230" h="212089">
                <a:moveTo>
                  <a:pt x="102730" y="27813"/>
                </a:moveTo>
                <a:lnTo>
                  <a:pt x="102641" y="27305"/>
                </a:lnTo>
                <a:lnTo>
                  <a:pt x="102527" y="27051"/>
                </a:lnTo>
                <a:lnTo>
                  <a:pt x="102425" y="26797"/>
                </a:lnTo>
                <a:lnTo>
                  <a:pt x="102374" y="26670"/>
                </a:lnTo>
                <a:lnTo>
                  <a:pt x="101676" y="26670"/>
                </a:lnTo>
                <a:lnTo>
                  <a:pt x="101371" y="26416"/>
                </a:lnTo>
                <a:lnTo>
                  <a:pt x="101434" y="26670"/>
                </a:lnTo>
                <a:lnTo>
                  <a:pt x="101460" y="26797"/>
                </a:lnTo>
                <a:lnTo>
                  <a:pt x="101574" y="27305"/>
                </a:lnTo>
                <a:lnTo>
                  <a:pt x="101676" y="27813"/>
                </a:lnTo>
                <a:lnTo>
                  <a:pt x="102730" y="27813"/>
                </a:lnTo>
                <a:close/>
              </a:path>
              <a:path w="570230" h="212089">
                <a:moveTo>
                  <a:pt x="102743" y="38608"/>
                </a:moveTo>
                <a:lnTo>
                  <a:pt x="102641" y="37592"/>
                </a:lnTo>
                <a:lnTo>
                  <a:pt x="101739" y="37592"/>
                </a:lnTo>
                <a:lnTo>
                  <a:pt x="101803" y="38608"/>
                </a:lnTo>
                <a:lnTo>
                  <a:pt x="102743" y="38608"/>
                </a:lnTo>
                <a:close/>
              </a:path>
              <a:path w="570230" h="212089">
                <a:moveTo>
                  <a:pt x="102958" y="29337"/>
                </a:moveTo>
                <a:lnTo>
                  <a:pt x="101993" y="29337"/>
                </a:lnTo>
                <a:lnTo>
                  <a:pt x="102031" y="29591"/>
                </a:lnTo>
                <a:lnTo>
                  <a:pt x="102958" y="29591"/>
                </a:lnTo>
                <a:lnTo>
                  <a:pt x="102958" y="29337"/>
                </a:lnTo>
                <a:close/>
              </a:path>
              <a:path w="570230" h="212089">
                <a:moveTo>
                  <a:pt x="103289" y="42545"/>
                </a:moveTo>
                <a:lnTo>
                  <a:pt x="100787" y="42545"/>
                </a:lnTo>
                <a:lnTo>
                  <a:pt x="102247" y="42926"/>
                </a:lnTo>
                <a:lnTo>
                  <a:pt x="103289" y="42545"/>
                </a:lnTo>
                <a:close/>
              </a:path>
              <a:path w="570230" h="212089">
                <a:moveTo>
                  <a:pt x="103365" y="132473"/>
                </a:moveTo>
                <a:lnTo>
                  <a:pt x="103314" y="132346"/>
                </a:lnTo>
                <a:lnTo>
                  <a:pt x="103149" y="132346"/>
                </a:lnTo>
                <a:lnTo>
                  <a:pt x="103365" y="132473"/>
                </a:lnTo>
                <a:close/>
              </a:path>
              <a:path w="570230" h="212089">
                <a:moveTo>
                  <a:pt x="103632" y="40005"/>
                </a:moveTo>
                <a:lnTo>
                  <a:pt x="103047" y="40005"/>
                </a:lnTo>
                <a:lnTo>
                  <a:pt x="102539" y="40513"/>
                </a:lnTo>
                <a:lnTo>
                  <a:pt x="102196" y="40005"/>
                </a:lnTo>
                <a:lnTo>
                  <a:pt x="99275" y="40005"/>
                </a:lnTo>
                <a:lnTo>
                  <a:pt x="95846" y="40005"/>
                </a:lnTo>
                <a:lnTo>
                  <a:pt x="95097" y="40259"/>
                </a:lnTo>
                <a:lnTo>
                  <a:pt x="98044" y="40259"/>
                </a:lnTo>
                <a:lnTo>
                  <a:pt x="96202" y="40652"/>
                </a:lnTo>
                <a:lnTo>
                  <a:pt x="96659" y="40513"/>
                </a:lnTo>
                <a:lnTo>
                  <a:pt x="94348" y="40513"/>
                </a:lnTo>
                <a:lnTo>
                  <a:pt x="93611" y="40767"/>
                </a:lnTo>
                <a:lnTo>
                  <a:pt x="95605" y="40767"/>
                </a:lnTo>
                <a:lnTo>
                  <a:pt x="95770" y="40767"/>
                </a:lnTo>
                <a:lnTo>
                  <a:pt x="95313" y="40894"/>
                </a:lnTo>
                <a:lnTo>
                  <a:pt x="103479" y="40894"/>
                </a:lnTo>
                <a:lnTo>
                  <a:pt x="103568" y="40513"/>
                </a:lnTo>
                <a:lnTo>
                  <a:pt x="103632" y="40005"/>
                </a:lnTo>
                <a:close/>
              </a:path>
              <a:path w="570230" h="212089">
                <a:moveTo>
                  <a:pt x="103644" y="128663"/>
                </a:moveTo>
                <a:lnTo>
                  <a:pt x="103098" y="127647"/>
                </a:lnTo>
                <a:lnTo>
                  <a:pt x="102603" y="127647"/>
                </a:lnTo>
                <a:lnTo>
                  <a:pt x="103200" y="128663"/>
                </a:lnTo>
                <a:lnTo>
                  <a:pt x="103644" y="128663"/>
                </a:lnTo>
                <a:close/>
              </a:path>
              <a:path w="570230" h="212089">
                <a:moveTo>
                  <a:pt x="103720" y="40894"/>
                </a:moveTo>
                <a:lnTo>
                  <a:pt x="103479" y="40894"/>
                </a:lnTo>
                <a:lnTo>
                  <a:pt x="103289" y="41148"/>
                </a:lnTo>
                <a:lnTo>
                  <a:pt x="103466" y="41148"/>
                </a:lnTo>
                <a:lnTo>
                  <a:pt x="103720" y="40894"/>
                </a:lnTo>
                <a:close/>
              </a:path>
              <a:path w="570230" h="212089">
                <a:moveTo>
                  <a:pt x="103873" y="42037"/>
                </a:moveTo>
                <a:lnTo>
                  <a:pt x="98844" y="42037"/>
                </a:lnTo>
                <a:lnTo>
                  <a:pt x="99809" y="42291"/>
                </a:lnTo>
                <a:lnTo>
                  <a:pt x="103581" y="42291"/>
                </a:lnTo>
                <a:lnTo>
                  <a:pt x="103873" y="42037"/>
                </a:lnTo>
                <a:close/>
              </a:path>
              <a:path w="570230" h="212089">
                <a:moveTo>
                  <a:pt x="103898" y="132346"/>
                </a:moveTo>
                <a:lnTo>
                  <a:pt x="103416" y="131457"/>
                </a:lnTo>
                <a:lnTo>
                  <a:pt x="103314" y="131203"/>
                </a:lnTo>
                <a:lnTo>
                  <a:pt x="102806" y="131203"/>
                </a:lnTo>
                <a:lnTo>
                  <a:pt x="102920" y="131457"/>
                </a:lnTo>
                <a:lnTo>
                  <a:pt x="103035" y="131711"/>
                </a:lnTo>
                <a:lnTo>
                  <a:pt x="103085" y="131838"/>
                </a:lnTo>
                <a:lnTo>
                  <a:pt x="103200" y="132092"/>
                </a:lnTo>
                <a:lnTo>
                  <a:pt x="103314" y="132346"/>
                </a:lnTo>
                <a:lnTo>
                  <a:pt x="103898" y="132346"/>
                </a:lnTo>
                <a:close/>
              </a:path>
              <a:path w="570230" h="212089">
                <a:moveTo>
                  <a:pt x="104063" y="132854"/>
                </a:moveTo>
                <a:lnTo>
                  <a:pt x="104038" y="132600"/>
                </a:lnTo>
                <a:lnTo>
                  <a:pt x="103606" y="132600"/>
                </a:lnTo>
                <a:lnTo>
                  <a:pt x="104063" y="132854"/>
                </a:lnTo>
                <a:close/>
              </a:path>
              <a:path w="570230" h="212089">
                <a:moveTo>
                  <a:pt x="104178" y="138722"/>
                </a:moveTo>
                <a:lnTo>
                  <a:pt x="103047" y="138214"/>
                </a:lnTo>
                <a:lnTo>
                  <a:pt x="102958" y="138722"/>
                </a:lnTo>
                <a:lnTo>
                  <a:pt x="104178" y="138722"/>
                </a:lnTo>
                <a:close/>
              </a:path>
              <a:path w="570230" h="212089">
                <a:moveTo>
                  <a:pt x="104267" y="41656"/>
                </a:moveTo>
                <a:lnTo>
                  <a:pt x="102717" y="41656"/>
                </a:lnTo>
                <a:lnTo>
                  <a:pt x="103212" y="41402"/>
                </a:lnTo>
                <a:lnTo>
                  <a:pt x="102984" y="41402"/>
                </a:lnTo>
                <a:lnTo>
                  <a:pt x="103289" y="41148"/>
                </a:lnTo>
                <a:lnTo>
                  <a:pt x="94411" y="41148"/>
                </a:lnTo>
                <a:lnTo>
                  <a:pt x="92163" y="41783"/>
                </a:lnTo>
                <a:lnTo>
                  <a:pt x="90843" y="42291"/>
                </a:lnTo>
                <a:lnTo>
                  <a:pt x="95173" y="42291"/>
                </a:lnTo>
                <a:lnTo>
                  <a:pt x="94792" y="42037"/>
                </a:lnTo>
                <a:lnTo>
                  <a:pt x="98844" y="42037"/>
                </a:lnTo>
                <a:lnTo>
                  <a:pt x="97866" y="41783"/>
                </a:lnTo>
                <a:lnTo>
                  <a:pt x="94957" y="41783"/>
                </a:lnTo>
                <a:lnTo>
                  <a:pt x="94615" y="41922"/>
                </a:lnTo>
                <a:lnTo>
                  <a:pt x="94424" y="41783"/>
                </a:lnTo>
                <a:lnTo>
                  <a:pt x="94957" y="41783"/>
                </a:lnTo>
                <a:lnTo>
                  <a:pt x="95288" y="41656"/>
                </a:lnTo>
                <a:lnTo>
                  <a:pt x="97294" y="41656"/>
                </a:lnTo>
                <a:lnTo>
                  <a:pt x="97866" y="41783"/>
                </a:lnTo>
                <a:lnTo>
                  <a:pt x="104140" y="41783"/>
                </a:lnTo>
                <a:lnTo>
                  <a:pt x="104267" y="41656"/>
                </a:lnTo>
                <a:close/>
              </a:path>
              <a:path w="570230" h="212089">
                <a:moveTo>
                  <a:pt x="104635" y="132600"/>
                </a:moveTo>
                <a:lnTo>
                  <a:pt x="104622" y="132346"/>
                </a:lnTo>
                <a:lnTo>
                  <a:pt x="103898" y="132346"/>
                </a:lnTo>
                <a:lnTo>
                  <a:pt x="104038" y="132600"/>
                </a:lnTo>
                <a:lnTo>
                  <a:pt x="104635" y="132600"/>
                </a:lnTo>
                <a:close/>
              </a:path>
              <a:path w="570230" h="212089">
                <a:moveTo>
                  <a:pt x="104762" y="41148"/>
                </a:moveTo>
                <a:lnTo>
                  <a:pt x="103466" y="41148"/>
                </a:lnTo>
                <a:lnTo>
                  <a:pt x="103212" y="41402"/>
                </a:lnTo>
                <a:lnTo>
                  <a:pt x="104508" y="41402"/>
                </a:lnTo>
                <a:lnTo>
                  <a:pt x="104762" y="41148"/>
                </a:lnTo>
                <a:close/>
              </a:path>
              <a:path w="570230" h="212089">
                <a:moveTo>
                  <a:pt x="104851" y="44577"/>
                </a:moveTo>
                <a:lnTo>
                  <a:pt x="100418" y="44577"/>
                </a:lnTo>
                <a:lnTo>
                  <a:pt x="101384" y="44831"/>
                </a:lnTo>
                <a:lnTo>
                  <a:pt x="104406" y="44831"/>
                </a:lnTo>
                <a:lnTo>
                  <a:pt x="104851" y="44577"/>
                </a:lnTo>
                <a:close/>
              </a:path>
              <a:path w="570230" h="212089">
                <a:moveTo>
                  <a:pt x="105054" y="132600"/>
                </a:moveTo>
                <a:lnTo>
                  <a:pt x="104635" y="132600"/>
                </a:lnTo>
                <a:lnTo>
                  <a:pt x="104571" y="133235"/>
                </a:lnTo>
                <a:lnTo>
                  <a:pt x="104546" y="133464"/>
                </a:lnTo>
                <a:lnTo>
                  <a:pt x="104368" y="133743"/>
                </a:lnTo>
                <a:lnTo>
                  <a:pt x="104444" y="133375"/>
                </a:lnTo>
                <a:lnTo>
                  <a:pt x="104546" y="133235"/>
                </a:lnTo>
                <a:lnTo>
                  <a:pt x="104241" y="132981"/>
                </a:lnTo>
                <a:lnTo>
                  <a:pt x="104178" y="132854"/>
                </a:lnTo>
                <a:lnTo>
                  <a:pt x="103847" y="132854"/>
                </a:lnTo>
                <a:lnTo>
                  <a:pt x="103873" y="132981"/>
                </a:lnTo>
                <a:lnTo>
                  <a:pt x="103987" y="133743"/>
                </a:lnTo>
                <a:lnTo>
                  <a:pt x="104076" y="134124"/>
                </a:lnTo>
                <a:lnTo>
                  <a:pt x="104482" y="134124"/>
                </a:lnTo>
                <a:lnTo>
                  <a:pt x="104914" y="133743"/>
                </a:lnTo>
                <a:lnTo>
                  <a:pt x="105054" y="133743"/>
                </a:lnTo>
                <a:lnTo>
                  <a:pt x="105054" y="132600"/>
                </a:lnTo>
                <a:close/>
              </a:path>
              <a:path w="570230" h="212089">
                <a:moveTo>
                  <a:pt x="105067" y="131203"/>
                </a:moveTo>
                <a:lnTo>
                  <a:pt x="104609" y="131203"/>
                </a:lnTo>
                <a:lnTo>
                  <a:pt x="104622" y="132346"/>
                </a:lnTo>
                <a:lnTo>
                  <a:pt x="105054" y="132346"/>
                </a:lnTo>
                <a:lnTo>
                  <a:pt x="105067" y="131203"/>
                </a:lnTo>
                <a:close/>
              </a:path>
              <a:path w="570230" h="212089">
                <a:moveTo>
                  <a:pt x="105105" y="127139"/>
                </a:moveTo>
                <a:lnTo>
                  <a:pt x="105054" y="126631"/>
                </a:lnTo>
                <a:lnTo>
                  <a:pt x="104597" y="126631"/>
                </a:lnTo>
                <a:lnTo>
                  <a:pt x="104724" y="127139"/>
                </a:lnTo>
                <a:lnTo>
                  <a:pt x="105105" y="127139"/>
                </a:lnTo>
                <a:close/>
              </a:path>
              <a:path w="570230" h="212089">
                <a:moveTo>
                  <a:pt x="105232" y="125742"/>
                </a:moveTo>
                <a:lnTo>
                  <a:pt x="104762" y="125742"/>
                </a:lnTo>
                <a:lnTo>
                  <a:pt x="104470" y="126377"/>
                </a:lnTo>
                <a:lnTo>
                  <a:pt x="102501" y="126377"/>
                </a:lnTo>
                <a:lnTo>
                  <a:pt x="102425" y="125742"/>
                </a:lnTo>
                <a:lnTo>
                  <a:pt x="103200" y="124599"/>
                </a:lnTo>
                <a:lnTo>
                  <a:pt x="103682" y="123964"/>
                </a:lnTo>
                <a:lnTo>
                  <a:pt x="103060" y="123964"/>
                </a:lnTo>
                <a:lnTo>
                  <a:pt x="102704" y="124218"/>
                </a:lnTo>
                <a:lnTo>
                  <a:pt x="102133" y="125361"/>
                </a:lnTo>
                <a:lnTo>
                  <a:pt x="102260" y="126885"/>
                </a:lnTo>
                <a:lnTo>
                  <a:pt x="102349" y="127139"/>
                </a:lnTo>
                <a:lnTo>
                  <a:pt x="102819" y="127139"/>
                </a:lnTo>
                <a:lnTo>
                  <a:pt x="102539" y="126631"/>
                </a:lnTo>
                <a:lnTo>
                  <a:pt x="104597" y="126631"/>
                </a:lnTo>
                <a:lnTo>
                  <a:pt x="104546" y="126377"/>
                </a:lnTo>
                <a:lnTo>
                  <a:pt x="105041" y="126377"/>
                </a:lnTo>
                <a:lnTo>
                  <a:pt x="105003" y="125996"/>
                </a:lnTo>
                <a:lnTo>
                  <a:pt x="105232" y="125742"/>
                </a:lnTo>
                <a:close/>
              </a:path>
              <a:path w="570230" h="212089">
                <a:moveTo>
                  <a:pt x="105244" y="121678"/>
                </a:moveTo>
                <a:lnTo>
                  <a:pt x="105194" y="121424"/>
                </a:lnTo>
                <a:lnTo>
                  <a:pt x="103581" y="121424"/>
                </a:lnTo>
                <a:lnTo>
                  <a:pt x="103670" y="121678"/>
                </a:lnTo>
                <a:lnTo>
                  <a:pt x="105244" y="121678"/>
                </a:lnTo>
                <a:close/>
              </a:path>
              <a:path w="570230" h="212089">
                <a:moveTo>
                  <a:pt x="105359" y="129171"/>
                </a:moveTo>
                <a:lnTo>
                  <a:pt x="103873" y="129171"/>
                </a:lnTo>
                <a:lnTo>
                  <a:pt x="103708" y="128917"/>
                </a:lnTo>
                <a:lnTo>
                  <a:pt x="103251" y="128917"/>
                </a:lnTo>
                <a:lnTo>
                  <a:pt x="103187" y="129425"/>
                </a:lnTo>
                <a:lnTo>
                  <a:pt x="103085" y="129679"/>
                </a:lnTo>
                <a:lnTo>
                  <a:pt x="103035" y="129806"/>
                </a:lnTo>
                <a:lnTo>
                  <a:pt x="102920" y="130060"/>
                </a:lnTo>
                <a:lnTo>
                  <a:pt x="102819" y="130314"/>
                </a:lnTo>
                <a:lnTo>
                  <a:pt x="102755" y="130949"/>
                </a:lnTo>
                <a:lnTo>
                  <a:pt x="103212" y="130949"/>
                </a:lnTo>
                <a:lnTo>
                  <a:pt x="103339" y="130314"/>
                </a:lnTo>
                <a:lnTo>
                  <a:pt x="103441" y="130060"/>
                </a:lnTo>
                <a:lnTo>
                  <a:pt x="103555" y="129806"/>
                </a:lnTo>
                <a:lnTo>
                  <a:pt x="103809" y="129298"/>
                </a:lnTo>
                <a:lnTo>
                  <a:pt x="103847" y="129425"/>
                </a:lnTo>
                <a:lnTo>
                  <a:pt x="105333" y="129425"/>
                </a:lnTo>
                <a:lnTo>
                  <a:pt x="105359" y="129171"/>
                </a:lnTo>
                <a:close/>
              </a:path>
              <a:path w="570230" h="212089">
                <a:moveTo>
                  <a:pt x="105486" y="39116"/>
                </a:moveTo>
                <a:lnTo>
                  <a:pt x="103251" y="39116"/>
                </a:lnTo>
                <a:lnTo>
                  <a:pt x="103327" y="39243"/>
                </a:lnTo>
                <a:lnTo>
                  <a:pt x="103060" y="39116"/>
                </a:lnTo>
                <a:lnTo>
                  <a:pt x="102793" y="39116"/>
                </a:lnTo>
                <a:lnTo>
                  <a:pt x="102768" y="38862"/>
                </a:lnTo>
                <a:lnTo>
                  <a:pt x="101815" y="38862"/>
                </a:lnTo>
                <a:lnTo>
                  <a:pt x="101803" y="38608"/>
                </a:lnTo>
                <a:lnTo>
                  <a:pt x="99796" y="38608"/>
                </a:lnTo>
                <a:lnTo>
                  <a:pt x="99364" y="38862"/>
                </a:lnTo>
                <a:lnTo>
                  <a:pt x="98958" y="38862"/>
                </a:lnTo>
                <a:lnTo>
                  <a:pt x="98310" y="38608"/>
                </a:lnTo>
                <a:lnTo>
                  <a:pt x="97599" y="38608"/>
                </a:lnTo>
                <a:lnTo>
                  <a:pt x="97459" y="38862"/>
                </a:lnTo>
                <a:lnTo>
                  <a:pt x="98386" y="38862"/>
                </a:lnTo>
                <a:lnTo>
                  <a:pt x="97256" y="39116"/>
                </a:lnTo>
                <a:lnTo>
                  <a:pt x="97459" y="38862"/>
                </a:lnTo>
                <a:lnTo>
                  <a:pt x="95123" y="38862"/>
                </a:lnTo>
                <a:lnTo>
                  <a:pt x="95364" y="39116"/>
                </a:lnTo>
                <a:lnTo>
                  <a:pt x="95872" y="39370"/>
                </a:lnTo>
                <a:lnTo>
                  <a:pt x="94983" y="39751"/>
                </a:lnTo>
                <a:lnTo>
                  <a:pt x="94373" y="39751"/>
                </a:lnTo>
                <a:lnTo>
                  <a:pt x="94056" y="39890"/>
                </a:lnTo>
                <a:lnTo>
                  <a:pt x="94399" y="39497"/>
                </a:lnTo>
                <a:lnTo>
                  <a:pt x="94957" y="38862"/>
                </a:lnTo>
                <a:lnTo>
                  <a:pt x="93459" y="38862"/>
                </a:lnTo>
                <a:lnTo>
                  <a:pt x="92964" y="39370"/>
                </a:lnTo>
                <a:lnTo>
                  <a:pt x="92837" y="39497"/>
                </a:lnTo>
                <a:lnTo>
                  <a:pt x="92075" y="39370"/>
                </a:lnTo>
                <a:lnTo>
                  <a:pt x="91211" y="39370"/>
                </a:lnTo>
                <a:lnTo>
                  <a:pt x="90462" y="39370"/>
                </a:lnTo>
                <a:lnTo>
                  <a:pt x="90576" y="39751"/>
                </a:lnTo>
                <a:lnTo>
                  <a:pt x="90652" y="40005"/>
                </a:lnTo>
                <a:lnTo>
                  <a:pt x="90525" y="40005"/>
                </a:lnTo>
                <a:lnTo>
                  <a:pt x="90551" y="40259"/>
                </a:lnTo>
                <a:lnTo>
                  <a:pt x="90855" y="40259"/>
                </a:lnTo>
                <a:lnTo>
                  <a:pt x="90690" y="40005"/>
                </a:lnTo>
                <a:lnTo>
                  <a:pt x="93764" y="40005"/>
                </a:lnTo>
                <a:lnTo>
                  <a:pt x="93954" y="40005"/>
                </a:lnTo>
                <a:lnTo>
                  <a:pt x="95846" y="40005"/>
                </a:lnTo>
                <a:lnTo>
                  <a:pt x="98577" y="39497"/>
                </a:lnTo>
                <a:lnTo>
                  <a:pt x="101930" y="39497"/>
                </a:lnTo>
                <a:lnTo>
                  <a:pt x="103505" y="39497"/>
                </a:lnTo>
                <a:lnTo>
                  <a:pt x="103416" y="39370"/>
                </a:lnTo>
                <a:lnTo>
                  <a:pt x="103606" y="39370"/>
                </a:lnTo>
                <a:lnTo>
                  <a:pt x="105232" y="39370"/>
                </a:lnTo>
                <a:lnTo>
                  <a:pt x="105486" y="39116"/>
                </a:lnTo>
                <a:close/>
              </a:path>
              <a:path w="570230" h="212089">
                <a:moveTo>
                  <a:pt x="105575" y="121424"/>
                </a:moveTo>
                <a:lnTo>
                  <a:pt x="105549" y="121297"/>
                </a:lnTo>
                <a:lnTo>
                  <a:pt x="105168" y="121297"/>
                </a:lnTo>
                <a:lnTo>
                  <a:pt x="105194" y="121424"/>
                </a:lnTo>
                <a:lnTo>
                  <a:pt x="105575" y="121424"/>
                </a:lnTo>
                <a:close/>
              </a:path>
              <a:path w="570230" h="212089">
                <a:moveTo>
                  <a:pt x="105600" y="123964"/>
                </a:moveTo>
                <a:lnTo>
                  <a:pt x="105587" y="123710"/>
                </a:lnTo>
                <a:lnTo>
                  <a:pt x="103835" y="123710"/>
                </a:lnTo>
                <a:lnTo>
                  <a:pt x="103682" y="123964"/>
                </a:lnTo>
                <a:lnTo>
                  <a:pt x="105600" y="123964"/>
                </a:lnTo>
                <a:close/>
              </a:path>
              <a:path w="570230" h="212089">
                <a:moveTo>
                  <a:pt x="105727" y="120281"/>
                </a:moveTo>
                <a:lnTo>
                  <a:pt x="105638" y="120027"/>
                </a:lnTo>
                <a:lnTo>
                  <a:pt x="105333" y="120027"/>
                </a:lnTo>
                <a:lnTo>
                  <a:pt x="105270" y="119392"/>
                </a:lnTo>
                <a:lnTo>
                  <a:pt x="105219" y="118757"/>
                </a:lnTo>
                <a:lnTo>
                  <a:pt x="105117" y="121043"/>
                </a:lnTo>
                <a:lnTo>
                  <a:pt x="105498" y="121043"/>
                </a:lnTo>
                <a:lnTo>
                  <a:pt x="105397" y="120535"/>
                </a:lnTo>
                <a:lnTo>
                  <a:pt x="105359" y="120281"/>
                </a:lnTo>
                <a:lnTo>
                  <a:pt x="105727" y="120281"/>
                </a:lnTo>
                <a:close/>
              </a:path>
              <a:path w="570230" h="212089">
                <a:moveTo>
                  <a:pt x="105727" y="44069"/>
                </a:moveTo>
                <a:lnTo>
                  <a:pt x="98640" y="44069"/>
                </a:lnTo>
                <a:lnTo>
                  <a:pt x="98945" y="44196"/>
                </a:lnTo>
                <a:lnTo>
                  <a:pt x="98488" y="44069"/>
                </a:lnTo>
                <a:lnTo>
                  <a:pt x="98640" y="44069"/>
                </a:lnTo>
                <a:lnTo>
                  <a:pt x="97002" y="43434"/>
                </a:lnTo>
                <a:lnTo>
                  <a:pt x="96862" y="43434"/>
                </a:lnTo>
                <a:lnTo>
                  <a:pt x="92113" y="43434"/>
                </a:lnTo>
                <a:lnTo>
                  <a:pt x="92062" y="44577"/>
                </a:lnTo>
                <a:lnTo>
                  <a:pt x="96723" y="44577"/>
                </a:lnTo>
                <a:lnTo>
                  <a:pt x="100418" y="44577"/>
                </a:lnTo>
                <a:lnTo>
                  <a:pt x="99453" y="44323"/>
                </a:lnTo>
                <a:lnTo>
                  <a:pt x="105283" y="44323"/>
                </a:lnTo>
                <a:lnTo>
                  <a:pt x="105727" y="44069"/>
                </a:lnTo>
                <a:close/>
              </a:path>
              <a:path w="570230" h="212089">
                <a:moveTo>
                  <a:pt x="105841" y="131584"/>
                </a:moveTo>
                <a:lnTo>
                  <a:pt x="105727" y="131457"/>
                </a:lnTo>
                <a:lnTo>
                  <a:pt x="105371" y="131457"/>
                </a:lnTo>
                <a:lnTo>
                  <a:pt x="105841" y="131584"/>
                </a:lnTo>
                <a:close/>
              </a:path>
              <a:path w="570230" h="212089">
                <a:moveTo>
                  <a:pt x="105892" y="45720"/>
                </a:moveTo>
                <a:lnTo>
                  <a:pt x="99085" y="45720"/>
                </a:lnTo>
                <a:lnTo>
                  <a:pt x="100482" y="46355"/>
                </a:lnTo>
                <a:lnTo>
                  <a:pt x="103505" y="46990"/>
                </a:lnTo>
                <a:lnTo>
                  <a:pt x="105892" y="45720"/>
                </a:lnTo>
                <a:close/>
              </a:path>
              <a:path w="570230" h="212089">
                <a:moveTo>
                  <a:pt x="105905" y="122821"/>
                </a:moveTo>
                <a:lnTo>
                  <a:pt x="105791" y="122313"/>
                </a:lnTo>
                <a:lnTo>
                  <a:pt x="105702" y="121932"/>
                </a:lnTo>
                <a:lnTo>
                  <a:pt x="105638" y="121678"/>
                </a:lnTo>
                <a:lnTo>
                  <a:pt x="105244" y="121678"/>
                </a:lnTo>
                <a:lnTo>
                  <a:pt x="105295" y="121932"/>
                </a:lnTo>
                <a:lnTo>
                  <a:pt x="105371" y="122313"/>
                </a:lnTo>
                <a:lnTo>
                  <a:pt x="105486" y="122821"/>
                </a:lnTo>
                <a:lnTo>
                  <a:pt x="104114" y="122821"/>
                </a:lnTo>
                <a:lnTo>
                  <a:pt x="103974" y="122567"/>
                </a:lnTo>
                <a:lnTo>
                  <a:pt x="103886" y="122313"/>
                </a:lnTo>
                <a:lnTo>
                  <a:pt x="103835" y="122186"/>
                </a:lnTo>
                <a:lnTo>
                  <a:pt x="103746" y="121932"/>
                </a:lnTo>
                <a:lnTo>
                  <a:pt x="103670" y="121678"/>
                </a:lnTo>
                <a:lnTo>
                  <a:pt x="103098" y="121678"/>
                </a:lnTo>
                <a:lnTo>
                  <a:pt x="103200" y="121932"/>
                </a:lnTo>
                <a:lnTo>
                  <a:pt x="103276" y="123710"/>
                </a:lnTo>
                <a:lnTo>
                  <a:pt x="103835" y="123710"/>
                </a:lnTo>
                <a:lnTo>
                  <a:pt x="104063" y="123329"/>
                </a:lnTo>
                <a:lnTo>
                  <a:pt x="104051" y="123456"/>
                </a:lnTo>
                <a:lnTo>
                  <a:pt x="105575" y="123456"/>
                </a:lnTo>
                <a:lnTo>
                  <a:pt x="105562" y="123202"/>
                </a:lnTo>
                <a:lnTo>
                  <a:pt x="104140" y="123202"/>
                </a:lnTo>
                <a:lnTo>
                  <a:pt x="104114" y="123012"/>
                </a:lnTo>
                <a:lnTo>
                  <a:pt x="105562" y="123075"/>
                </a:lnTo>
                <a:lnTo>
                  <a:pt x="105498" y="122821"/>
                </a:lnTo>
                <a:lnTo>
                  <a:pt x="105905" y="122821"/>
                </a:lnTo>
                <a:close/>
              </a:path>
              <a:path w="570230" h="212089">
                <a:moveTo>
                  <a:pt x="105943" y="123075"/>
                </a:moveTo>
                <a:lnTo>
                  <a:pt x="105562" y="123075"/>
                </a:lnTo>
                <a:lnTo>
                  <a:pt x="105562" y="123202"/>
                </a:lnTo>
                <a:lnTo>
                  <a:pt x="105943" y="123202"/>
                </a:lnTo>
                <a:lnTo>
                  <a:pt x="105943" y="123075"/>
                </a:lnTo>
                <a:close/>
              </a:path>
              <a:path w="570230" h="212089">
                <a:moveTo>
                  <a:pt x="105968" y="123710"/>
                </a:moveTo>
                <a:lnTo>
                  <a:pt x="105956" y="123456"/>
                </a:lnTo>
                <a:lnTo>
                  <a:pt x="105575" y="123456"/>
                </a:lnTo>
                <a:lnTo>
                  <a:pt x="105587" y="123710"/>
                </a:lnTo>
                <a:lnTo>
                  <a:pt x="105968" y="123710"/>
                </a:lnTo>
                <a:close/>
              </a:path>
              <a:path w="570230" h="212089">
                <a:moveTo>
                  <a:pt x="105968" y="38608"/>
                </a:moveTo>
                <a:lnTo>
                  <a:pt x="102743" y="38608"/>
                </a:lnTo>
                <a:lnTo>
                  <a:pt x="102768" y="38862"/>
                </a:lnTo>
                <a:lnTo>
                  <a:pt x="105727" y="38862"/>
                </a:lnTo>
                <a:lnTo>
                  <a:pt x="105968" y="38608"/>
                </a:lnTo>
                <a:close/>
              </a:path>
              <a:path w="570230" h="212089">
                <a:moveTo>
                  <a:pt x="106006" y="124853"/>
                </a:moveTo>
                <a:lnTo>
                  <a:pt x="105968" y="123964"/>
                </a:lnTo>
                <a:lnTo>
                  <a:pt x="105600" y="123964"/>
                </a:lnTo>
                <a:lnTo>
                  <a:pt x="105562" y="124599"/>
                </a:lnTo>
                <a:lnTo>
                  <a:pt x="105435" y="124853"/>
                </a:lnTo>
                <a:lnTo>
                  <a:pt x="105079" y="125361"/>
                </a:lnTo>
                <a:lnTo>
                  <a:pt x="104990" y="125488"/>
                </a:lnTo>
                <a:lnTo>
                  <a:pt x="105511" y="125488"/>
                </a:lnTo>
                <a:lnTo>
                  <a:pt x="106006" y="124853"/>
                </a:lnTo>
                <a:close/>
              </a:path>
              <a:path w="570230" h="212089">
                <a:moveTo>
                  <a:pt x="106146" y="39751"/>
                </a:moveTo>
                <a:lnTo>
                  <a:pt x="104914" y="39712"/>
                </a:lnTo>
                <a:lnTo>
                  <a:pt x="105117" y="39497"/>
                </a:lnTo>
                <a:lnTo>
                  <a:pt x="103505" y="39497"/>
                </a:lnTo>
                <a:lnTo>
                  <a:pt x="103606" y="39674"/>
                </a:lnTo>
                <a:lnTo>
                  <a:pt x="102336" y="39624"/>
                </a:lnTo>
                <a:lnTo>
                  <a:pt x="102755" y="39751"/>
                </a:lnTo>
                <a:lnTo>
                  <a:pt x="103581" y="40005"/>
                </a:lnTo>
                <a:lnTo>
                  <a:pt x="103670" y="39751"/>
                </a:lnTo>
                <a:lnTo>
                  <a:pt x="104876" y="39751"/>
                </a:lnTo>
                <a:lnTo>
                  <a:pt x="103720" y="40894"/>
                </a:lnTo>
                <a:lnTo>
                  <a:pt x="105016" y="40894"/>
                </a:lnTo>
                <a:lnTo>
                  <a:pt x="106146" y="39751"/>
                </a:lnTo>
                <a:close/>
              </a:path>
              <a:path w="570230" h="212089">
                <a:moveTo>
                  <a:pt x="106172" y="121043"/>
                </a:moveTo>
                <a:lnTo>
                  <a:pt x="106133" y="120535"/>
                </a:lnTo>
                <a:lnTo>
                  <a:pt x="106045" y="120281"/>
                </a:lnTo>
                <a:lnTo>
                  <a:pt x="105727" y="120281"/>
                </a:lnTo>
                <a:lnTo>
                  <a:pt x="105854" y="120535"/>
                </a:lnTo>
                <a:lnTo>
                  <a:pt x="106172" y="121043"/>
                </a:lnTo>
                <a:close/>
              </a:path>
              <a:path w="570230" h="212089">
                <a:moveTo>
                  <a:pt x="106197" y="113042"/>
                </a:moveTo>
                <a:lnTo>
                  <a:pt x="105321" y="113042"/>
                </a:lnTo>
                <a:lnTo>
                  <a:pt x="105270" y="113296"/>
                </a:lnTo>
                <a:lnTo>
                  <a:pt x="105752" y="113296"/>
                </a:lnTo>
                <a:lnTo>
                  <a:pt x="106197" y="113042"/>
                </a:lnTo>
                <a:close/>
              </a:path>
              <a:path w="570230" h="212089">
                <a:moveTo>
                  <a:pt x="106210" y="130949"/>
                </a:moveTo>
                <a:lnTo>
                  <a:pt x="105841" y="130695"/>
                </a:lnTo>
                <a:lnTo>
                  <a:pt x="105562" y="130314"/>
                </a:lnTo>
                <a:lnTo>
                  <a:pt x="105524" y="129425"/>
                </a:lnTo>
                <a:lnTo>
                  <a:pt x="105333" y="129425"/>
                </a:lnTo>
                <a:lnTo>
                  <a:pt x="105219" y="129806"/>
                </a:lnTo>
                <a:lnTo>
                  <a:pt x="105054" y="130060"/>
                </a:lnTo>
                <a:lnTo>
                  <a:pt x="104965" y="130314"/>
                </a:lnTo>
                <a:lnTo>
                  <a:pt x="104508" y="130949"/>
                </a:lnTo>
                <a:lnTo>
                  <a:pt x="103212" y="130949"/>
                </a:lnTo>
                <a:lnTo>
                  <a:pt x="103314" y="131203"/>
                </a:lnTo>
                <a:lnTo>
                  <a:pt x="104609" y="131203"/>
                </a:lnTo>
                <a:lnTo>
                  <a:pt x="104597" y="130949"/>
                </a:lnTo>
                <a:lnTo>
                  <a:pt x="105067" y="130949"/>
                </a:lnTo>
                <a:lnTo>
                  <a:pt x="105067" y="131203"/>
                </a:lnTo>
                <a:lnTo>
                  <a:pt x="105486" y="131203"/>
                </a:lnTo>
                <a:lnTo>
                  <a:pt x="105295" y="130949"/>
                </a:lnTo>
                <a:lnTo>
                  <a:pt x="106210" y="130949"/>
                </a:lnTo>
                <a:close/>
              </a:path>
              <a:path w="570230" h="212089">
                <a:moveTo>
                  <a:pt x="106337" y="121297"/>
                </a:moveTo>
                <a:lnTo>
                  <a:pt x="106172" y="121043"/>
                </a:lnTo>
                <a:lnTo>
                  <a:pt x="105498" y="121043"/>
                </a:lnTo>
                <a:lnTo>
                  <a:pt x="105549" y="121297"/>
                </a:lnTo>
                <a:lnTo>
                  <a:pt x="106337" y="121297"/>
                </a:lnTo>
                <a:close/>
              </a:path>
              <a:path w="570230" h="212089">
                <a:moveTo>
                  <a:pt x="106514" y="39370"/>
                </a:moveTo>
                <a:lnTo>
                  <a:pt x="105232" y="39370"/>
                </a:lnTo>
                <a:lnTo>
                  <a:pt x="105117" y="39497"/>
                </a:lnTo>
                <a:lnTo>
                  <a:pt x="106400" y="39497"/>
                </a:lnTo>
                <a:lnTo>
                  <a:pt x="106514" y="39370"/>
                </a:lnTo>
                <a:close/>
              </a:path>
              <a:path w="570230" h="212089">
                <a:moveTo>
                  <a:pt x="106527" y="126631"/>
                </a:moveTo>
                <a:lnTo>
                  <a:pt x="106413" y="126377"/>
                </a:lnTo>
                <a:lnTo>
                  <a:pt x="105041" y="126377"/>
                </a:lnTo>
                <a:lnTo>
                  <a:pt x="105054" y="126631"/>
                </a:lnTo>
                <a:lnTo>
                  <a:pt x="106527" y="126631"/>
                </a:lnTo>
                <a:close/>
              </a:path>
              <a:path w="570230" h="212089">
                <a:moveTo>
                  <a:pt x="106578" y="121678"/>
                </a:moveTo>
                <a:lnTo>
                  <a:pt x="106413" y="121424"/>
                </a:lnTo>
                <a:lnTo>
                  <a:pt x="105575" y="121424"/>
                </a:lnTo>
                <a:lnTo>
                  <a:pt x="105638" y="121678"/>
                </a:lnTo>
                <a:lnTo>
                  <a:pt x="106578" y="121678"/>
                </a:lnTo>
                <a:close/>
              </a:path>
              <a:path w="570230" h="212089">
                <a:moveTo>
                  <a:pt x="106641" y="131711"/>
                </a:moveTo>
                <a:lnTo>
                  <a:pt x="106324" y="131711"/>
                </a:lnTo>
                <a:lnTo>
                  <a:pt x="106629" y="131838"/>
                </a:lnTo>
                <a:lnTo>
                  <a:pt x="106641" y="131711"/>
                </a:lnTo>
                <a:close/>
              </a:path>
              <a:path w="570230" h="212089">
                <a:moveTo>
                  <a:pt x="106667" y="131203"/>
                </a:moveTo>
                <a:lnTo>
                  <a:pt x="105486" y="131203"/>
                </a:lnTo>
                <a:lnTo>
                  <a:pt x="105727" y="131457"/>
                </a:lnTo>
                <a:lnTo>
                  <a:pt x="106654" y="131457"/>
                </a:lnTo>
                <a:lnTo>
                  <a:pt x="106667" y="131203"/>
                </a:lnTo>
                <a:close/>
              </a:path>
              <a:path w="570230" h="212089">
                <a:moveTo>
                  <a:pt x="106743" y="129171"/>
                </a:moveTo>
                <a:lnTo>
                  <a:pt x="105651" y="129171"/>
                </a:lnTo>
                <a:lnTo>
                  <a:pt x="105537" y="128663"/>
                </a:lnTo>
                <a:lnTo>
                  <a:pt x="105448" y="128282"/>
                </a:lnTo>
                <a:lnTo>
                  <a:pt x="105181" y="127647"/>
                </a:lnTo>
                <a:lnTo>
                  <a:pt x="104851" y="127647"/>
                </a:lnTo>
                <a:lnTo>
                  <a:pt x="104724" y="127139"/>
                </a:lnTo>
                <a:lnTo>
                  <a:pt x="102819" y="127139"/>
                </a:lnTo>
                <a:lnTo>
                  <a:pt x="103098" y="127647"/>
                </a:lnTo>
                <a:lnTo>
                  <a:pt x="104825" y="127647"/>
                </a:lnTo>
                <a:lnTo>
                  <a:pt x="105092" y="128282"/>
                </a:lnTo>
                <a:lnTo>
                  <a:pt x="105206" y="128663"/>
                </a:lnTo>
                <a:lnTo>
                  <a:pt x="105283" y="128917"/>
                </a:lnTo>
                <a:lnTo>
                  <a:pt x="105359" y="129171"/>
                </a:lnTo>
                <a:lnTo>
                  <a:pt x="105587" y="129171"/>
                </a:lnTo>
                <a:lnTo>
                  <a:pt x="105524" y="129425"/>
                </a:lnTo>
                <a:lnTo>
                  <a:pt x="106578" y="129425"/>
                </a:lnTo>
                <a:lnTo>
                  <a:pt x="106743" y="129171"/>
                </a:lnTo>
                <a:close/>
              </a:path>
              <a:path w="570230" h="212089">
                <a:moveTo>
                  <a:pt x="107022" y="38862"/>
                </a:moveTo>
                <a:lnTo>
                  <a:pt x="105727" y="38862"/>
                </a:lnTo>
                <a:lnTo>
                  <a:pt x="105486" y="39116"/>
                </a:lnTo>
                <a:lnTo>
                  <a:pt x="106768" y="39116"/>
                </a:lnTo>
                <a:lnTo>
                  <a:pt x="107022" y="38862"/>
                </a:lnTo>
                <a:close/>
              </a:path>
              <a:path w="570230" h="212089">
                <a:moveTo>
                  <a:pt x="107149" y="110502"/>
                </a:moveTo>
                <a:lnTo>
                  <a:pt x="106984" y="110502"/>
                </a:lnTo>
                <a:lnTo>
                  <a:pt x="106870" y="110629"/>
                </a:lnTo>
                <a:lnTo>
                  <a:pt x="107149" y="110502"/>
                </a:lnTo>
                <a:close/>
              </a:path>
              <a:path w="570230" h="212089">
                <a:moveTo>
                  <a:pt x="107162" y="37338"/>
                </a:moveTo>
                <a:lnTo>
                  <a:pt x="102603" y="37338"/>
                </a:lnTo>
                <a:lnTo>
                  <a:pt x="102641" y="37592"/>
                </a:lnTo>
                <a:lnTo>
                  <a:pt x="106934" y="37592"/>
                </a:lnTo>
                <a:lnTo>
                  <a:pt x="107162" y="37338"/>
                </a:lnTo>
                <a:close/>
              </a:path>
              <a:path w="570230" h="212089">
                <a:moveTo>
                  <a:pt x="107251" y="129425"/>
                </a:moveTo>
                <a:lnTo>
                  <a:pt x="106578" y="129425"/>
                </a:lnTo>
                <a:lnTo>
                  <a:pt x="105905" y="130568"/>
                </a:lnTo>
                <a:lnTo>
                  <a:pt x="106057" y="130568"/>
                </a:lnTo>
                <a:lnTo>
                  <a:pt x="106311" y="130949"/>
                </a:lnTo>
                <a:lnTo>
                  <a:pt x="106680" y="130949"/>
                </a:lnTo>
                <a:lnTo>
                  <a:pt x="106730" y="130060"/>
                </a:lnTo>
                <a:lnTo>
                  <a:pt x="107251" y="129425"/>
                </a:lnTo>
                <a:close/>
              </a:path>
              <a:path w="570230" h="212089">
                <a:moveTo>
                  <a:pt x="107264" y="122313"/>
                </a:moveTo>
                <a:lnTo>
                  <a:pt x="106997" y="121932"/>
                </a:lnTo>
                <a:lnTo>
                  <a:pt x="106756" y="121678"/>
                </a:lnTo>
                <a:lnTo>
                  <a:pt x="106578" y="121678"/>
                </a:lnTo>
                <a:lnTo>
                  <a:pt x="106908" y="122186"/>
                </a:lnTo>
                <a:lnTo>
                  <a:pt x="106984" y="122313"/>
                </a:lnTo>
                <a:lnTo>
                  <a:pt x="107264" y="122313"/>
                </a:lnTo>
                <a:close/>
              </a:path>
              <a:path w="570230" h="212089">
                <a:moveTo>
                  <a:pt x="107315" y="44831"/>
                </a:moveTo>
                <a:lnTo>
                  <a:pt x="104406" y="44831"/>
                </a:lnTo>
                <a:lnTo>
                  <a:pt x="102857" y="45085"/>
                </a:lnTo>
                <a:lnTo>
                  <a:pt x="101384" y="44831"/>
                </a:lnTo>
                <a:lnTo>
                  <a:pt x="97205" y="44831"/>
                </a:lnTo>
                <a:lnTo>
                  <a:pt x="97409" y="44958"/>
                </a:lnTo>
                <a:lnTo>
                  <a:pt x="95504" y="44958"/>
                </a:lnTo>
                <a:lnTo>
                  <a:pt x="94691" y="45212"/>
                </a:lnTo>
                <a:lnTo>
                  <a:pt x="97929" y="45212"/>
                </a:lnTo>
                <a:lnTo>
                  <a:pt x="98526" y="45466"/>
                </a:lnTo>
                <a:lnTo>
                  <a:pt x="106375" y="45466"/>
                </a:lnTo>
                <a:lnTo>
                  <a:pt x="106756" y="45212"/>
                </a:lnTo>
                <a:lnTo>
                  <a:pt x="107315" y="44831"/>
                </a:lnTo>
                <a:close/>
              </a:path>
              <a:path w="570230" h="212089">
                <a:moveTo>
                  <a:pt x="107530" y="123456"/>
                </a:moveTo>
                <a:lnTo>
                  <a:pt x="107416" y="123202"/>
                </a:lnTo>
                <a:lnTo>
                  <a:pt x="105943" y="123202"/>
                </a:lnTo>
                <a:lnTo>
                  <a:pt x="105956" y="123456"/>
                </a:lnTo>
                <a:lnTo>
                  <a:pt x="107530" y="123456"/>
                </a:lnTo>
                <a:close/>
              </a:path>
              <a:path w="570230" h="212089">
                <a:moveTo>
                  <a:pt x="107619" y="126377"/>
                </a:moveTo>
                <a:lnTo>
                  <a:pt x="106768" y="126377"/>
                </a:lnTo>
                <a:lnTo>
                  <a:pt x="106870" y="126631"/>
                </a:lnTo>
                <a:lnTo>
                  <a:pt x="107543" y="126631"/>
                </a:lnTo>
                <a:lnTo>
                  <a:pt x="107619" y="126377"/>
                </a:lnTo>
                <a:close/>
              </a:path>
              <a:path w="570230" h="212089">
                <a:moveTo>
                  <a:pt x="107632" y="36830"/>
                </a:moveTo>
                <a:lnTo>
                  <a:pt x="102552" y="36830"/>
                </a:lnTo>
                <a:lnTo>
                  <a:pt x="102577" y="37084"/>
                </a:lnTo>
                <a:lnTo>
                  <a:pt x="107403" y="37084"/>
                </a:lnTo>
                <a:lnTo>
                  <a:pt x="107632" y="36830"/>
                </a:lnTo>
                <a:close/>
              </a:path>
              <a:path w="570230" h="212089">
                <a:moveTo>
                  <a:pt x="107759" y="123964"/>
                </a:moveTo>
                <a:lnTo>
                  <a:pt x="107645" y="123710"/>
                </a:lnTo>
                <a:lnTo>
                  <a:pt x="105968" y="123710"/>
                </a:lnTo>
                <a:lnTo>
                  <a:pt x="105968" y="123964"/>
                </a:lnTo>
                <a:lnTo>
                  <a:pt x="107759" y="123964"/>
                </a:lnTo>
                <a:close/>
              </a:path>
              <a:path w="570230" h="212089">
                <a:moveTo>
                  <a:pt x="107772" y="110756"/>
                </a:moveTo>
                <a:lnTo>
                  <a:pt x="106743" y="110756"/>
                </a:lnTo>
                <a:lnTo>
                  <a:pt x="105829" y="111772"/>
                </a:lnTo>
                <a:lnTo>
                  <a:pt x="105714" y="111899"/>
                </a:lnTo>
                <a:lnTo>
                  <a:pt x="106502" y="111899"/>
                </a:lnTo>
                <a:lnTo>
                  <a:pt x="106718" y="111518"/>
                </a:lnTo>
                <a:lnTo>
                  <a:pt x="106984" y="111264"/>
                </a:lnTo>
                <a:lnTo>
                  <a:pt x="107772" y="110756"/>
                </a:lnTo>
                <a:close/>
              </a:path>
              <a:path w="570230" h="212089">
                <a:moveTo>
                  <a:pt x="107823" y="130314"/>
                </a:moveTo>
                <a:lnTo>
                  <a:pt x="107048" y="130314"/>
                </a:lnTo>
                <a:lnTo>
                  <a:pt x="107149" y="130568"/>
                </a:lnTo>
                <a:lnTo>
                  <a:pt x="107200" y="130695"/>
                </a:lnTo>
                <a:lnTo>
                  <a:pt x="107823" y="130314"/>
                </a:lnTo>
                <a:close/>
              </a:path>
              <a:path w="570230" h="212089">
                <a:moveTo>
                  <a:pt x="107861" y="125996"/>
                </a:moveTo>
                <a:lnTo>
                  <a:pt x="107619" y="126377"/>
                </a:lnTo>
                <a:lnTo>
                  <a:pt x="107772" y="126377"/>
                </a:lnTo>
                <a:lnTo>
                  <a:pt x="107861" y="125996"/>
                </a:lnTo>
                <a:close/>
              </a:path>
              <a:path w="570230" h="212089">
                <a:moveTo>
                  <a:pt x="107899" y="123202"/>
                </a:moveTo>
                <a:lnTo>
                  <a:pt x="107442" y="122567"/>
                </a:lnTo>
                <a:lnTo>
                  <a:pt x="107124" y="122567"/>
                </a:lnTo>
                <a:lnTo>
                  <a:pt x="107238" y="122821"/>
                </a:lnTo>
                <a:lnTo>
                  <a:pt x="107353" y="123075"/>
                </a:lnTo>
                <a:lnTo>
                  <a:pt x="107416" y="123202"/>
                </a:lnTo>
                <a:lnTo>
                  <a:pt x="107899" y="123202"/>
                </a:lnTo>
                <a:close/>
              </a:path>
              <a:path w="570230" h="212089">
                <a:moveTo>
                  <a:pt x="107937" y="124218"/>
                </a:moveTo>
                <a:lnTo>
                  <a:pt x="107175" y="124218"/>
                </a:lnTo>
                <a:lnTo>
                  <a:pt x="106946" y="124218"/>
                </a:lnTo>
                <a:lnTo>
                  <a:pt x="106895" y="124472"/>
                </a:lnTo>
                <a:lnTo>
                  <a:pt x="106794" y="124853"/>
                </a:lnTo>
                <a:lnTo>
                  <a:pt x="106680" y="125107"/>
                </a:lnTo>
                <a:lnTo>
                  <a:pt x="106553" y="125361"/>
                </a:lnTo>
                <a:lnTo>
                  <a:pt x="106502" y="125488"/>
                </a:lnTo>
                <a:lnTo>
                  <a:pt x="106413" y="126377"/>
                </a:lnTo>
                <a:lnTo>
                  <a:pt x="106768" y="126377"/>
                </a:lnTo>
                <a:lnTo>
                  <a:pt x="106718" y="125742"/>
                </a:lnTo>
                <a:lnTo>
                  <a:pt x="107835" y="125742"/>
                </a:lnTo>
                <a:lnTo>
                  <a:pt x="107911" y="125488"/>
                </a:lnTo>
                <a:lnTo>
                  <a:pt x="106692" y="125488"/>
                </a:lnTo>
                <a:lnTo>
                  <a:pt x="106692" y="125361"/>
                </a:lnTo>
                <a:lnTo>
                  <a:pt x="107886" y="125361"/>
                </a:lnTo>
                <a:lnTo>
                  <a:pt x="107899" y="125107"/>
                </a:lnTo>
                <a:lnTo>
                  <a:pt x="106845" y="125107"/>
                </a:lnTo>
                <a:lnTo>
                  <a:pt x="106997" y="124853"/>
                </a:lnTo>
                <a:lnTo>
                  <a:pt x="107086" y="124599"/>
                </a:lnTo>
                <a:lnTo>
                  <a:pt x="107137" y="124345"/>
                </a:lnTo>
                <a:lnTo>
                  <a:pt x="107238" y="124472"/>
                </a:lnTo>
                <a:lnTo>
                  <a:pt x="107924" y="124472"/>
                </a:lnTo>
                <a:lnTo>
                  <a:pt x="107937" y="124218"/>
                </a:lnTo>
                <a:close/>
              </a:path>
              <a:path w="570230" h="212089">
                <a:moveTo>
                  <a:pt x="107988" y="123456"/>
                </a:moveTo>
                <a:lnTo>
                  <a:pt x="107530" y="123456"/>
                </a:lnTo>
                <a:lnTo>
                  <a:pt x="107645" y="123710"/>
                </a:lnTo>
                <a:lnTo>
                  <a:pt x="107975" y="123710"/>
                </a:lnTo>
                <a:lnTo>
                  <a:pt x="107988" y="123456"/>
                </a:lnTo>
                <a:close/>
              </a:path>
              <a:path w="570230" h="212089">
                <a:moveTo>
                  <a:pt x="107988" y="44323"/>
                </a:moveTo>
                <a:lnTo>
                  <a:pt x="105283" y="44323"/>
                </a:lnTo>
                <a:lnTo>
                  <a:pt x="104851" y="44577"/>
                </a:lnTo>
                <a:lnTo>
                  <a:pt x="107696" y="44577"/>
                </a:lnTo>
                <a:lnTo>
                  <a:pt x="107988" y="44323"/>
                </a:lnTo>
                <a:close/>
              </a:path>
              <a:path w="570230" h="212089">
                <a:moveTo>
                  <a:pt x="108013" y="126377"/>
                </a:moveTo>
                <a:lnTo>
                  <a:pt x="107772" y="126377"/>
                </a:lnTo>
                <a:lnTo>
                  <a:pt x="107696" y="126631"/>
                </a:lnTo>
                <a:lnTo>
                  <a:pt x="108013" y="126377"/>
                </a:lnTo>
                <a:close/>
              </a:path>
              <a:path w="570230" h="212089">
                <a:moveTo>
                  <a:pt x="108038" y="126631"/>
                </a:moveTo>
                <a:lnTo>
                  <a:pt x="107696" y="126631"/>
                </a:lnTo>
                <a:lnTo>
                  <a:pt x="107543" y="126631"/>
                </a:lnTo>
                <a:lnTo>
                  <a:pt x="107454" y="126885"/>
                </a:lnTo>
                <a:lnTo>
                  <a:pt x="107823" y="126885"/>
                </a:lnTo>
                <a:lnTo>
                  <a:pt x="108038" y="126631"/>
                </a:lnTo>
                <a:close/>
              </a:path>
              <a:path w="570230" h="212089">
                <a:moveTo>
                  <a:pt x="108102" y="36322"/>
                </a:moveTo>
                <a:lnTo>
                  <a:pt x="102501" y="36322"/>
                </a:lnTo>
                <a:lnTo>
                  <a:pt x="102527" y="36576"/>
                </a:lnTo>
                <a:lnTo>
                  <a:pt x="107873" y="36576"/>
                </a:lnTo>
                <a:lnTo>
                  <a:pt x="108102" y="36322"/>
                </a:lnTo>
                <a:close/>
              </a:path>
              <a:path w="570230" h="212089">
                <a:moveTo>
                  <a:pt x="108127" y="118122"/>
                </a:moveTo>
                <a:lnTo>
                  <a:pt x="107188" y="118122"/>
                </a:lnTo>
                <a:lnTo>
                  <a:pt x="107264" y="118757"/>
                </a:lnTo>
                <a:lnTo>
                  <a:pt x="107378" y="119646"/>
                </a:lnTo>
                <a:lnTo>
                  <a:pt x="107924" y="119646"/>
                </a:lnTo>
                <a:lnTo>
                  <a:pt x="107619" y="119138"/>
                </a:lnTo>
                <a:lnTo>
                  <a:pt x="107543" y="119011"/>
                </a:lnTo>
                <a:lnTo>
                  <a:pt x="108051" y="118249"/>
                </a:lnTo>
                <a:lnTo>
                  <a:pt x="108127" y="118122"/>
                </a:lnTo>
                <a:close/>
              </a:path>
              <a:path w="570230" h="212089">
                <a:moveTo>
                  <a:pt x="108216" y="42291"/>
                </a:moveTo>
                <a:lnTo>
                  <a:pt x="103581" y="42291"/>
                </a:lnTo>
                <a:lnTo>
                  <a:pt x="103289" y="42545"/>
                </a:lnTo>
                <a:lnTo>
                  <a:pt x="107975" y="42545"/>
                </a:lnTo>
                <a:lnTo>
                  <a:pt x="108216" y="42291"/>
                </a:lnTo>
                <a:close/>
              </a:path>
              <a:path w="570230" h="212089">
                <a:moveTo>
                  <a:pt x="108458" y="35941"/>
                </a:moveTo>
                <a:lnTo>
                  <a:pt x="102463" y="35941"/>
                </a:lnTo>
                <a:lnTo>
                  <a:pt x="102489" y="36195"/>
                </a:lnTo>
                <a:lnTo>
                  <a:pt x="108229" y="36195"/>
                </a:lnTo>
                <a:lnTo>
                  <a:pt x="108458" y="35941"/>
                </a:lnTo>
                <a:close/>
              </a:path>
              <a:path w="570230" h="212089">
                <a:moveTo>
                  <a:pt x="108470" y="37084"/>
                </a:moveTo>
                <a:lnTo>
                  <a:pt x="107403" y="37084"/>
                </a:lnTo>
                <a:lnTo>
                  <a:pt x="107162" y="37338"/>
                </a:lnTo>
                <a:lnTo>
                  <a:pt x="108280" y="37338"/>
                </a:lnTo>
                <a:lnTo>
                  <a:pt x="108470" y="37084"/>
                </a:lnTo>
                <a:close/>
              </a:path>
              <a:path w="570230" h="212089">
                <a:moveTo>
                  <a:pt x="108496" y="129171"/>
                </a:moveTo>
                <a:lnTo>
                  <a:pt x="107759" y="129171"/>
                </a:lnTo>
                <a:lnTo>
                  <a:pt x="107899" y="129425"/>
                </a:lnTo>
                <a:lnTo>
                  <a:pt x="108356" y="129425"/>
                </a:lnTo>
                <a:lnTo>
                  <a:pt x="108496" y="129171"/>
                </a:lnTo>
                <a:close/>
              </a:path>
              <a:path w="570230" h="212089">
                <a:moveTo>
                  <a:pt x="108496" y="125996"/>
                </a:moveTo>
                <a:lnTo>
                  <a:pt x="108013" y="126377"/>
                </a:lnTo>
                <a:lnTo>
                  <a:pt x="108267" y="126377"/>
                </a:lnTo>
                <a:lnTo>
                  <a:pt x="108496" y="125996"/>
                </a:lnTo>
                <a:close/>
              </a:path>
              <a:path w="570230" h="212089">
                <a:moveTo>
                  <a:pt x="108496" y="121297"/>
                </a:moveTo>
                <a:lnTo>
                  <a:pt x="108305" y="121043"/>
                </a:lnTo>
                <a:lnTo>
                  <a:pt x="106311" y="121043"/>
                </a:lnTo>
                <a:lnTo>
                  <a:pt x="106400" y="121297"/>
                </a:lnTo>
                <a:lnTo>
                  <a:pt x="108496" y="121297"/>
                </a:lnTo>
                <a:close/>
              </a:path>
              <a:path w="570230" h="212089">
                <a:moveTo>
                  <a:pt x="108534" y="126631"/>
                </a:moveTo>
                <a:lnTo>
                  <a:pt x="108521" y="126377"/>
                </a:lnTo>
                <a:lnTo>
                  <a:pt x="108267" y="126377"/>
                </a:lnTo>
                <a:lnTo>
                  <a:pt x="108038" y="126631"/>
                </a:lnTo>
                <a:lnTo>
                  <a:pt x="108534" y="126631"/>
                </a:lnTo>
                <a:close/>
              </a:path>
              <a:path w="570230" h="212089">
                <a:moveTo>
                  <a:pt x="108673" y="14097"/>
                </a:moveTo>
                <a:lnTo>
                  <a:pt x="108661" y="13970"/>
                </a:lnTo>
                <a:lnTo>
                  <a:pt x="107264" y="13970"/>
                </a:lnTo>
                <a:lnTo>
                  <a:pt x="107061" y="13970"/>
                </a:lnTo>
                <a:lnTo>
                  <a:pt x="106972" y="14097"/>
                </a:lnTo>
                <a:lnTo>
                  <a:pt x="108673" y="14097"/>
                </a:lnTo>
                <a:close/>
              </a:path>
              <a:path w="570230" h="212089">
                <a:moveTo>
                  <a:pt x="108762" y="121678"/>
                </a:moveTo>
                <a:lnTo>
                  <a:pt x="108585" y="121424"/>
                </a:lnTo>
                <a:lnTo>
                  <a:pt x="106438" y="121424"/>
                </a:lnTo>
                <a:lnTo>
                  <a:pt x="106756" y="121678"/>
                </a:lnTo>
                <a:lnTo>
                  <a:pt x="108762" y="121678"/>
                </a:lnTo>
                <a:close/>
              </a:path>
              <a:path w="570230" h="212089">
                <a:moveTo>
                  <a:pt x="108775" y="117614"/>
                </a:moveTo>
                <a:lnTo>
                  <a:pt x="107657" y="117614"/>
                </a:lnTo>
                <a:lnTo>
                  <a:pt x="107149" y="117868"/>
                </a:lnTo>
                <a:lnTo>
                  <a:pt x="108407" y="117868"/>
                </a:lnTo>
                <a:lnTo>
                  <a:pt x="108775" y="117614"/>
                </a:lnTo>
                <a:close/>
              </a:path>
              <a:path w="570230" h="212089">
                <a:moveTo>
                  <a:pt x="108851" y="36576"/>
                </a:moveTo>
                <a:lnTo>
                  <a:pt x="107873" y="36576"/>
                </a:lnTo>
                <a:lnTo>
                  <a:pt x="107632" y="36830"/>
                </a:lnTo>
                <a:lnTo>
                  <a:pt x="108661" y="36830"/>
                </a:lnTo>
                <a:lnTo>
                  <a:pt x="108851" y="36576"/>
                </a:lnTo>
                <a:close/>
              </a:path>
              <a:path w="570230" h="212089">
                <a:moveTo>
                  <a:pt x="108953" y="125107"/>
                </a:moveTo>
                <a:lnTo>
                  <a:pt x="107950" y="125107"/>
                </a:lnTo>
                <a:lnTo>
                  <a:pt x="107937" y="125361"/>
                </a:lnTo>
                <a:lnTo>
                  <a:pt x="108839" y="125361"/>
                </a:lnTo>
                <a:lnTo>
                  <a:pt x="108953" y="125107"/>
                </a:lnTo>
                <a:close/>
              </a:path>
              <a:path w="570230" h="212089">
                <a:moveTo>
                  <a:pt x="108966" y="127139"/>
                </a:moveTo>
                <a:lnTo>
                  <a:pt x="108864" y="126631"/>
                </a:lnTo>
                <a:lnTo>
                  <a:pt x="108534" y="126631"/>
                </a:lnTo>
                <a:lnTo>
                  <a:pt x="108559" y="127139"/>
                </a:lnTo>
                <a:lnTo>
                  <a:pt x="108966" y="127139"/>
                </a:lnTo>
                <a:close/>
              </a:path>
              <a:path w="570230" h="212089">
                <a:moveTo>
                  <a:pt x="109004" y="121043"/>
                </a:moveTo>
                <a:lnTo>
                  <a:pt x="108204" y="120027"/>
                </a:lnTo>
                <a:lnTo>
                  <a:pt x="108102" y="119900"/>
                </a:lnTo>
                <a:lnTo>
                  <a:pt x="107492" y="119900"/>
                </a:lnTo>
                <a:lnTo>
                  <a:pt x="107518" y="120027"/>
                </a:lnTo>
                <a:lnTo>
                  <a:pt x="105956" y="120027"/>
                </a:lnTo>
                <a:lnTo>
                  <a:pt x="106045" y="120281"/>
                </a:lnTo>
                <a:lnTo>
                  <a:pt x="107683" y="120281"/>
                </a:lnTo>
                <a:lnTo>
                  <a:pt x="108305" y="121043"/>
                </a:lnTo>
                <a:lnTo>
                  <a:pt x="109004" y="121043"/>
                </a:lnTo>
                <a:close/>
              </a:path>
              <a:path w="570230" h="212089">
                <a:moveTo>
                  <a:pt x="109004" y="10795"/>
                </a:moveTo>
                <a:lnTo>
                  <a:pt x="107823" y="10795"/>
                </a:lnTo>
                <a:lnTo>
                  <a:pt x="107645" y="10795"/>
                </a:lnTo>
                <a:lnTo>
                  <a:pt x="107530" y="11176"/>
                </a:lnTo>
                <a:lnTo>
                  <a:pt x="107467" y="11430"/>
                </a:lnTo>
                <a:lnTo>
                  <a:pt x="107391" y="11684"/>
                </a:lnTo>
                <a:lnTo>
                  <a:pt x="107264" y="13843"/>
                </a:lnTo>
                <a:lnTo>
                  <a:pt x="107480" y="13716"/>
                </a:lnTo>
                <a:lnTo>
                  <a:pt x="108635" y="13716"/>
                </a:lnTo>
                <a:lnTo>
                  <a:pt x="108724" y="11938"/>
                </a:lnTo>
                <a:lnTo>
                  <a:pt x="108788" y="11684"/>
                </a:lnTo>
                <a:lnTo>
                  <a:pt x="108851" y="11430"/>
                </a:lnTo>
                <a:lnTo>
                  <a:pt x="108915" y="11176"/>
                </a:lnTo>
                <a:lnTo>
                  <a:pt x="109004" y="10795"/>
                </a:lnTo>
                <a:close/>
              </a:path>
              <a:path w="570230" h="212089">
                <a:moveTo>
                  <a:pt x="109042" y="41402"/>
                </a:moveTo>
                <a:lnTo>
                  <a:pt x="104508" y="41402"/>
                </a:lnTo>
                <a:lnTo>
                  <a:pt x="104267" y="41656"/>
                </a:lnTo>
                <a:lnTo>
                  <a:pt x="108788" y="41656"/>
                </a:lnTo>
                <a:lnTo>
                  <a:pt x="109042" y="41402"/>
                </a:lnTo>
                <a:close/>
              </a:path>
              <a:path w="570230" h="212089">
                <a:moveTo>
                  <a:pt x="109054" y="122567"/>
                </a:moveTo>
                <a:lnTo>
                  <a:pt x="109042" y="122313"/>
                </a:lnTo>
                <a:lnTo>
                  <a:pt x="107264" y="122313"/>
                </a:lnTo>
                <a:lnTo>
                  <a:pt x="107442" y="122567"/>
                </a:lnTo>
                <a:lnTo>
                  <a:pt x="109054" y="122567"/>
                </a:lnTo>
                <a:close/>
              </a:path>
              <a:path w="570230" h="212089">
                <a:moveTo>
                  <a:pt x="109093" y="123710"/>
                </a:moveTo>
                <a:lnTo>
                  <a:pt x="107975" y="123710"/>
                </a:lnTo>
                <a:lnTo>
                  <a:pt x="107975" y="123964"/>
                </a:lnTo>
                <a:lnTo>
                  <a:pt x="109093" y="123964"/>
                </a:lnTo>
                <a:lnTo>
                  <a:pt x="109093" y="123710"/>
                </a:lnTo>
                <a:close/>
              </a:path>
              <a:path w="570230" h="212089">
                <a:moveTo>
                  <a:pt x="109143" y="36195"/>
                </a:moveTo>
                <a:lnTo>
                  <a:pt x="108229" y="36195"/>
                </a:lnTo>
                <a:lnTo>
                  <a:pt x="108102" y="36322"/>
                </a:lnTo>
                <a:lnTo>
                  <a:pt x="109042" y="36322"/>
                </a:lnTo>
                <a:lnTo>
                  <a:pt x="109143" y="36195"/>
                </a:lnTo>
                <a:close/>
              </a:path>
              <a:path w="570230" h="212089">
                <a:moveTo>
                  <a:pt x="109207" y="125361"/>
                </a:moveTo>
                <a:lnTo>
                  <a:pt x="108839" y="125361"/>
                </a:lnTo>
                <a:lnTo>
                  <a:pt x="108788" y="125488"/>
                </a:lnTo>
                <a:lnTo>
                  <a:pt x="108673" y="125742"/>
                </a:lnTo>
                <a:lnTo>
                  <a:pt x="108496" y="125996"/>
                </a:lnTo>
                <a:lnTo>
                  <a:pt x="108521" y="126377"/>
                </a:lnTo>
                <a:lnTo>
                  <a:pt x="108762" y="126377"/>
                </a:lnTo>
                <a:lnTo>
                  <a:pt x="109143" y="125742"/>
                </a:lnTo>
                <a:lnTo>
                  <a:pt x="109207" y="125361"/>
                </a:lnTo>
                <a:close/>
              </a:path>
              <a:path w="570230" h="212089">
                <a:moveTo>
                  <a:pt x="109232" y="137223"/>
                </a:moveTo>
                <a:lnTo>
                  <a:pt x="108877" y="136613"/>
                </a:lnTo>
                <a:lnTo>
                  <a:pt x="108800" y="136334"/>
                </a:lnTo>
                <a:lnTo>
                  <a:pt x="108762" y="136194"/>
                </a:lnTo>
                <a:lnTo>
                  <a:pt x="108661" y="135915"/>
                </a:lnTo>
                <a:lnTo>
                  <a:pt x="108140" y="135915"/>
                </a:lnTo>
                <a:lnTo>
                  <a:pt x="108140" y="136613"/>
                </a:lnTo>
                <a:lnTo>
                  <a:pt x="107543" y="136613"/>
                </a:lnTo>
                <a:lnTo>
                  <a:pt x="108038" y="136194"/>
                </a:lnTo>
                <a:lnTo>
                  <a:pt x="108140" y="136613"/>
                </a:lnTo>
                <a:lnTo>
                  <a:pt x="108140" y="135915"/>
                </a:lnTo>
                <a:lnTo>
                  <a:pt x="106921" y="135915"/>
                </a:lnTo>
                <a:lnTo>
                  <a:pt x="106921" y="136613"/>
                </a:lnTo>
                <a:lnTo>
                  <a:pt x="106489" y="136613"/>
                </a:lnTo>
                <a:lnTo>
                  <a:pt x="106680" y="136334"/>
                </a:lnTo>
                <a:lnTo>
                  <a:pt x="106870" y="136334"/>
                </a:lnTo>
                <a:lnTo>
                  <a:pt x="106921" y="136613"/>
                </a:lnTo>
                <a:lnTo>
                  <a:pt x="106921" y="135915"/>
                </a:lnTo>
                <a:lnTo>
                  <a:pt x="104533" y="136613"/>
                </a:lnTo>
                <a:lnTo>
                  <a:pt x="104749" y="136613"/>
                </a:lnTo>
                <a:lnTo>
                  <a:pt x="104051" y="137223"/>
                </a:lnTo>
                <a:lnTo>
                  <a:pt x="103797" y="137756"/>
                </a:lnTo>
                <a:lnTo>
                  <a:pt x="103670" y="137998"/>
                </a:lnTo>
                <a:lnTo>
                  <a:pt x="103568" y="138214"/>
                </a:lnTo>
                <a:lnTo>
                  <a:pt x="103632" y="136613"/>
                </a:lnTo>
                <a:lnTo>
                  <a:pt x="103174" y="137756"/>
                </a:lnTo>
                <a:lnTo>
                  <a:pt x="103085" y="137998"/>
                </a:lnTo>
                <a:lnTo>
                  <a:pt x="104178" y="138722"/>
                </a:lnTo>
                <a:lnTo>
                  <a:pt x="104419" y="138366"/>
                </a:lnTo>
                <a:lnTo>
                  <a:pt x="104673" y="138366"/>
                </a:lnTo>
                <a:lnTo>
                  <a:pt x="104101" y="138861"/>
                </a:lnTo>
                <a:lnTo>
                  <a:pt x="102933" y="138861"/>
                </a:lnTo>
                <a:lnTo>
                  <a:pt x="102895" y="140957"/>
                </a:lnTo>
                <a:lnTo>
                  <a:pt x="106057" y="138214"/>
                </a:lnTo>
                <a:lnTo>
                  <a:pt x="104521" y="138214"/>
                </a:lnTo>
                <a:lnTo>
                  <a:pt x="104660" y="137998"/>
                </a:lnTo>
                <a:lnTo>
                  <a:pt x="105029" y="137756"/>
                </a:lnTo>
                <a:lnTo>
                  <a:pt x="104165" y="137756"/>
                </a:lnTo>
                <a:lnTo>
                  <a:pt x="104457" y="137223"/>
                </a:lnTo>
                <a:lnTo>
                  <a:pt x="105498" y="137223"/>
                </a:lnTo>
                <a:lnTo>
                  <a:pt x="105486" y="136613"/>
                </a:lnTo>
                <a:lnTo>
                  <a:pt x="105638" y="137223"/>
                </a:lnTo>
                <a:lnTo>
                  <a:pt x="107022" y="137223"/>
                </a:lnTo>
                <a:lnTo>
                  <a:pt x="109232" y="137223"/>
                </a:lnTo>
                <a:close/>
              </a:path>
              <a:path w="570230" h="212089">
                <a:moveTo>
                  <a:pt x="109372" y="124853"/>
                </a:moveTo>
                <a:lnTo>
                  <a:pt x="109067" y="124853"/>
                </a:lnTo>
                <a:lnTo>
                  <a:pt x="108953" y="125107"/>
                </a:lnTo>
                <a:lnTo>
                  <a:pt x="109258" y="125107"/>
                </a:lnTo>
                <a:lnTo>
                  <a:pt x="109372" y="124853"/>
                </a:lnTo>
                <a:close/>
              </a:path>
              <a:path w="570230" h="212089">
                <a:moveTo>
                  <a:pt x="109550" y="40894"/>
                </a:moveTo>
                <a:lnTo>
                  <a:pt x="105016" y="40894"/>
                </a:lnTo>
                <a:lnTo>
                  <a:pt x="104762" y="41148"/>
                </a:lnTo>
                <a:lnTo>
                  <a:pt x="109296" y="41148"/>
                </a:lnTo>
                <a:lnTo>
                  <a:pt x="109550" y="40894"/>
                </a:lnTo>
                <a:close/>
              </a:path>
              <a:path w="570230" h="212089">
                <a:moveTo>
                  <a:pt x="109588" y="123964"/>
                </a:moveTo>
                <a:lnTo>
                  <a:pt x="109093" y="123964"/>
                </a:lnTo>
                <a:lnTo>
                  <a:pt x="109118" y="124599"/>
                </a:lnTo>
                <a:lnTo>
                  <a:pt x="109474" y="124599"/>
                </a:lnTo>
                <a:lnTo>
                  <a:pt x="109588" y="123964"/>
                </a:lnTo>
                <a:close/>
              </a:path>
              <a:path w="570230" h="212089">
                <a:moveTo>
                  <a:pt x="109626" y="122567"/>
                </a:moveTo>
                <a:lnTo>
                  <a:pt x="109054" y="122567"/>
                </a:lnTo>
                <a:lnTo>
                  <a:pt x="109093" y="123710"/>
                </a:lnTo>
                <a:lnTo>
                  <a:pt x="109601" y="123710"/>
                </a:lnTo>
                <a:lnTo>
                  <a:pt x="109626" y="122567"/>
                </a:lnTo>
                <a:close/>
              </a:path>
              <a:path w="570230" h="212089">
                <a:moveTo>
                  <a:pt x="109689" y="137566"/>
                </a:moveTo>
                <a:lnTo>
                  <a:pt x="109486" y="137299"/>
                </a:lnTo>
                <a:lnTo>
                  <a:pt x="109232" y="137299"/>
                </a:lnTo>
                <a:lnTo>
                  <a:pt x="109689" y="137566"/>
                </a:lnTo>
                <a:close/>
              </a:path>
              <a:path w="570230" h="212089">
                <a:moveTo>
                  <a:pt x="109804" y="35306"/>
                </a:moveTo>
                <a:lnTo>
                  <a:pt x="109042" y="35306"/>
                </a:lnTo>
                <a:lnTo>
                  <a:pt x="108458" y="35941"/>
                </a:lnTo>
                <a:lnTo>
                  <a:pt x="109334" y="35941"/>
                </a:lnTo>
                <a:lnTo>
                  <a:pt x="109715" y="35433"/>
                </a:lnTo>
                <a:lnTo>
                  <a:pt x="109804" y="35306"/>
                </a:lnTo>
                <a:close/>
              </a:path>
              <a:path w="570230" h="212089">
                <a:moveTo>
                  <a:pt x="109829" y="121424"/>
                </a:moveTo>
                <a:lnTo>
                  <a:pt x="109778" y="121297"/>
                </a:lnTo>
                <a:lnTo>
                  <a:pt x="108496" y="121297"/>
                </a:lnTo>
                <a:lnTo>
                  <a:pt x="108585" y="121424"/>
                </a:lnTo>
                <a:lnTo>
                  <a:pt x="109829" y="121424"/>
                </a:lnTo>
                <a:close/>
              </a:path>
              <a:path w="570230" h="212089">
                <a:moveTo>
                  <a:pt x="109842" y="42545"/>
                </a:moveTo>
                <a:lnTo>
                  <a:pt x="107975" y="42545"/>
                </a:lnTo>
                <a:lnTo>
                  <a:pt x="106908" y="43434"/>
                </a:lnTo>
                <a:lnTo>
                  <a:pt x="105727" y="44069"/>
                </a:lnTo>
                <a:lnTo>
                  <a:pt x="108292" y="44069"/>
                </a:lnTo>
                <a:lnTo>
                  <a:pt x="109004" y="43434"/>
                </a:lnTo>
                <a:lnTo>
                  <a:pt x="109842" y="42545"/>
                </a:lnTo>
                <a:close/>
              </a:path>
              <a:path w="570230" h="212089">
                <a:moveTo>
                  <a:pt x="110045" y="132346"/>
                </a:moveTo>
                <a:lnTo>
                  <a:pt x="105054" y="132346"/>
                </a:lnTo>
                <a:lnTo>
                  <a:pt x="105054" y="132600"/>
                </a:lnTo>
                <a:lnTo>
                  <a:pt x="109766" y="132600"/>
                </a:lnTo>
                <a:lnTo>
                  <a:pt x="110045" y="132346"/>
                </a:lnTo>
                <a:close/>
              </a:path>
              <a:path w="570230" h="212089">
                <a:moveTo>
                  <a:pt x="110045" y="121932"/>
                </a:moveTo>
                <a:lnTo>
                  <a:pt x="109943" y="121678"/>
                </a:lnTo>
                <a:lnTo>
                  <a:pt x="108762" y="121678"/>
                </a:lnTo>
                <a:lnTo>
                  <a:pt x="108953" y="121932"/>
                </a:lnTo>
                <a:lnTo>
                  <a:pt x="110045" y="121932"/>
                </a:lnTo>
                <a:close/>
              </a:path>
              <a:path w="570230" h="212089">
                <a:moveTo>
                  <a:pt x="110147" y="113042"/>
                </a:moveTo>
                <a:lnTo>
                  <a:pt x="109982" y="112788"/>
                </a:lnTo>
                <a:lnTo>
                  <a:pt x="106654" y="112788"/>
                </a:lnTo>
                <a:lnTo>
                  <a:pt x="106197" y="113042"/>
                </a:lnTo>
                <a:lnTo>
                  <a:pt x="110147" y="113042"/>
                </a:lnTo>
                <a:close/>
              </a:path>
              <a:path w="570230" h="212089">
                <a:moveTo>
                  <a:pt x="110210" y="122313"/>
                </a:moveTo>
                <a:lnTo>
                  <a:pt x="110159" y="122186"/>
                </a:lnTo>
                <a:lnTo>
                  <a:pt x="109042" y="122186"/>
                </a:lnTo>
                <a:lnTo>
                  <a:pt x="109042" y="122313"/>
                </a:lnTo>
                <a:lnTo>
                  <a:pt x="110210" y="122313"/>
                </a:lnTo>
                <a:close/>
              </a:path>
              <a:path w="570230" h="212089">
                <a:moveTo>
                  <a:pt x="110223" y="14605"/>
                </a:moveTo>
                <a:lnTo>
                  <a:pt x="110096" y="14605"/>
                </a:lnTo>
                <a:lnTo>
                  <a:pt x="110223" y="14732"/>
                </a:lnTo>
                <a:lnTo>
                  <a:pt x="110223" y="14605"/>
                </a:lnTo>
                <a:close/>
              </a:path>
              <a:path w="570230" h="212089">
                <a:moveTo>
                  <a:pt x="110223" y="14097"/>
                </a:moveTo>
                <a:lnTo>
                  <a:pt x="108673" y="14097"/>
                </a:lnTo>
                <a:lnTo>
                  <a:pt x="108699" y="14351"/>
                </a:lnTo>
                <a:lnTo>
                  <a:pt x="110223" y="14351"/>
                </a:lnTo>
                <a:lnTo>
                  <a:pt x="110223" y="14097"/>
                </a:lnTo>
                <a:close/>
              </a:path>
              <a:path w="570230" h="212089">
                <a:moveTo>
                  <a:pt x="110223" y="13716"/>
                </a:moveTo>
                <a:lnTo>
                  <a:pt x="108635" y="13716"/>
                </a:lnTo>
                <a:lnTo>
                  <a:pt x="108661" y="13970"/>
                </a:lnTo>
                <a:lnTo>
                  <a:pt x="110223" y="13970"/>
                </a:lnTo>
                <a:lnTo>
                  <a:pt x="110223" y="13716"/>
                </a:lnTo>
                <a:close/>
              </a:path>
              <a:path w="570230" h="212089">
                <a:moveTo>
                  <a:pt x="110236" y="10541"/>
                </a:moveTo>
                <a:lnTo>
                  <a:pt x="109181" y="10541"/>
                </a:lnTo>
                <a:lnTo>
                  <a:pt x="109004" y="10795"/>
                </a:lnTo>
                <a:lnTo>
                  <a:pt x="110236" y="10795"/>
                </a:lnTo>
                <a:lnTo>
                  <a:pt x="110236" y="10541"/>
                </a:lnTo>
                <a:close/>
              </a:path>
              <a:path w="570230" h="212089">
                <a:moveTo>
                  <a:pt x="110324" y="123964"/>
                </a:moveTo>
                <a:lnTo>
                  <a:pt x="110197" y="123710"/>
                </a:lnTo>
                <a:lnTo>
                  <a:pt x="109601" y="123710"/>
                </a:lnTo>
                <a:lnTo>
                  <a:pt x="109588" y="123964"/>
                </a:lnTo>
                <a:lnTo>
                  <a:pt x="110324" y="123964"/>
                </a:lnTo>
                <a:close/>
              </a:path>
              <a:path w="570230" h="212089">
                <a:moveTo>
                  <a:pt x="110363" y="113423"/>
                </a:moveTo>
                <a:lnTo>
                  <a:pt x="110299" y="113296"/>
                </a:lnTo>
                <a:lnTo>
                  <a:pt x="110070" y="113296"/>
                </a:lnTo>
                <a:lnTo>
                  <a:pt x="110363" y="113423"/>
                </a:lnTo>
                <a:close/>
              </a:path>
              <a:path w="570230" h="212089">
                <a:moveTo>
                  <a:pt x="110553" y="124472"/>
                </a:moveTo>
                <a:lnTo>
                  <a:pt x="110451" y="124218"/>
                </a:lnTo>
                <a:lnTo>
                  <a:pt x="109588" y="124218"/>
                </a:lnTo>
                <a:lnTo>
                  <a:pt x="109588" y="124472"/>
                </a:lnTo>
                <a:lnTo>
                  <a:pt x="110553" y="124472"/>
                </a:lnTo>
                <a:close/>
              </a:path>
              <a:path w="570230" h="212089">
                <a:moveTo>
                  <a:pt x="110604" y="124599"/>
                </a:moveTo>
                <a:lnTo>
                  <a:pt x="109474" y="124599"/>
                </a:lnTo>
                <a:lnTo>
                  <a:pt x="109372" y="124853"/>
                </a:lnTo>
                <a:lnTo>
                  <a:pt x="110604" y="124853"/>
                </a:lnTo>
                <a:lnTo>
                  <a:pt x="110604" y="124599"/>
                </a:lnTo>
                <a:close/>
              </a:path>
              <a:path w="570230" h="212089">
                <a:moveTo>
                  <a:pt x="110617" y="125361"/>
                </a:moveTo>
                <a:lnTo>
                  <a:pt x="110604" y="125107"/>
                </a:lnTo>
                <a:lnTo>
                  <a:pt x="109258" y="125107"/>
                </a:lnTo>
                <a:lnTo>
                  <a:pt x="109207" y="125361"/>
                </a:lnTo>
                <a:lnTo>
                  <a:pt x="110617" y="125361"/>
                </a:lnTo>
                <a:close/>
              </a:path>
              <a:path w="570230" h="212089">
                <a:moveTo>
                  <a:pt x="110782" y="35306"/>
                </a:moveTo>
                <a:lnTo>
                  <a:pt x="109994" y="35052"/>
                </a:lnTo>
                <a:lnTo>
                  <a:pt x="109804" y="35306"/>
                </a:lnTo>
                <a:lnTo>
                  <a:pt x="110782" y="35306"/>
                </a:lnTo>
                <a:close/>
              </a:path>
              <a:path w="570230" h="212089">
                <a:moveTo>
                  <a:pt x="110921" y="123710"/>
                </a:moveTo>
                <a:lnTo>
                  <a:pt x="110629" y="123202"/>
                </a:lnTo>
                <a:lnTo>
                  <a:pt x="110540" y="123075"/>
                </a:lnTo>
                <a:lnTo>
                  <a:pt x="110426" y="122821"/>
                </a:lnTo>
                <a:lnTo>
                  <a:pt x="110324" y="122567"/>
                </a:lnTo>
                <a:lnTo>
                  <a:pt x="109626" y="122567"/>
                </a:lnTo>
                <a:lnTo>
                  <a:pt x="110197" y="123710"/>
                </a:lnTo>
                <a:lnTo>
                  <a:pt x="110921" y="123710"/>
                </a:lnTo>
                <a:close/>
              </a:path>
              <a:path w="570230" h="212089">
                <a:moveTo>
                  <a:pt x="110985" y="23495"/>
                </a:moveTo>
                <a:lnTo>
                  <a:pt x="110934" y="23241"/>
                </a:lnTo>
                <a:lnTo>
                  <a:pt x="110286" y="23241"/>
                </a:lnTo>
                <a:lnTo>
                  <a:pt x="98259" y="23241"/>
                </a:lnTo>
                <a:lnTo>
                  <a:pt x="98552" y="23380"/>
                </a:lnTo>
                <a:lnTo>
                  <a:pt x="97840" y="23241"/>
                </a:lnTo>
                <a:lnTo>
                  <a:pt x="97231" y="23241"/>
                </a:lnTo>
                <a:lnTo>
                  <a:pt x="97053" y="22987"/>
                </a:lnTo>
                <a:lnTo>
                  <a:pt x="95656" y="22987"/>
                </a:lnTo>
                <a:lnTo>
                  <a:pt x="95491" y="23241"/>
                </a:lnTo>
                <a:lnTo>
                  <a:pt x="94919" y="23241"/>
                </a:lnTo>
                <a:lnTo>
                  <a:pt x="94284" y="23368"/>
                </a:lnTo>
                <a:lnTo>
                  <a:pt x="94691" y="23241"/>
                </a:lnTo>
                <a:lnTo>
                  <a:pt x="89865" y="23241"/>
                </a:lnTo>
                <a:lnTo>
                  <a:pt x="89928" y="23495"/>
                </a:lnTo>
                <a:lnTo>
                  <a:pt x="93637" y="23495"/>
                </a:lnTo>
                <a:lnTo>
                  <a:pt x="93878" y="23495"/>
                </a:lnTo>
                <a:lnTo>
                  <a:pt x="93472" y="23622"/>
                </a:lnTo>
                <a:lnTo>
                  <a:pt x="99136" y="23622"/>
                </a:lnTo>
                <a:lnTo>
                  <a:pt x="98844" y="23495"/>
                </a:lnTo>
                <a:lnTo>
                  <a:pt x="99250" y="23495"/>
                </a:lnTo>
                <a:lnTo>
                  <a:pt x="110985" y="23495"/>
                </a:lnTo>
                <a:close/>
              </a:path>
              <a:path w="570230" h="212089">
                <a:moveTo>
                  <a:pt x="110998" y="113296"/>
                </a:moveTo>
                <a:lnTo>
                  <a:pt x="110756" y="113042"/>
                </a:lnTo>
                <a:lnTo>
                  <a:pt x="110147" y="113042"/>
                </a:lnTo>
                <a:lnTo>
                  <a:pt x="110299" y="113296"/>
                </a:lnTo>
                <a:lnTo>
                  <a:pt x="110998" y="113296"/>
                </a:lnTo>
                <a:close/>
              </a:path>
              <a:path w="570230" h="212089">
                <a:moveTo>
                  <a:pt x="111061" y="23876"/>
                </a:moveTo>
                <a:lnTo>
                  <a:pt x="111010" y="23622"/>
                </a:lnTo>
                <a:lnTo>
                  <a:pt x="99136" y="23622"/>
                </a:lnTo>
                <a:lnTo>
                  <a:pt x="99720" y="23876"/>
                </a:lnTo>
                <a:lnTo>
                  <a:pt x="111061" y="23876"/>
                </a:lnTo>
                <a:close/>
              </a:path>
              <a:path w="570230" h="212089">
                <a:moveTo>
                  <a:pt x="111112" y="39497"/>
                </a:moveTo>
                <a:lnTo>
                  <a:pt x="106400" y="39497"/>
                </a:lnTo>
                <a:lnTo>
                  <a:pt x="106146" y="39751"/>
                </a:lnTo>
                <a:lnTo>
                  <a:pt x="110794" y="39751"/>
                </a:lnTo>
                <a:lnTo>
                  <a:pt x="111112" y="39497"/>
                </a:lnTo>
                <a:close/>
              </a:path>
              <a:path w="570230" h="212089">
                <a:moveTo>
                  <a:pt x="111125" y="29591"/>
                </a:moveTo>
                <a:lnTo>
                  <a:pt x="102958" y="29591"/>
                </a:lnTo>
                <a:lnTo>
                  <a:pt x="102958" y="29845"/>
                </a:lnTo>
                <a:lnTo>
                  <a:pt x="111061" y="29845"/>
                </a:lnTo>
                <a:lnTo>
                  <a:pt x="111125" y="29591"/>
                </a:lnTo>
                <a:close/>
              </a:path>
              <a:path w="570230" h="212089">
                <a:moveTo>
                  <a:pt x="111226" y="124599"/>
                </a:moveTo>
                <a:lnTo>
                  <a:pt x="111201" y="124472"/>
                </a:lnTo>
                <a:lnTo>
                  <a:pt x="110553" y="124472"/>
                </a:lnTo>
                <a:lnTo>
                  <a:pt x="110604" y="124599"/>
                </a:lnTo>
                <a:lnTo>
                  <a:pt x="111226" y="124599"/>
                </a:lnTo>
                <a:close/>
              </a:path>
              <a:path w="570230" h="212089">
                <a:moveTo>
                  <a:pt x="111239" y="41148"/>
                </a:moveTo>
                <a:lnTo>
                  <a:pt x="109296" y="41148"/>
                </a:lnTo>
                <a:lnTo>
                  <a:pt x="108216" y="42291"/>
                </a:lnTo>
                <a:lnTo>
                  <a:pt x="110083" y="42291"/>
                </a:lnTo>
                <a:lnTo>
                  <a:pt x="110921" y="41402"/>
                </a:lnTo>
                <a:lnTo>
                  <a:pt x="111239" y="41148"/>
                </a:lnTo>
                <a:close/>
              </a:path>
              <a:path w="570230" h="212089">
                <a:moveTo>
                  <a:pt x="111252" y="24892"/>
                </a:moveTo>
                <a:lnTo>
                  <a:pt x="111201" y="24638"/>
                </a:lnTo>
                <a:lnTo>
                  <a:pt x="101676" y="24638"/>
                </a:lnTo>
                <a:lnTo>
                  <a:pt x="101879" y="24892"/>
                </a:lnTo>
                <a:lnTo>
                  <a:pt x="111252" y="24892"/>
                </a:lnTo>
                <a:close/>
              </a:path>
              <a:path w="570230" h="212089">
                <a:moveTo>
                  <a:pt x="111302" y="113804"/>
                </a:moveTo>
                <a:lnTo>
                  <a:pt x="110998" y="113677"/>
                </a:lnTo>
                <a:lnTo>
                  <a:pt x="110477" y="113677"/>
                </a:lnTo>
                <a:lnTo>
                  <a:pt x="111302" y="113804"/>
                </a:lnTo>
                <a:close/>
              </a:path>
              <a:path w="570230" h="212089">
                <a:moveTo>
                  <a:pt x="111315" y="132346"/>
                </a:moveTo>
                <a:lnTo>
                  <a:pt x="110312" y="132092"/>
                </a:lnTo>
                <a:lnTo>
                  <a:pt x="110045" y="132346"/>
                </a:lnTo>
                <a:lnTo>
                  <a:pt x="111315" y="132346"/>
                </a:lnTo>
                <a:close/>
              </a:path>
              <a:path w="570230" h="212089">
                <a:moveTo>
                  <a:pt x="111315" y="125107"/>
                </a:moveTo>
                <a:lnTo>
                  <a:pt x="111264" y="124853"/>
                </a:lnTo>
                <a:lnTo>
                  <a:pt x="110604" y="124853"/>
                </a:lnTo>
                <a:lnTo>
                  <a:pt x="110604" y="125107"/>
                </a:lnTo>
                <a:lnTo>
                  <a:pt x="111315" y="125107"/>
                </a:lnTo>
                <a:close/>
              </a:path>
              <a:path w="570230" h="212089">
                <a:moveTo>
                  <a:pt x="111429" y="25781"/>
                </a:moveTo>
                <a:lnTo>
                  <a:pt x="111328" y="25273"/>
                </a:lnTo>
                <a:lnTo>
                  <a:pt x="101981" y="25273"/>
                </a:lnTo>
                <a:lnTo>
                  <a:pt x="102006" y="25781"/>
                </a:lnTo>
                <a:lnTo>
                  <a:pt x="111429" y="25781"/>
                </a:lnTo>
                <a:close/>
              </a:path>
              <a:path w="570230" h="212089">
                <a:moveTo>
                  <a:pt x="111506" y="131965"/>
                </a:moveTo>
                <a:lnTo>
                  <a:pt x="111366" y="131838"/>
                </a:lnTo>
                <a:lnTo>
                  <a:pt x="110299" y="131838"/>
                </a:lnTo>
                <a:lnTo>
                  <a:pt x="111506" y="131965"/>
                </a:lnTo>
                <a:close/>
              </a:path>
              <a:path w="570230" h="212089">
                <a:moveTo>
                  <a:pt x="111569" y="113677"/>
                </a:moveTo>
                <a:lnTo>
                  <a:pt x="111417" y="113550"/>
                </a:lnTo>
                <a:lnTo>
                  <a:pt x="110680" y="113550"/>
                </a:lnTo>
                <a:lnTo>
                  <a:pt x="110998" y="113677"/>
                </a:lnTo>
                <a:lnTo>
                  <a:pt x="111569" y="113677"/>
                </a:lnTo>
                <a:close/>
              </a:path>
              <a:path w="570230" h="212089">
                <a:moveTo>
                  <a:pt x="111594" y="39116"/>
                </a:moveTo>
                <a:lnTo>
                  <a:pt x="106768" y="39116"/>
                </a:lnTo>
                <a:lnTo>
                  <a:pt x="106514" y="39370"/>
                </a:lnTo>
                <a:lnTo>
                  <a:pt x="111277" y="39370"/>
                </a:lnTo>
                <a:lnTo>
                  <a:pt x="111594" y="39116"/>
                </a:lnTo>
                <a:close/>
              </a:path>
              <a:path w="570230" h="212089">
                <a:moveTo>
                  <a:pt x="111607" y="26670"/>
                </a:moveTo>
                <a:lnTo>
                  <a:pt x="111506" y="26162"/>
                </a:lnTo>
                <a:lnTo>
                  <a:pt x="102095" y="26162"/>
                </a:lnTo>
                <a:lnTo>
                  <a:pt x="102374" y="26670"/>
                </a:lnTo>
                <a:lnTo>
                  <a:pt x="111607" y="26670"/>
                </a:lnTo>
                <a:close/>
              </a:path>
              <a:path w="570230" h="212089">
                <a:moveTo>
                  <a:pt x="111633" y="28702"/>
                </a:moveTo>
                <a:lnTo>
                  <a:pt x="102958" y="28702"/>
                </a:lnTo>
                <a:lnTo>
                  <a:pt x="102958" y="29337"/>
                </a:lnTo>
                <a:lnTo>
                  <a:pt x="111201" y="29337"/>
                </a:lnTo>
                <a:lnTo>
                  <a:pt x="111315" y="28956"/>
                </a:lnTo>
                <a:lnTo>
                  <a:pt x="111633" y="28702"/>
                </a:lnTo>
                <a:close/>
              </a:path>
              <a:path w="570230" h="212089">
                <a:moveTo>
                  <a:pt x="111823" y="23622"/>
                </a:moveTo>
                <a:lnTo>
                  <a:pt x="111798" y="23495"/>
                </a:lnTo>
                <a:lnTo>
                  <a:pt x="110985" y="23495"/>
                </a:lnTo>
                <a:lnTo>
                  <a:pt x="111010" y="23622"/>
                </a:lnTo>
                <a:lnTo>
                  <a:pt x="111823" y="23622"/>
                </a:lnTo>
                <a:close/>
              </a:path>
              <a:path w="570230" h="212089">
                <a:moveTo>
                  <a:pt x="111848" y="130949"/>
                </a:moveTo>
                <a:lnTo>
                  <a:pt x="110312" y="130060"/>
                </a:lnTo>
                <a:lnTo>
                  <a:pt x="109740" y="129679"/>
                </a:lnTo>
                <a:lnTo>
                  <a:pt x="109308" y="129425"/>
                </a:lnTo>
                <a:lnTo>
                  <a:pt x="108991" y="129425"/>
                </a:lnTo>
                <a:lnTo>
                  <a:pt x="109575" y="130200"/>
                </a:lnTo>
                <a:lnTo>
                  <a:pt x="109283" y="130060"/>
                </a:lnTo>
                <a:lnTo>
                  <a:pt x="108305" y="130060"/>
                </a:lnTo>
                <a:lnTo>
                  <a:pt x="108699" y="129679"/>
                </a:lnTo>
                <a:lnTo>
                  <a:pt x="108889" y="129425"/>
                </a:lnTo>
                <a:lnTo>
                  <a:pt x="108356" y="129425"/>
                </a:lnTo>
                <a:lnTo>
                  <a:pt x="107734" y="129679"/>
                </a:lnTo>
                <a:lnTo>
                  <a:pt x="107899" y="129425"/>
                </a:lnTo>
                <a:lnTo>
                  <a:pt x="107251" y="129425"/>
                </a:lnTo>
                <a:lnTo>
                  <a:pt x="107200" y="129679"/>
                </a:lnTo>
                <a:lnTo>
                  <a:pt x="107073" y="130060"/>
                </a:lnTo>
                <a:lnTo>
                  <a:pt x="108229" y="130060"/>
                </a:lnTo>
                <a:lnTo>
                  <a:pt x="107823" y="130314"/>
                </a:lnTo>
                <a:lnTo>
                  <a:pt x="109677" y="130314"/>
                </a:lnTo>
                <a:lnTo>
                  <a:pt x="109867" y="130314"/>
                </a:lnTo>
                <a:lnTo>
                  <a:pt x="110794" y="130949"/>
                </a:lnTo>
                <a:lnTo>
                  <a:pt x="106680" y="130949"/>
                </a:lnTo>
                <a:lnTo>
                  <a:pt x="106667" y="131203"/>
                </a:lnTo>
                <a:lnTo>
                  <a:pt x="111213" y="131203"/>
                </a:lnTo>
                <a:lnTo>
                  <a:pt x="110820" y="130949"/>
                </a:lnTo>
                <a:lnTo>
                  <a:pt x="111848" y="130949"/>
                </a:lnTo>
                <a:close/>
              </a:path>
              <a:path w="570230" h="212089">
                <a:moveTo>
                  <a:pt x="111887" y="28067"/>
                </a:moveTo>
                <a:lnTo>
                  <a:pt x="111836" y="27813"/>
                </a:lnTo>
                <a:lnTo>
                  <a:pt x="102730" y="27813"/>
                </a:lnTo>
                <a:lnTo>
                  <a:pt x="102781" y="28067"/>
                </a:lnTo>
                <a:lnTo>
                  <a:pt x="101727" y="28067"/>
                </a:lnTo>
                <a:lnTo>
                  <a:pt x="101765" y="28194"/>
                </a:lnTo>
                <a:lnTo>
                  <a:pt x="101866" y="28702"/>
                </a:lnTo>
                <a:lnTo>
                  <a:pt x="102958" y="28702"/>
                </a:lnTo>
                <a:lnTo>
                  <a:pt x="102958" y="28067"/>
                </a:lnTo>
                <a:lnTo>
                  <a:pt x="111887" y="28067"/>
                </a:lnTo>
                <a:close/>
              </a:path>
              <a:path w="570230" h="212089">
                <a:moveTo>
                  <a:pt x="111912" y="29337"/>
                </a:moveTo>
                <a:lnTo>
                  <a:pt x="111201" y="29337"/>
                </a:lnTo>
                <a:lnTo>
                  <a:pt x="111226" y="29591"/>
                </a:lnTo>
                <a:lnTo>
                  <a:pt x="111582" y="29591"/>
                </a:lnTo>
                <a:lnTo>
                  <a:pt x="111912" y="29337"/>
                </a:lnTo>
                <a:close/>
              </a:path>
              <a:path w="570230" h="212089">
                <a:moveTo>
                  <a:pt x="112014" y="109232"/>
                </a:moveTo>
                <a:lnTo>
                  <a:pt x="109943" y="109232"/>
                </a:lnTo>
                <a:lnTo>
                  <a:pt x="110426" y="109486"/>
                </a:lnTo>
                <a:lnTo>
                  <a:pt x="111785" y="109486"/>
                </a:lnTo>
                <a:lnTo>
                  <a:pt x="112014" y="109232"/>
                </a:lnTo>
                <a:close/>
              </a:path>
              <a:path w="570230" h="212089">
                <a:moveTo>
                  <a:pt x="112026" y="131711"/>
                </a:moveTo>
                <a:lnTo>
                  <a:pt x="111620" y="131457"/>
                </a:lnTo>
                <a:lnTo>
                  <a:pt x="110934" y="131457"/>
                </a:lnTo>
                <a:lnTo>
                  <a:pt x="106654" y="131457"/>
                </a:lnTo>
                <a:lnTo>
                  <a:pt x="106641" y="131711"/>
                </a:lnTo>
                <a:lnTo>
                  <a:pt x="111226" y="131711"/>
                </a:lnTo>
                <a:lnTo>
                  <a:pt x="111074" y="131584"/>
                </a:lnTo>
                <a:lnTo>
                  <a:pt x="111290" y="131711"/>
                </a:lnTo>
                <a:lnTo>
                  <a:pt x="112026" y="131711"/>
                </a:lnTo>
                <a:close/>
              </a:path>
              <a:path w="570230" h="212089">
                <a:moveTo>
                  <a:pt x="112052" y="128663"/>
                </a:moveTo>
                <a:lnTo>
                  <a:pt x="109512" y="128663"/>
                </a:lnTo>
                <a:lnTo>
                  <a:pt x="109880" y="128282"/>
                </a:lnTo>
                <a:lnTo>
                  <a:pt x="110159" y="128282"/>
                </a:lnTo>
                <a:lnTo>
                  <a:pt x="110617" y="127647"/>
                </a:lnTo>
                <a:lnTo>
                  <a:pt x="109931" y="127647"/>
                </a:lnTo>
                <a:lnTo>
                  <a:pt x="110363" y="127139"/>
                </a:lnTo>
                <a:lnTo>
                  <a:pt x="109626" y="127139"/>
                </a:lnTo>
                <a:lnTo>
                  <a:pt x="109626" y="127647"/>
                </a:lnTo>
                <a:lnTo>
                  <a:pt x="109296" y="128282"/>
                </a:lnTo>
                <a:lnTo>
                  <a:pt x="109131" y="127647"/>
                </a:lnTo>
                <a:lnTo>
                  <a:pt x="109626" y="127647"/>
                </a:lnTo>
                <a:lnTo>
                  <a:pt x="109626" y="127139"/>
                </a:lnTo>
                <a:lnTo>
                  <a:pt x="108966" y="127139"/>
                </a:lnTo>
                <a:lnTo>
                  <a:pt x="109118" y="127647"/>
                </a:lnTo>
                <a:lnTo>
                  <a:pt x="108686" y="127647"/>
                </a:lnTo>
                <a:lnTo>
                  <a:pt x="108635" y="128663"/>
                </a:lnTo>
                <a:lnTo>
                  <a:pt x="107581" y="128663"/>
                </a:lnTo>
                <a:lnTo>
                  <a:pt x="107518" y="128282"/>
                </a:lnTo>
                <a:lnTo>
                  <a:pt x="107454" y="127647"/>
                </a:lnTo>
                <a:lnTo>
                  <a:pt x="107111" y="127139"/>
                </a:lnTo>
                <a:lnTo>
                  <a:pt x="106997" y="126885"/>
                </a:lnTo>
                <a:lnTo>
                  <a:pt x="106870" y="126631"/>
                </a:lnTo>
                <a:lnTo>
                  <a:pt x="106527" y="126631"/>
                </a:lnTo>
                <a:lnTo>
                  <a:pt x="107327" y="128282"/>
                </a:lnTo>
                <a:lnTo>
                  <a:pt x="107149" y="128282"/>
                </a:lnTo>
                <a:lnTo>
                  <a:pt x="107073" y="128663"/>
                </a:lnTo>
                <a:lnTo>
                  <a:pt x="106743" y="129171"/>
                </a:lnTo>
                <a:lnTo>
                  <a:pt x="107759" y="129171"/>
                </a:lnTo>
                <a:lnTo>
                  <a:pt x="107632" y="128917"/>
                </a:lnTo>
                <a:lnTo>
                  <a:pt x="108635" y="128917"/>
                </a:lnTo>
                <a:lnTo>
                  <a:pt x="108496" y="129171"/>
                </a:lnTo>
                <a:lnTo>
                  <a:pt x="109347" y="129171"/>
                </a:lnTo>
                <a:lnTo>
                  <a:pt x="109385" y="128917"/>
                </a:lnTo>
                <a:lnTo>
                  <a:pt x="111950" y="128917"/>
                </a:lnTo>
                <a:lnTo>
                  <a:pt x="112052" y="128663"/>
                </a:lnTo>
                <a:close/>
              </a:path>
              <a:path w="570230" h="212089">
                <a:moveTo>
                  <a:pt x="112052" y="24638"/>
                </a:moveTo>
                <a:lnTo>
                  <a:pt x="111937" y="24130"/>
                </a:lnTo>
                <a:lnTo>
                  <a:pt x="111887" y="23876"/>
                </a:lnTo>
                <a:lnTo>
                  <a:pt x="111061" y="23876"/>
                </a:lnTo>
                <a:lnTo>
                  <a:pt x="111112" y="24130"/>
                </a:lnTo>
                <a:lnTo>
                  <a:pt x="111201" y="24638"/>
                </a:lnTo>
                <a:lnTo>
                  <a:pt x="112052" y="24638"/>
                </a:lnTo>
                <a:close/>
              </a:path>
              <a:path w="570230" h="212089">
                <a:moveTo>
                  <a:pt x="112128" y="113677"/>
                </a:moveTo>
                <a:lnTo>
                  <a:pt x="111569" y="113677"/>
                </a:lnTo>
                <a:lnTo>
                  <a:pt x="111721" y="113817"/>
                </a:lnTo>
                <a:lnTo>
                  <a:pt x="112128" y="113677"/>
                </a:lnTo>
                <a:close/>
              </a:path>
              <a:path w="570230" h="212089">
                <a:moveTo>
                  <a:pt x="112191" y="25273"/>
                </a:moveTo>
                <a:lnTo>
                  <a:pt x="112102" y="24892"/>
                </a:lnTo>
                <a:lnTo>
                  <a:pt x="111252" y="24892"/>
                </a:lnTo>
                <a:lnTo>
                  <a:pt x="111328" y="25273"/>
                </a:lnTo>
                <a:lnTo>
                  <a:pt x="112191" y="25273"/>
                </a:lnTo>
                <a:close/>
              </a:path>
              <a:path w="570230" h="212089">
                <a:moveTo>
                  <a:pt x="112229" y="38608"/>
                </a:moveTo>
                <a:lnTo>
                  <a:pt x="107276" y="38608"/>
                </a:lnTo>
                <a:lnTo>
                  <a:pt x="107022" y="38862"/>
                </a:lnTo>
                <a:lnTo>
                  <a:pt x="111912" y="38862"/>
                </a:lnTo>
                <a:lnTo>
                  <a:pt x="112229" y="38608"/>
                </a:lnTo>
                <a:close/>
              </a:path>
              <a:path w="570230" h="212089">
                <a:moveTo>
                  <a:pt x="112293" y="31496"/>
                </a:moveTo>
                <a:lnTo>
                  <a:pt x="112128" y="31369"/>
                </a:lnTo>
                <a:lnTo>
                  <a:pt x="111988" y="31369"/>
                </a:lnTo>
                <a:lnTo>
                  <a:pt x="112293" y="31496"/>
                </a:lnTo>
                <a:close/>
              </a:path>
              <a:path w="570230" h="212089">
                <a:moveTo>
                  <a:pt x="112356" y="40259"/>
                </a:moveTo>
                <a:lnTo>
                  <a:pt x="110197" y="40259"/>
                </a:lnTo>
                <a:lnTo>
                  <a:pt x="109550" y="40894"/>
                </a:lnTo>
                <a:lnTo>
                  <a:pt x="111556" y="40894"/>
                </a:lnTo>
                <a:lnTo>
                  <a:pt x="112356" y="40259"/>
                </a:lnTo>
                <a:close/>
              </a:path>
              <a:path w="570230" h="212089">
                <a:moveTo>
                  <a:pt x="112382" y="26162"/>
                </a:moveTo>
                <a:lnTo>
                  <a:pt x="112306" y="25781"/>
                </a:lnTo>
                <a:lnTo>
                  <a:pt x="111429" y="25781"/>
                </a:lnTo>
                <a:lnTo>
                  <a:pt x="111506" y="26162"/>
                </a:lnTo>
                <a:lnTo>
                  <a:pt x="112382" y="26162"/>
                </a:lnTo>
                <a:close/>
              </a:path>
              <a:path w="570230" h="212089">
                <a:moveTo>
                  <a:pt x="112407" y="128917"/>
                </a:moveTo>
                <a:lnTo>
                  <a:pt x="111950" y="128917"/>
                </a:lnTo>
                <a:lnTo>
                  <a:pt x="112128" y="129171"/>
                </a:lnTo>
                <a:lnTo>
                  <a:pt x="112407" y="129171"/>
                </a:lnTo>
                <a:lnTo>
                  <a:pt x="112407" y="128917"/>
                </a:lnTo>
                <a:close/>
              </a:path>
              <a:path w="570230" h="212089">
                <a:moveTo>
                  <a:pt x="112496" y="136664"/>
                </a:moveTo>
                <a:lnTo>
                  <a:pt x="112293" y="136410"/>
                </a:lnTo>
                <a:lnTo>
                  <a:pt x="111950" y="136410"/>
                </a:lnTo>
                <a:lnTo>
                  <a:pt x="111988" y="136664"/>
                </a:lnTo>
                <a:lnTo>
                  <a:pt x="112496" y="136664"/>
                </a:lnTo>
                <a:close/>
              </a:path>
              <a:path w="570230" h="212089">
                <a:moveTo>
                  <a:pt x="112534" y="14097"/>
                </a:moveTo>
                <a:lnTo>
                  <a:pt x="112496" y="13970"/>
                </a:lnTo>
                <a:lnTo>
                  <a:pt x="110223" y="13970"/>
                </a:lnTo>
                <a:lnTo>
                  <a:pt x="110223" y="14097"/>
                </a:lnTo>
                <a:lnTo>
                  <a:pt x="112534" y="14097"/>
                </a:lnTo>
                <a:close/>
              </a:path>
              <a:path w="570230" h="212089">
                <a:moveTo>
                  <a:pt x="112687" y="14605"/>
                </a:moveTo>
                <a:lnTo>
                  <a:pt x="112598" y="14351"/>
                </a:lnTo>
                <a:lnTo>
                  <a:pt x="110223" y="14351"/>
                </a:lnTo>
                <a:lnTo>
                  <a:pt x="110223" y="14605"/>
                </a:lnTo>
                <a:lnTo>
                  <a:pt x="112687" y="14605"/>
                </a:lnTo>
                <a:close/>
              </a:path>
              <a:path w="570230" h="212089">
                <a:moveTo>
                  <a:pt x="112712" y="38227"/>
                </a:moveTo>
                <a:lnTo>
                  <a:pt x="107645" y="38227"/>
                </a:lnTo>
                <a:lnTo>
                  <a:pt x="108000" y="37719"/>
                </a:lnTo>
                <a:lnTo>
                  <a:pt x="108089" y="37592"/>
                </a:lnTo>
                <a:lnTo>
                  <a:pt x="106934" y="37592"/>
                </a:lnTo>
                <a:lnTo>
                  <a:pt x="106095" y="38481"/>
                </a:lnTo>
                <a:lnTo>
                  <a:pt x="105968" y="38608"/>
                </a:lnTo>
                <a:lnTo>
                  <a:pt x="107276" y="38608"/>
                </a:lnTo>
                <a:lnTo>
                  <a:pt x="107530" y="38354"/>
                </a:lnTo>
                <a:lnTo>
                  <a:pt x="107429" y="38481"/>
                </a:lnTo>
                <a:lnTo>
                  <a:pt x="112395" y="38481"/>
                </a:lnTo>
                <a:lnTo>
                  <a:pt x="112712" y="38227"/>
                </a:lnTo>
                <a:close/>
              </a:path>
              <a:path w="570230" h="212089">
                <a:moveTo>
                  <a:pt x="112737" y="131457"/>
                </a:moveTo>
                <a:lnTo>
                  <a:pt x="112293" y="131203"/>
                </a:lnTo>
                <a:lnTo>
                  <a:pt x="111213" y="131203"/>
                </a:lnTo>
                <a:lnTo>
                  <a:pt x="111620" y="131457"/>
                </a:lnTo>
                <a:lnTo>
                  <a:pt x="112737" y="131457"/>
                </a:lnTo>
                <a:close/>
              </a:path>
              <a:path w="570230" h="212089">
                <a:moveTo>
                  <a:pt x="112877" y="107327"/>
                </a:moveTo>
                <a:lnTo>
                  <a:pt x="111899" y="107327"/>
                </a:lnTo>
                <a:lnTo>
                  <a:pt x="111721" y="107581"/>
                </a:lnTo>
                <a:lnTo>
                  <a:pt x="112852" y="107581"/>
                </a:lnTo>
                <a:lnTo>
                  <a:pt x="112877" y="107327"/>
                </a:lnTo>
                <a:close/>
              </a:path>
              <a:path w="570230" h="212089">
                <a:moveTo>
                  <a:pt x="113030" y="39751"/>
                </a:moveTo>
                <a:lnTo>
                  <a:pt x="110794" y="39751"/>
                </a:lnTo>
                <a:lnTo>
                  <a:pt x="110477" y="40005"/>
                </a:lnTo>
                <a:lnTo>
                  <a:pt x="112699" y="40005"/>
                </a:lnTo>
                <a:lnTo>
                  <a:pt x="113030" y="39751"/>
                </a:lnTo>
                <a:close/>
              </a:path>
              <a:path w="570230" h="212089">
                <a:moveTo>
                  <a:pt x="113169" y="107200"/>
                </a:moveTo>
                <a:lnTo>
                  <a:pt x="112903" y="107200"/>
                </a:lnTo>
                <a:lnTo>
                  <a:pt x="112877" y="107327"/>
                </a:lnTo>
                <a:lnTo>
                  <a:pt x="113144" y="107327"/>
                </a:lnTo>
                <a:lnTo>
                  <a:pt x="113169" y="107200"/>
                </a:lnTo>
                <a:close/>
              </a:path>
              <a:path w="570230" h="212089">
                <a:moveTo>
                  <a:pt x="113385" y="131838"/>
                </a:moveTo>
                <a:lnTo>
                  <a:pt x="113169" y="131711"/>
                </a:lnTo>
                <a:lnTo>
                  <a:pt x="112026" y="131711"/>
                </a:lnTo>
                <a:lnTo>
                  <a:pt x="112229" y="131838"/>
                </a:lnTo>
                <a:lnTo>
                  <a:pt x="113385" y="131838"/>
                </a:lnTo>
                <a:close/>
              </a:path>
              <a:path w="570230" h="212089">
                <a:moveTo>
                  <a:pt x="113423" y="128663"/>
                </a:moveTo>
                <a:lnTo>
                  <a:pt x="112420" y="128663"/>
                </a:lnTo>
                <a:lnTo>
                  <a:pt x="112407" y="128917"/>
                </a:lnTo>
                <a:lnTo>
                  <a:pt x="113372" y="128917"/>
                </a:lnTo>
                <a:lnTo>
                  <a:pt x="113423" y="128663"/>
                </a:lnTo>
                <a:close/>
              </a:path>
              <a:path w="570230" h="212089">
                <a:moveTo>
                  <a:pt x="113474" y="25781"/>
                </a:moveTo>
                <a:lnTo>
                  <a:pt x="113449" y="25273"/>
                </a:lnTo>
                <a:lnTo>
                  <a:pt x="112191" y="25273"/>
                </a:lnTo>
                <a:lnTo>
                  <a:pt x="112306" y="25781"/>
                </a:lnTo>
                <a:lnTo>
                  <a:pt x="113474" y="25781"/>
                </a:lnTo>
                <a:close/>
              </a:path>
              <a:path w="570230" h="212089">
                <a:moveTo>
                  <a:pt x="113550" y="36195"/>
                </a:moveTo>
                <a:lnTo>
                  <a:pt x="112750" y="35941"/>
                </a:lnTo>
                <a:lnTo>
                  <a:pt x="109334" y="35941"/>
                </a:lnTo>
                <a:lnTo>
                  <a:pt x="109143" y="36195"/>
                </a:lnTo>
                <a:lnTo>
                  <a:pt x="113550" y="36195"/>
                </a:lnTo>
                <a:close/>
              </a:path>
              <a:path w="570230" h="212089">
                <a:moveTo>
                  <a:pt x="113817" y="127647"/>
                </a:moveTo>
                <a:lnTo>
                  <a:pt x="112877" y="127647"/>
                </a:lnTo>
                <a:lnTo>
                  <a:pt x="112204" y="128282"/>
                </a:lnTo>
                <a:lnTo>
                  <a:pt x="112052" y="128663"/>
                </a:lnTo>
                <a:lnTo>
                  <a:pt x="112217" y="128663"/>
                </a:lnTo>
                <a:lnTo>
                  <a:pt x="113817" y="127647"/>
                </a:lnTo>
                <a:close/>
              </a:path>
              <a:path w="570230" h="212089">
                <a:moveTo>
                  <a:pt x="113919" y="129171"/>
                </a:moveTo>
                <a:lnTo>
                  <a:pt x="113893" y="128917"/>
                </a:lnTo>
                <a:lnTo>
                  <a:pt x="113372" y="128917"/>
                </a:lnTo>
                <a:lnTo>
                  <a:pt x="113334" y="129171"/>
                </a:lnTo>
                <a:lnTo>
                  <a:pt x="112547" y="129171"/>
                </a:lnTo>
                <a:lnTo>
                  <a:pt x="112826" y="129425"/>
                </a:lnTo>
                <a:lnTo>
                  <a:pt x="113499" y="129425"/>
                </a:lnTo>
                <a:lnTo>
                  <a:pt x="113398" y="129171"/>
                </a:lnTo>
                <a:lnTo>
                  <a:pt x="113919" y="129171"/>
                </a:lnTo>
                <a:close/>
              </a:path>
              <a:path w="570230" h="212089">
                <a:moveTo>
                  <a:pt x="113969" y="32131"/>
                </a:moveTo>
                <a:lnTo>
                  <a:pt x="113309" y="31877"/>
                </a:lnTo>
                <a:lnTo>
                  <a:pt x="102971" y="31877"/>
                </a:lnTo>
                <a:lnTo>
                  <a:pt x="102971" y="32131"/>
                </a:lnTo>
                <a:lnTo>
                  <a:pt x="113969" y="32131"/>
                </a:lnTo>
                <a:close/>
              </a:path>
              <a:path w="570230" h="212089">
                <a:moveTo>
                  <a:pt x="114312" y="131203"/>
                </a:moveTo>
                <a:lnTo>
                  <a:pt x="113944" y="130949"/>
                </a:lnTo>
                <a:lnTo>
                  <a:pt x="112699" y="130949"/>
                </a:lnTo>
                <a:lnTo>
                  <a:pt x="112268" y="130606"/>
                </a:lnTo>
                <a:lnTo>
                  <a:pt x="111683" y="130187"/>
                </a:lnTo>
                <a:lnTo>
                  <a:pt x="110871" y="129692"/>
                </a:lnTo>
                <a:lnTo>
                  <a:pt x="110705" y="129616"/>
                </a:lnTo>
                <a:lnTo>
                  <a:pt x="109905" y="129463"/>
                </a:lnTo>
                <a:lnTo>
                  <a:pt x="112306" y="129425"/>
                </a:lnTo>
                <a:lnTo>
                  <a:pt x="112128" y="129171"/>
                </a:lnTo>
                <a:lnTo>
                  <a:pt x="109791" y="129171"/>
                </a:lnTo>
                <a:lnTo>
                  <a:pt x="109740" y="128993"/>
                </a:lnTo>
                <a:lnTo>
                  <a:pt x="109702" y="129171"/>
                </a:lnTo>
                <a:lnTo>
                  <a:pt x="109347" y="129171"/>
                </a:lnTo>
                <a:lnTo>
                  <a:pt x="109308" y="129425"/>
                </a:lnTo>
                <a:lnTo>
                  <a:pt x="109766" y="129425"/>
                </a:lnTo>
                <a:lnTo>
                  <a:pt x="110705" y="129806"/>
                </a:lnTo>
                <a:lnTo>
                  <a:pt x="111480" y="130365"/>
                </a:lnTo>
                <a:lnTo>
                  <a:pt x="112128" y="130746"/>
                </a:lnTo>
                <a:lnTo>
                  <a:pt x="112572" y="130949"/>
                </a:lnTo>
                <a:lnTo>
                  <a:pt x="111848" y="130949"/>
                </a:lnTo>
                <a:lnTo>
                  <a:pt x="112293" y="131203"/>
                </a:lnTo>
                <a:lnTo>
                  <a:pt x="114312" y="131203"/>
                </a:lnTo>
                <a:close/>
              </a:path>
              <a:path w="570230" h="212089">
                <a:moveTo>
                  <a:pt x="114376" y="28067"/>
                </a:moveTo>
                <a:lnTo>
                  <a:pt x="111887" y="28067"/>
                </a:lnTo>
                <a:lnTo>
                  <a:pt x="111950" y="28448"/>
                </a:lnTo>
                <a:lnTo>
                  <a:pt x="111633" y="28702"/>
                </a:lnTo>
                <a:lnTo>
                  <a:pt x="112966" y="28702"/>
                </a:lnTo>
                <a:lnTo>
                  <a:pt x="114376" y="28067"/>
                </a:lnTo>
                <a:close/>
              </a:path>
              <a:path w="570230" h="212089">
                <a:moveTo>
                  <a:pt x="114490" y="137299"/>
                </a:moveTo>
                <a:lnTo>
                  <a:pt x="114477" y="136664"/>
                </a:lnTo>
                <a:lnTo>
                  <a:pt x="113576" y="136664"/>
                </a:lnTo>
                <a:lnTo>
                  <a:pt x="113576" y="137045"/>
                </a:lnTo>
                <a:lnTo>
                  <a:pt x="113258" y="137566"/>
                </a:lnTo>
                <a:lnTo>
                  <a:pt x="113652" y="137299"/>
                </a:lnTo>
                <a:lnTo>
                  <a:pt x="114490" y="137299"/>
                </a:lnTo>
                <a:close/>
              </a:path>
              <a:path w="570230" h="212089">
                <a:moveTo>
                  <a:pt x="114617" y="37338"/>
                </a:moveTo>
                <a:lnTo>
                  <a:pt x="108280" y="37338"/>
                </a:lnTo>
                <a:lnTo>
                  <a:pt x="108089" y="37592"/>
                </a:lnTo>
                <a:lnTo>
                  <a:pt x="113512" y="37592"/>
                </a:lnTo>
                <a:lnTo>
                  <a:pt x="114617" y="37338"/>
                </a:lnTo>
                <a:close/>
              </a:path>
              <a:path w="570230" h="212089">
                <a:moveTo>
                  <a:pt x="114668" y="137807"/>
                </a:moveTo>
                <a:lnTo>
                  <a:pt x="113118" y="137807"/>
                </a:lnTo>
                <a:lnTo>
                  <a:pt x="112903" y="137807"/>
                </a:lnTo>
                <a:lnTo>
                  <a:pt x="113080" y="137693"/>
                </a:lnTo>
                <a:lnTo>
                  <a:pt x="113245" y="137299"/>
                </a:lnTo>
                <a:lnTo>
                  <a:pt x="113284" y="136664"/>
                </a:lnTo>
                <a:lnTo>
                  <a:pt x="112496" y="136664"/>
                </a:lnTo>
                <a:lnTo>
                  <a:pt x="111823" y="137807"/>
                </a:lnTo>
                <a:lnTo>
                  <a:pt x="110159" y="137807"/>
                </a:lnTo>
                <a:lnTo>
                  <a:pt x="110845" y="138188"/>
                </a:lnTo>
                <a:lnTo>
                  <a:pt x="112128" y="138696"/>
                </a:lnTo>
                <a:lnTo>
                  <a:pt x="113195" y="138442"/>
                </a:lnTo>
                <a:lnTo>
                  <a:pt x="114668" y="137807"/>
                </a:lnTo>
                <a:close/>
              </a:path>
              <a:path w="570230" h="212089">
                <a:moveTo>
                  <a:pt x="114731" y="135013"/>
                </a:moveTo>
                <a:lnTo>
                  <a:pt x="114541" y="134886"/>
                </a:lnTo>
                <a:lnTo>
                  <a:pt x="114096" y="134886"/>
                </a:lnTo>
                <a:lnTo>
                  <a:pt x="113969" y="135013"/>
                </a:lnTo>
                <a:lnTo>
                  <a:pt x="114731" y="135013"/>
                </a:lnTo>
                <a:close/>
              </a:path>
              <a:path w="570230" h="212089">
                <a:moveTo>
                  <a:pt x="114744" y="101612"/>
                </a:moveTo>
                <a:lnTo>
                  <a:pt x="113106" y="105803"/>
                </a:lnTo>
                <a:lnTo>
                  <a:pt x="113017" y="106311"/>
                </a:lnTo>
                <a:lnTo>
                  <a:pt x="112928" y="106946"/>
                </a:lnTo>
                <a:lnTo>
                  <a:pt x="113195" y="106946"/>
                </a:lnTo>
                <a:lnTo>
                  <a:pt x="113309" y="106057"/>
                </a:lnTo>
                <a:lnTo>
                  <a:pt x="113436" y="105168"/>
                </a:lnTo>
                <a:lnTo>
                  <a:pt x="113550" y="104660"/>
                </a:lnTo>
                <a:lnTo>
                  <a:pt x="113626" y="104406"/>
                </a:lnTo>
                <a:lnTo>
                  <a:pt x="113753" y="104025"/>
                </a:lnTo>
                <a:lnTo>
                  <a:pt x="113830" y="103771"/>
                </a:lnTo>
                <a:lnTo>
                  <a:pt x="113906" y="103517"/>
                </a:lnTo>
                <a:lnTo>
                  <a:pt x="114020" y="103136"/>
                </a:lnTo>
                <a:lnTo>
                  <a:pt x="114109" y="102882"/>
                </a:lnTo>
                <a:lnTo>
                  <a:pt x="114211" y="102628"/>
                </a:lnTo>
                <a:lnTo>
                  <a:pt x="114744" y="101612"/>
                </a:lnTo>
                <a:close/>
              </a:path>
              <a:path w="570230" h="212089">
                <a:moveTo>
                  <a:pt x="114769" y="136664"/>
                </a:moveTo>
                <a:lnTo>
                  <a:pt x="114719" y="136410"/>
                </a:lnTo>
                <a:lnTo>
                  <a:pt x="114439" y="136410"/>
                </a:lnTo>
                <a:lnTo>
                  <a:pt x="114477" y="136664"/>
                </a:lnTo>
                <a:lnTo>
                  <a:pt x="114769" y="136664"/>
                </a:lnTo>
                <a:close/>
              </a:path>
              <a:path w="570230" h="212089">
                <a:moveTo>
                  <a:pt x="114808" y="23622"/>
                </a:moveTo>
                <a:lnTo>
                  <a:pt x="111823" y="23622"/>
                </a:lnTo>
                <a:lnTo>
                  <a:pt x="111887" y="23876"/>
                </a:lnTo>
                <a:lnTo>
                  <a:pt x="114490" y="23876"/>
                </a:lnTo>
                <a:lnTo>
                  <a:pt x="114808" y="23622"/>
                </a:lnTo>
                <a:close/>
              </a:path>
              <a:path w="570230" h="212089">
                <a:moveTo>
                  <a:pt x="114871" y="122313"/>
                </a:moveTo>
                <a:lnTo>
                  <a:pt x="110210" y="122313"/>
                </a:lnTo>
                <a:lnTo>
                  <a:pt x="110324" y="122567"/>
                </a:lnTo>
                <a:lnTo>
                  <a:pt x="114554" y="122567"/>
                </a:lnTo>
                <a:lnTo>
                  <a:pt x="114871" y="122313"/>
                </a:lnTo>
                <a:close/>
              </a:path>
              <a:path w="570230" h="212089">
                <a:moveTo>
                  <a:pt x="114922" y="38481"/>
                </a:moveTo>
                <a:lnTo>
                  <a:pt x="112395" y="38481"/>
                </a:lnTo>
                <a:lnTo>
                  <a:pt x="112229" y="38608"/>
                </a:lnTo>
                <a:lnTo>
                  <a:pt x="114884" y="38608"/>
                </a:lnTo>
                <a:lnTo>
                  <a:pt x="114922" y="38481"/>
                </a:lnTo>
                <a:close/>
              </a:path>
              <a:path w="570230" h="212089">
                <a:moveTo>
                  <a:pt x="114935" y="127139"/>
                </a:moveTo>
                <a:lnTo>
                  <a:pt x="114592" y="127139"/>
                </a:lnTo>
                <a:lnTo>
                  <a:pt x="114261" y="127444"/>
                </a:lnTo>
                <a:lnTo>
                  <a:pt x="114935" y="127139"/>
                </a:lnTo>
                <a:close/>
              </a:path>
              <a:path w="570230" h="212089">
                <a:moveTo>
                  <a:pt x="115023" y="32385"/>
                </a:moveTo>
                <a:lnTo>
                  <a:pt x="114490" y="32258"/>
                </a:lnTo>
                <a:lnTo>
                  <a:pt x="113944" y="32258"/>
                </a:lnTo>
                <a:lnTo>
                  <a:pt x="115023" y="32385"/>
                </a:lnTo>
                <a:close/>
              </a:path>
              <a:path w="570230" h="212089">
                <a:moveTo>
                  <a:pt x="115062" y="131711"/>
                </a:moveTo>
                <a:lnTo>
                  <a:pt x="114693" y="131457"/>
                </a:lnTo>
                <a:lnTo>
                  <a:pt x="112737" y="131457"/>
                </a:lnTo>
                <a:lnTo>
                  <a:pt x="113169" y="131711"/>
                </a:lnTo>
                <a:lnTo>
                  <a:pt x="115062" y="131711"/>
                </a:lnTo>
                <a:close/>
              </a:path>
              <a:path w="570230" h="212089">
                <a:moveTo>
                  <a:pt x="115062" y="34544"/>
                </a:moveTo>
                <a:lnTo>
                  <a:pt x="102311" y="34544"/>
                </a:lnTo>
                <a:lnTo>
                  <a:pt x="102336" y="34798"/>
                </a:lnTo>
                <a:lnTo>
                  <a:pt x="114858" y="34798"/>
                </a:lnTo>
                <a:lnTo>
                  <a:pt x="115062" y="34544"/>
                </a:lnTo>
                <a:close/>
              </a:path>
              <a:path w="570230" h="212089">
                <a:moveTo>
                  <a:pt x="115074" y="14351"/>
                </a:moveTo>
                <a:lnTo>
                  <a:pt x="114173" y="14351"/>
                </a:lnTo>
                <a:lnTo>
                  <a:pt x="114185" y="14097"/>
                </a:lnTo>
                <a:lnTo>
                  <a:pt x="112534" y="14097"/>
                </a:lnTo>
                <a:lnTo>
                  <a:pt x="112598" y="14351"/>
                </a:lnTo>
                <a:lnTo>
                  <a:pt x="113334" y="14351"/>
                </a:lnTo>
                <a:lnTo>
                  <a:pt x="112826" y="14605"/>
                </a:lnTo>
                <a:lnTo>
                  <a:pt x="115074" y="14605"/>
                </a:lnTo>
                <a:lnTo>
                  <a:pt x="115074" y="14351"/>
                </a:lnTo>
                <a:close/>
              </a:path>
              <a:path w="570230" h="212089">
                <a:moveTo>
                  <a:pt x="115201" y="11684"/>
                </a:moveTo>
                <a:lnTo>
                  <a:pt x="112699" y="11684"/>
                </a:lnTo>
                <a:lnTo>
                  <a:pt x="113030" y="12192"/>
                </a:lnTo>
                <a:lnTo>
                  <a:pt x="113855" y="12319"/>
                </a:lnTo>
                <a:lnTo>
                  <a:pt x="114452" y="11938"/>
                </a:lnTo>
                <a:lnTo>
                  <a:pt x="114388" y="12192"/>
                </a:lnTo>
                <a:lnTo>
                  <a:pt x="114287" y="12573"/>
                </a:lnTo>
                <a:lnTo>
                  <a:pt x="114185" y="14097"/>
                </a:lnTo>
                <a:lnTo>
                  <a:pt x="115087" y="14097"/>
                </a:lnTo>
                <a:lnTo>
                  <a:pt x="115189" y="11938"/>
                </a:lnTo>
                <a:lnTo>
                  <a:pt x="115201" y="11684"/>
                </a:lnTo>
                <a:close/>
              </a:path>
              <a:path w="570230" h="212089">
                <a:moveTo>
                  <a:pt x="115214" y="39116"/>
                </a:moveTo>
                <a:lnTo>
                  <a:pt x="114884" y="38862"/>
                </a:lnTo>
                <a:lnTo>
                  <a:pt x="111912" y="38862"/>
                </a:lnTo>
                <a:lnTo>
                  <a:pt x="111594" y="39116"/>
                </a:lnTo>
                <a:lnTo>
                  <a:pt x="115214" y="39116"/>
                </a:lnTo>
                <a:close/>
              </a:path>
              <a:path w="570230" h="212089">
                <a:moveTo>
                  <a:pt x="115252" y="10795"/>
                </a:moveTo>
                <a:lnTo>
                  <a:pt x="110236" y="10795"/>
                </a:lnTo>
                <a:lnTo>
                  <a:pt x="110223" y="13716"/>
                </a:lnTo>
                <a:lnTo>
                  <a:pt x="112458" y="13716"/>
                </a:lnTo>
                <a:lnTo>
                  <a:pt x="112407" y="11176"/>
                </a:lnTo>
                <a:lnTo>
                  <a:pt x="112509" y="11430"/>
                </a:lnTo>
                <a:lnTo>
                  <a:pt x="115214" y="11430"/>
                </a:lnTo>
                <a:lnTo>
                  <a:pt x="115227" y="11176"/>
                </a:lnTo>
                <a:lnTo>
                  <a:pt x="115252" y="10795"/>
                </a:lnTo>
                <a:close/>
              </a:path>
              <a:path w="570230" h="212089">
                <a:moveTo>
                  <a:pt x="115277" y="137553"/>
                </a:moveTo>
                <a:lnTo>
                  <a:pt x="114668" y="137807"/>
                </a:lnTo>
                <a:lnTo>
                  <a:pt x="114871" y="137807"/>
                </a:lnTo>
                <a:lnTo>
                  <a:pt x="115277" y="137553"/>
                </a:lnTo>
                <a:close/>
              </a:path>
              <a:path w="570230" h="212089">
                <a:moveTo>
                  <a:pt x="115290" y="115074"/>
                </a:moveTo>
                <a:lnTo>
                  <a:pt x="112496" y="115074"/>
                </a:lnTo>
                <a:lnTo>
                  <a:pt x="111899" y="115328"/>
                </a:lnTo>
                <a:lnTo>
                  <a:pt x="115125" y="115328"/>
                </a:lnTo>
                <a:lnTo>
                  <a:pt x="115290" y="115074"/>
                </a:lnTo>
                <a:close/>
              </a:path>
              <a:path w="570230" h="212089">
                <a:moveTo>
                  <a:pt x="115303" y="23241"/>
                </a:moveTo>
                <a:lnTo>
                  <a:pt x="111747" y="23241"/>
                </a:lnTo>
                <a:lnTo>
                  <a:pt x="111798" y="23495"/>
                </a:lnTo>
                <a:lnTo>
                  <a:pt x="114973" y="23495"/>
                </a:lnTo>
                <a:lnTo>
                  <a:pt x="115303" y="23241"/>
                </a:lnTo>
                <a:close/>
              </a:path>
              <a:path w="570230" h="212089">
                <a:moveTo>
                  <a:pt x="115316" y="34163"/>
                </a:moveTo>
                <a:lnTo>
                  <a:pt x="102311" y="34163"/>
                </a:lnTo>
                <a:lnTo>
                  <a:pt x="102311" y="34417"/>
                </a:lnTo>
                <a:lnTo>
                  <a:pt x="115163" y="34417"/>
                </a:lnTo>
                <a:lnTo>
                  <a:pt x="115316" y="34163"/>
                </a:lnTo>
                <a:close/>
              </a:path>
              <a:path w="570230" h="212089">
                <a:moveTo>
                  <a:pt x="115417" y="134632"/>
                </a:moveTo>
                <a:lnTo>
                  <a:pt x="115303" y="134378"/>
                </a:lnTo>
                <a:lnTo>
                  <a:pt x="114846" y="134378"/>
                </a:lnTo>
                <a:lnTo>
                  <a:pt x="114630" y="134378"/>
                </a:lnTo>
                <a:lnTo>
                  <a:pt x="114363" y="134632"/>
                </a:lnTo>
                <a:lnTo>
                  <a:pt x="115417" y="134632"/>
                </a:lnTo>
                <a:close/>
              </a:path>
              <a:path w="570230" h="212089">
                <a:moveTo>
                  <a:pt x="115430" y="131457"/>
                </a:moveTo>
                <a:lnTo>
                  <a:pt x="115100" y="131203"/>
                </a:lnTo>
                <a:lnTo>
                  <a:pt x="114312" y="131203"/>
                </a:lnTo>
                <a:lnTo>
                  <a:pt x="114693" y="131457"/>
                </a:lnTo>
                <a:lnTo>
                  <a:pt x="115430" y="131457"/>
                </a:lnTo>
                <a:close/>
              </a:path>
              <a:path w="570230" h="212089">
                <a:moveTo>
                  <a:pt x="115443" y="9906"/>
                </a:moveTo>
                <a:lnTo>
                  <a:pt x="115303" y="9906"/>
                </a:lnTo>
                <a:lnTo>
                  <a:pt x="115239" y="10033"/>
                </a:lnTo>
                <a:lnTo>
                  <a:pt x="115443" y="9906"/>
                </a:lnTo>
                <a:close/>
              </a:path>
              <a:path w="570230" h="212089">
                <a:moveTo>
                  <a:pt x="115443" y="9652"/>
                </a:moveTo>
                <a:lnTo>
                  <a:pt x="115176" y="9652"/>
                </a:lnTo>
                <a:lnTo>
                  <a:pt x="114795" y="9271"/>
                </a:lnTo>
                <a:lnTo>
                  <a:pt x="114388" y="8763"/>
                </a:lnTo>
                <a:lnTo>
                  <a:pt x="113652" y="8763"/>
                </a:lnTo>
                <a:lnTo>
                  <a:pt x="113245" y="9080"/>
                </a:lnTo>
                <a:lnTo>
                  <a:pt x="113385" y="8763"/>
                </a:lnTo>
                <a:lnTo>
                  <a:pt x="113842" y="8001"/>
                </a:lnTo>
                <a:lnTo>
                  <a:pt x="111277" y="8001"/>
                </a:lnTo>
                <a:lnTo>
                  <a:pt x="110731" y="8382"/>
                </a:lnTo>
                <a:lnTo>
                  <a:pt x="110439" y="8763"/>
                </a:lnTo>
                <a:lnTo>
                  <a:pt x="110236" y="9144"/>
                </a:lnTo>
                <a:lnTo>
                  <a:pt x="110236" y="10541"/>
                </a:lnTo>
                <a:lnTo>
                  <a:pt x="115265" y="10541"/>
                </a:lnTo>
                <a:lnTo>
                  <a:pt x="115176" y="9766"/>
                </a:lnTo>
                <a:lnTo>
                  <a:pt x="115303" y="9906"/>
                </a:lnTo>
                <a:lnTo>
                  <a:pt x="115443" y="9652"/>
                </a:lnTo>
                <a:close/>
              </a:path>
              <a:path w="570230" h="212089">
                <a:moveTo>
                  <a:pt x="115481" y="115328"/>
                </a:moveTo>
                <a:lnTo>
                  <a:pt x="115125" y="115328"/>
                </a:lnTo>
                <a:lnTo>
                  <a:pt x="114884" y="115582"/>
                </a:lnTo>
                <a:lnTo>
                  <a:pt x="111315" y="115582"/>
                </a:lnTo>
                <a:lnTo>
                  <a:pt x="111023" y="115709"/>
                </a:lnTo>
                <a:lnTo>
                  <a:pt x="111086" y="115582"/>
                </a:lnTo>
                <a:lnTo>
                  <a:pt x="111315" y="115582"/>
                </a:lnTo>
                <a:lnTo>
                  <a:pt x="111899" y="115328"/>
                </a:lnTo>
                <a:lnTo>
                  <a:pt x="111074" y="115328"/>
                </a:lnTo>
                <a:lnTo>
                  <a:pt x="110566" y="115836"/>
                </a:lnTo>
                <a:lnTo>
                  <a:pt x="108991" y="115074"/>
                </a:lnTo>
                <a:lnTo>
                  <a:pt x="107213" y="115074"/>
                </a:lnTo>
                <a:lnTo>
                  <a:pt x="106299" y="115328"/>
                </a:lnTo>
                <a:lnTo>
                  <a:pt x="106095" y="115328"/>
                </a:lnTo>
                <a:lnTo>
                  <a:pt x="105676" y="115582"/>
                </a:lnTo>
                <a:lnTo>
                  <a:pt x="105537" y="115582"/>
                </a:lnTo>
                <a:lnTo>
                  <a:pt x="104838" y="115836"/>
                </a:lnTo>
                <a:lnTo>
                  <a:pt x="104279" y="116217"/>
                </a:lnTo>
                <a:lnTo>
                  <a:pt x="104013" y="116471"/>
                </a:lnTo>
                <a:lnTo>
                  <a:pt x="102819" y="118122"/>
                </a:lnTo>
                <a:lnTo>
                  <a:pt x="102920" y="121043"/>
                </a:lnTo>
                <a:lnTo>
                  <a:pt x="103009" y="121424"/>
                </a:lnTo>
                <a:lnTo>
                  <a:pt x="103581" y="121424"/>
                </a:lnTo>
                <a:lnTo>
                  <a:pt x="103530" y="121297"/>
                </a:lnTo>
                <a:lnTo>
                  <a:pt x="103441" y="121043"/>
                </a:lnTo>
                <a:lnTo>
                  <a:pt x="103327" y="120535"/>
                </a:lnTo>
                <a:lnTo>
                  <a:pt x="103212" y="119646"/>
                </a:lnTo>
                <a:lnTo>
                  <a:pt x="103085" y="118757"/>
                </a:lnTo>
                <a:lnTo>
                  <a:pt x="103060" y="118503"/>
                </a:lnTo>
                <a:lnTo>
                  <a:pt x="103974" y="116852"/>
                </a:lnTo>
                <a:lnTo>
                  <a:pt x="106870" y="115582"/>
                </a:lnTo>
                <a:lnTo>
                  <a:pt x="108915" y="115582"/>
                </a:lnTo>
                <a:lnTo>
                  <a:pt x="110363" y="116471"/>
                </a:lnTo>
                <a:lnTo>
                  <a:pt x="107530" y="116471"/>
                </a:lnTo>
                <a:lnTo>
                  <a:pt x="105194" y="117360"/>
                </a:lnTo>
                <a:lnTo>
                  <a:pt x="105168" y="117614"/>
                </a:lnTo>
                <a:lnTo>
                  <a:pt x="105041" y="118757"/>
                </a:lnTo>
                <a:lnTo>
                  <a:pt x="105333" y="118503"/>
                </a:lnTo>
                <a:lnTo>
                  <a:pt x="105803" y="117995"/>
                </a:lnTo>
                <a:lnTo>
                  <a:pt x="105714" y="118503"/>
                </a:lnTo>
                <a:lnTo>
                  <a:pt x="105638" y="120027"/>
                </a:lnTo>
                <a:lnTo>
                  <a:pt x="105956" y="120027"/>
                </a:lnTo>
                <a:lnTo>
                  <a:pt x="105956" y="119900"/>
                </a:lnTo>
                <a:lnTo>
                  <a:pt x="107492" y="119900"/>
                </a:lnTo>
                <a:lnTo>
                  <a:pt x="107378" y="119646"/>
                </a:lnTo>
                <a:lnTo>
                  <a:pt x="105968" y="119646"/>
                </a:lnTo>
                <a:lnTo>
                  <a:pt x="106045" y="118122"/>
                </a:lnTo>
                <a:lnTo>
                  <a:pt x="107188" y="118122"/>
                </a:lnTo>
                <a:lnTo>
                  <a:pt x="107149" y="117868"/>
                </a:lnTo>
                <a:lnTo>
                  <a:pt x="106070" y="117868"/>
                </a:lnTo>
                <a:lnTo>
                  <a:pt x="106248" y="117614"/>
                </a:lnTo>
                <a:lnTo>
                  <a:pt x="107657" y="117614"/>
                </a:lnTo>
                <a:lnTo>
                  <a:pt x="108153" y="117360"/>
                </a:lnTo>
                <a:lnTo>
                  <a:pt x="106591" y="117360"/>
                </a:lnTo>
                <a:lnTo>
                  <a:pt x="106337" y="117500"/>
                </a:lnTo>
                <a:lnTo>
                  <a:pt x="106438" y="117360"/>
                </a:lnTo>
                <a:lnTo>
                  <a:pt x="106591" y="117360"/>
                </a:lnTo>
                <a:lnTo>
                  <a:pt x="107784" y="116725"/>
                </a:lnTo>
                <a:lnTo>
                  <a:pt x="108839" y="116725"/>
                </a:lnTo>
                <a:lnTo>
                  <a:pt x="109740" y="116979"/>
                </a:lnTo>
                <a:lnTo>
                  <a:pt x="108648" y="117106"/>
                </a:lnTo>
                <a:lnTo>
                  <a:pt x="108153" y="117360"/>
                </a:lnTo>
                <a:lnTo>
                  <a:pt x="109804" y="117360"/>
                </a:lnTo>
                <a:lnTo>
                  <a:pt x="108775" y="117614"/>
                </a:lnTo>
                <a:lnTo>
                  <a:pt x="109308" y="117614"/>
                </a:lnTo>
                <a:lnTo>
                  <a:pt x="109194" y="117868"/>
                </a:lnTo>
                <a:lnTo>
                  <a:pt x="109105" y="121043"/>
                </a:lnTo>
                <a:lnTo>
                  <a:pt x="109677" y="121043"/>
                </a:lnTo>
                <a:lnTo>
                  <a:pt x="109753" y="118249"/>
                </a:lnTo>
                <a:lnTo>
                  <a:pt x="109816" y="118122"/>
                </a:lnTo>
                <a:lnTo>
                  <a:pt x="109943" y="117868"/>
                </a:lnTo>
                <a:lnTo>
                  <a:pt x="110070" y="117614"/>
                </a:lnTo>
                <a:lnTo>
                  <a:pt x="110197" y="117360"/>
                </a:lnTo>
                <a:lnTo>
                  <a:pt x="110324" y="117106"/>
                </a:lnTo>
                <a:lnTo>
                  <a:pt x="114884" y="117106"/>
                </a:lnTo>
                <a:lnTo>
                  <a:pt x="114884" y="116852"/>
                </a:lnTo>
                <a:lnTo>
                  <a:pt x="110832" y="116852"/>
                </a:lnTo>
                <a:lnTo>
                  <a:pt x="110401" y="116903"/>
                </a:lnTo>
                <a:lnTo>
                  <a:pt x="110451" y="116852"/>
                </a:lnTo>
                <a:lnTo>
                  <a:pt x="110959" y="115836"/>
                </a:lnTo>
                <a:lnTo>
                  <a:pt x="114808" y="115836"/>
                </a:lnTo>
                <a:lnTo>
                  <a:pt x="114884" y="116852"/>
                </a:lnTo>
                <a:lnTo>
                  <a:pt x="115023" y="116852"/>
                </a:lnTo>
                <a:lnTo>
                  <a:pt x="115138" y="116217"/>
                </a:lnTo>
                <a:lnTo>
                  <a:pt x="115227" y="115836"/>
                </a:lnTo>
                <a:lnTo>
                  <a:pt x="115481" y="115328"/>
                </a:lnTo>
                <a:close/>
              </a:path>
              <a:path w="570230" h="212089">
                <a:moveTo>
                  <a:pt x="115493" y="122948"/>
                </a:moveTo>
                <a:lnTo>
                  <a:pt x="115430" y="122567"/>
                </a:lnTo>
                <a:lnTo>
                  <a:pt x="114554" y="122567"/>
                </a:lnTo>
                <a:lnTo>
                  <a:pt x="114808" y="122821"/>
                </a:lnTo>
                <a:lnTo>
                  <a:pt x="115493" y="122948"/>
                </a:lnTo>
                <a:close/>
              </a:path>
              <a:path w="570230" h="212089">
                <a:moveTo>
                  <a:pt x="115519" y="112661"/>
                </a:moveTo>
                <a:lnTo>
                  <a:pt x="114896" y="112661"/>
                </a:lnTo>
                <a:lnTo>
                  <a:pt x="114858" y="112788"/>
                </a:lnTo>
                <a:lnTo>
                  <a:pt x="115519" y="112788"/>
                </a:lnTo>
                <a:lnTo>
                  <a:pt x="115519" y="112661"/>
                </a:lnTo>
                <a:close/>
              </a:path>
              <a:path w="570230" h="212089">
                <a:moveTo>
                  <a:pt x="115544" y="113677"/>
                </a:moveTo>
                <a:lnTo>
                  <a:pt x="115531" y="113042"/>
                </a:lnTo>
                <a:lnTo>
                  <a:pt x="114782" y="113042"/>
                </a:lnTo>
                <a:lnTo>
                  <a:pt x="114858" y="113550"/>
                </a:lnTo>
                <a:lnTo>
                  <a:pt x="114909" y="113677"/>
                </a:lnTo>
                <a:lnTo>
                  <a:pt x="115544" y="113677"/>
                </a:lnTo>
                <a:close/>
              </a:path>
              <a:path w="570230" h="212089">
                <a:moveTo>
                  <a:pt x="115582" y="121424"/>
                </a:moveTo>
                <a:lnTo>
                  <a:pt x="115049" y="117106"/>
                </a:lnTo>
                <a:lnTo>
                  <a:pt x="115125" y="120535"/>
                </a:lnTo>
                <a:lnTo>
                  <a:pt x="115239" y="121043"/>
                </a:lnTo>
                <a:lnTo>
                  <a:pt x="115316" y="121424"/>
                </a:lnTo>
                <a:lnTo>
                  <a:pt x="115582" y="121424"/>
                </a:lnTo>
                <a:close/>
              </a:path>
              <a:path w="570230" h="212089">
                <a:moveTo>
                  <a:pt x="115608" y="130060"/>
                </a:moveTo>
                <a:lnTo>
                  <a:pt x="115112" y="129679"/>
                </a:lnTo>
                <a:lnTo>
                  <a:pt x="114363" y="129171"/>
                </a:lnTo>
                <a:lnTo>
                  <a:pt x="114096" y="129171"/>
                </a:lnTo>
                <a:lnTo>
                  <a:pt x="114477" y="129425"/>
                </a:lnTo>
                <a:lnTo>
                  <a:pt x="113499" y="129425"/>
                </a:lnTo>
                <a:lnTo>
                  <a:pt x="113931" y="129679"/>
                </a:lnTo>
                <a:lnTo>
                  <a:pt x="114731" y="130060"/>
                </a:lnTo>
                <a:lnTo>
                  <a:pt x="113614" y="130060"/>
                </a:lnTo>
                <a:lnTo>
                  <a:pt x="113245" y="129806"/>
                </a:lnTo>
                <a:lnTo>
                  <a:pt x="112826" y="129425"/>
                </a:lnTo>
                <a:lnTo>
                  <a:pt x="112306" y="129425"/>
                </a:lnTo>
                <a:lnTo>
                  <a:pt x="112496" y="129679"/>
                </a:lnTo>
                <a:lnTo>
                  <a:pt x="113004" y="130314"/>
                </a:lnTo>
                <a:lnTo>
                  <a:pt x="113944" y="130949"/>
                </a:lnTo>
                <a:lnTo>
                  <a:pt x="114769" y="130949"/>
                </a:lnTo>
                <a:lnTo>
                  <a:pt x="113779" y="130187"/>
                </a:lnTo>
                <a:lnTo>
                  <a:pt x="113957" y="130314"/>
                </a:lnTo>
                <a:lnTo>
                  <a:pt x="115125" y="130314"/>
                </a:lnTo>
                <a:lnTo>
                  <a:pt x="114795" y="130060"/>
                </a:lnTo>
                <a:lnTo>
                  <a:pt x="115608" y="130060"/>
                </a:lnTo>
                <a:close/>
              </a:path>
              <a:path w="570230" h="212089">
                <a:moveTo>
                  <a:pt x="115671" y="136410"/>
                </a:moveTo>
                <a:lnTo>
                  <a:pt x="115646" y="135775"/>
                </a:lnTo>
                <a:lnTo>
                  <a:pt x="114795" y="135775"/>
                </a:lnTo>
                <a:lnTo>
                  <a:pt x="114325" y="135648"/>
                </a:lnTo>
                <a:lnTo>
                  <a:pt x="114325" y="135521"/>
                </a:lnTo>
                <a:lnTo>
                  <a:pt x="115443" y="135521"/>
                </a:lnTo>
                <a:lnTo>
                  <a:pt x="115087" y="135267"/>
                </a:lnTo>
                <a:lnTo>
                  <a:pt x="114173" y="135267"/>
                </a:lnTo>
                <a:lnTo>
                  <a:pt x="114173" y="135610"/>
                </a:lnTo>
                <a:lnTo>
                  <a:pt x="113893" y="135521"/>
                </a:lnTo>
                <a:lnTo>
                  <a:pt x="114109" y="135521"/>
                </a:lnTo>
                <a:lnTo>
                  <a:pt x="114173" y="135267"/>
                </a:lnTo>
                <a:lnTo>
                  <a:pt x="113347" y="135267"/>
                </a:lnTo>
                <a:lnTo>
                  <a:pt x="112725" y="135521"/>
                </a:lnTo>
                <a:lnTo>
                  <a:pt x="112128" y="135521"/>
                </a:lnTo>
                <a:lnTo>
                  <a:pt x="112814" y="135267"/>
                </a:lnTo>
                <a:lnTo>
                  <a:pt x="112953" y="135267"/>
                </a:lnTo>
                <a:lnTo>
                  <a:pt x="113347" y="135267"/>
                </a:lnTo>
                <a:lnTo>
                  <a:pt x="113969" y="135013"/>
                </a:lnTo>
                <a:lnTo>
                  <a:pt x="113512" y="135013"/>
                </a:lnTo>
                <a:lnTo>
                  <a:pt x="113157" y="135153"/>
                </a:lnTo>
                <a:lnTo>
                  <a:pt x="113576" y="134886"/>
                </a:lnTo>
                <a:lnTo>
                  <a:pt x="113753" y="134886"/>
                </a:lnTo>
                <a:lnTo>
                  <a:pt x="114096" y="134886"/>
                </a:lnTo>
                <a:lnTo>
                  <a:pt x="114363" y="134632"/>
                </a:lnTo>
                <a:lnTo>
                  <a:pt x="113995" y="134632"/>
                </a:lnTo>
                <a:lnTo>
                  <a:pt x="113792" y="134759"/>
                </a:lnTo>
                <a:lnTo>
                  <a:pt x="113830" y="134632"/>
                </a:lnTo>
                <a:lnTo>
                  <a:pt x="113906" y="134378"/>
                </a:lnTo>
                <a:lnTo>
                  <a:pt x="113995" y="134124"/>
                </a:lnTo>
                <a:lnTo>
                  <a:pt x="114109" y="133743"/>
                </a:lnTo>
                <a:lnTo>
                  <a:pt x="114287" y="133743"/>
                </a:lnTo>
                <a:lnTo>
                  <a:pt x="114007" y="133489"/>
                </a:lnTo>
                <a:lnTo>
                  <a:pt x="113385" y="133489"/>
                </a:lnTo>
                <a:lnTo>
                  <a:pt x="113385" y="134124"/>
                </a:lnTo>
                <a:lnTo>
                  <a:pt x="113195" y="134124"/>
                </a:lnTo>
                <a:lnTo>
                  <a:pt x="113004" y="134378"/>
                </a:lnTo>
                <a:lnTo>
                  <a:pt x="112725" y="134632"/>
                </a:lnTo>
                <a:lnTo>
                  <a:pt x="112522" y="134759"/>
                </a:lnTo>
                <a:lnTo>
                  <a:pt x="112407" y="134632"/>
                </a:lnTo>
                <a:lnTo>
                  <a:pt x="112547" y="134632"/>
                </a:lnTo>
                <a:lnTo>
                  <a:pt x="113055" y="134124"/>
                </a:lnTo>
                <a:lnTo>
                  <a:pt x="113093" y="133870"/>
                </a:lnTo>
                <a:lnTo>
                  <a:pt x="113118" y="133743"/>
                </a:lnTo>
                <a:lnTo>
                  <a:pt x="113385" y="134124"/>
                </a:lnTo>
                <a:lnTo>
                  <a:pt x="113385" y="133489"/>
                </a:lnTo>
                <a:lnTo>
                  <a:pt x="112280" y="133489"/>
                </a:lnTo>
                <a:lnTo>
                  <a:pt x="112141" y="133451"/>
                </a:lnTo>
                <a:lnTo>
                  <a:pt x="112141" y="135013"/>
                </a:lnTo>
                <a:lnTo>
                  <a:pt x="112001" y="135267"/>
                </a:lnTo>
                <a:lnTo>
                  <a:pt x="111429" y="135521"/>
                </a:lnTo>
                <a:lnTo>
                  <a:pt x="111010" y="135521"/>
                </a:lnTo>
                <a:lnTo>
                  <a:pt x="110972" y="135013"/>
                </a:lnTo>
                <a:lnTo>
                  <a:pt x="110959" y="134886"/>
                </a:lnTo>
                <a:lnTo>
                  <a:pt x="109867" y="134886"/>
                </a:lnTo>
                <a:lnTo>
                  <a:pt x="110363" y="135267"/>
                </a:lnTo>
                <a:lnTo>
                  <a:pt x="110744" y="135013"/>
                </a:lnTo>
                <a:lnTo>
                  <a:pt x="110667" y="135521"/>
                </a:lnTo>
                <a:lnTo>
                  <a:pt x="109715" y="135648"/>
                </a:lnTo>
                <a:lnTo>
                  <a:pt x="109613" y="135013"/>
                </a:lnTo>
                <a:lnTo>
                  <a:pt x="109550" y="134632"/>
                </a:lnTo>
                <a:lnTo>
                  <a:pt x="110845" y="134632"/>
                </a:lnTo>
                <a:lnTo>
                  <a:pt x="111379" y="134378"/>
                </a:lnTo>
                <a:lnTo>
                  <a:pt x="111772" y="134378"/>
                </a:lnTo>
                <a:lnTo>
                  <a:pt x="111963" y="134632"/>
                </a:lnTo>
                <a:lnTo>
                  <a:pt x="112090" y="134886"/>
                </a:lnTo>
                <a:lnTo>
                  <a:pt x="112141" y="135013"/>
                </a:lnTo>
                <a:lnTo>
                  <a:pt x="112141" y="133451"/>
                </a:lnTo>
                <a:lnTo>
                  <a:pt x="112128" y="133743"/>
                </a:lnTo>
                <a:lnTo>
                  <a:pt x="111912" y="133743"/>
                </a:lnTo>
                <a:lnTo>
                  <a:pt x="111912" y="134124"/>
                </a:lnTo>
                <a:lnTo>
                  <a:pt x="111645" y="134251"/>
                </a:lnTo>
                <a:lnTo>
                  <a:pt x="111518" y="134124"/>
                </a:lnTo>
                <a:lnTo>
                  <a:pt x="111912" y="134124"/>
                </a:lnTo>
                <a:lnTo>
                  <a:pt x="111912" y="133743"/>
                </a:lnTo>
                <a:lnTo>
                  <a:pt x="111899" y="133489"/>
                </a:lnTo>
                <a:lnTo>
                  <a:pt x="112128" y="133743"/>
                </a:lnTo>
                <a:lnTo>
                  <a:pt x="112128" y="133438"/>
                </a:lnTo>
                <a:lnTo>
                  <a:pt x="111556" y="133235"/>
                </a:lnTo>
                <a:lnTo>
                  <a:pt x="110845" y="133235"/>
                </a:lnTo>
                <a:lnTo>
                  <a:pt x="110845" y="134124"/>
                </a:lnTo>
                <a:lnTo>
                  <a:pt x="110413" y="134251"/>
                </a:lnTo>
                <a:lnTo>
                  <a:pt x="110070" y="133870"/>
                </a:lnTo>
                <a:lnTo>
                  <a:pt x="110058" y="133489"/>
                </a:lnTo>
                <a:lnTo>
                  <a:pt x="110769" y="133743"/>
                </a:lnTo>
                <a:lnTo>
                  <a:pt x="110540" y="133743"/>
                </a:lnTo>
                <a:lnTo>
                  <a:pt x="110667" y="133870"/>
                </a:lnTo>
                <a:lnTo>
                  <a:pt x="110845" y="134124"/>
                </a:lnTo>
                <a:lnTo>
                  <a:pt x="110845" y="133235"/>
                </a:lnTo>
                <a:lnTo>
                  <a:pt x="110642" y="133235"/>
                </a:lnTo>
                <a:lnTo>
                  <a:pt x="111760" y="132981"/>
                </a:lnTo>
                <a:lnTo>
                  <a:pt x="111887" y="133235"/>
                </a:lnTo>
                <a:lnTo>
                  <a:pt x="113728" y="133235"/>
                </a:lnTo>
                <a:lnTo>
                  <a:pt x="113449" y="132981"/>
                </a:lnTo>
                <a:lnTo>
                  <a:pt x="113322" y="132854"/>
                </a:lnTo>
                <a:lnTo>
                  <a:pt x="112318" y="132600"/>
                </a:lnTo>
                <a:lnTo>
                  <a:pt x="109766" y="132600"/>
                </a:lnTo>
                <a:lnTo>
                  <a:pt x="108559" y="133743"/>
                </a:lnTo>
                <a:lnTo>
                  <a:pt x="108661" y="134378"/>
                </a:lnTo>
                <a:lnTo>
                  <a:pt x="108750" y="134886"/>
                </a:lnTo>
                <a:lnTo>
                  <a:pt x="108851" y="135521"/>
                </a:lnTo>
                <a:lnTo>
                  <a:pt x="108889" y="135763"/>
                </a:lnTo>
                <a:lnTo>
                  <a:pt x="108762" y="135775"/>
                </a:lnTo>
                <a:lnTo>
                  <a:pt x="108889" y="135775"/>
                </a:lnTo>
                <a:lnTo>
                  <a:pt x="108940" y="136029"/>
                </a:lnTo>
                <a:lnTo>
                  <a:pt x="109042" y="136664"/>
                </a:lnTo>
                <a:lnTo>
                  <a:pt x="109169" y="136918"/>
                </a:lnTo>
                <a:lnTo>
                  <a:pt x="109486" y="137299"/>
                </a:lnTo>
                <a:lnTo>
                  <a:pt x="109931" y="137299"/>
                </a:lnTo>
                <a:lnTo>
                  <a:pt x="110871" y="137553"/>
                </a:lnTo>
                <a:lnTo>
                  <a:pt x="111582" y="137299"/>
                </a:lnTo>
                <a:lnTo>
                  <a:pt x="111747" y="137045"/>
                </a:lnTo>
                <a:lnTo>
                  <a:pt x="111823" y="136918"/>
                </a:lnTo>
                <a:lnTo>
                  <a:pt x="111988" y="136664"/>
                </a:lnTo>
                <a:lnTo>
                  <a:pt x="111213" y="136664"/>
                </a:lnTo>
                <a:lnTo>
                  <a:pt x="110909" y="136664"/>
                </a:lnTo>
                <a:lnTo>
                  <a:pt x="110286" y="136918"/>
                </a:lnTo>
                <a:lnTo>
                  <a:pt x="109651" y="136410"/>
                </a:lnTo>
                <a:lnTo>
                  <a:pt x="110693" y="136410"/>
                </a:lnTo>
                <a:lnTo>
                  <a:pt x="111175" y="135775"/>
                </a:lnTo>
                <a:lnTo>
                  <a:pt x="111213" y="136550"/>
                </a:lnTo>
                <a:lnTo>
                  <a:pt x="111531" y="136410"/>
                </a:lnTo>
                <a:lnTo>
                  <a:pt x="111950" y="136410"/>
                </a:lnTo>
                <a:lnTo>
                  <a:pt x="111874" y="136029"/>
                </a:lnTo>
                <a:lnTo>
                  <a:pt x="112293" y="136410"/>
                </a:lnTo>
                <a:lnTo>
                  <a:pt x="113245" y="136410"/>
                </a:lnTo>
                <a:lnTo>
                  <a:pt x="113284" y="136664"/>
                </a:lnTo>
                <a:lnTo>
                  <a:pt x="113576" y="136664"/>
                </a:lnTo>
                <a:lnTo>
                  <a:pt x="113499" y="136410"/>
                </a:lnTo>
                <a:lnTo>
                  <a:pt x="113334" y="136410"/>
                </a:lnTo>
                <a:lnTo>
                  <a:pt x="113106" y="136156"/>
                </a:lnTo>
                <a:lnTo>
                  <a:pt x="112991" y="136029"/>
                </a:lnTo>
                <a:lnTo>
                  <a:pt x="112763" y="135775"/>
                </a:lnTo>
                <a:lnTo>
                  <a:pt x="113436" y="136156"/>
                </a:lnTo>
                <a:lnTo>
                  <a:pt x="113499" y="136410"/>
                </a:lnTo>
                <a:lnTo>
                  <a:pt x="114439" y="136410"/>
                </a:lnTo>
                <a:lnTo>
                  <a:pt x="114363" y="135839"/>
                </a:lnTo>
                <a:lnTo>
                  <a:pt x="114541" y="136029"/>
                </a:lnTo>
                <a:lnTo>
                  <a:pt x="114655" y="136156"/>
                </a:lnTo>
                <a:lnTo>
                  <a:pt x="114719" y="136410"/>
                </a:lnTo>
                <a:lnTo>
                  <a:pt x="115671" y="136410"/>
                </a:lnTo>
                <a:close/>
              </a:path>
              <a:path w="570230" h="212089">
                <a:moveTo>
                  <a:pt x="115735" y="37084"/>
                </a:moveTo>
                <a:lnTo>
                  <a:pt x="114973" y="36830"/>
                </a:lnTo>
                <a:lnTo>
                  <a:pt x="108661" y="36830"/>
                </a:lnTo>
                <a:lnTo>
                  <a:pt x="108470" y="37084"/>
                </a:lnTo>
                <a:lnTo>
                  <a:pt x="115735" y="37084"/>
                </a:lnTo>
                <a:close/>
              </a:path>
              <a:path w="570230" h="212089">
                <a:moveTo>
                  <a:pt x="115773" y="39497"/>
                </a:moveTo>
                <a:lnTo>
                  <a:pt x="115570" y="39370"/>
                </a:lnTo>
                <a:lnTo>
                  <a:pt x="111277" y="39370"/>
                </a:lnTo>
                <a:lnTo>
                  <a:pt x="111112" y="39497"/>
                </a:lnTo>
                <a:lnTo>
                  <a:pt x="113055" y="39497"/>
                </a:lnTo>
                <a:lnTo>
                  <a:pt x="113195" y="39636"/>
                </a:lnTo>
                <a:lnTo>
                  <a:pt x="113372" y="39497"/>
                </a:lnTo>
                <a:lnTo>
                  <a:pt x="115773" y="39497"/>
                </a:lnTo>
                <a:close/>
              </a:path>
              <a:path w="570230" h="212089">
                <a:moveTo>
                  <a:pt x="115785" y="125361"/>
                </a:moveTo>
                <a:lnTo>
                  <a:pt x="115608" y="125361"/>
                </a:lnTo>
                <a:lnTo>
                  <a:pt x="114528" y="126377"/>
                </a:lnTo>
                <a:lnTo>
                  <a:pt x="111086" y="126377"/>
                </a:lnTo>
                <a:lnTo>
                  <a:pt x="111213" y="125742"/>
                </a:lnTo>
                <a:lnTo>
                  <a:pt x="111264" y="125361"/>
                </a:lnTo>
                <a:lnTo>
                  <a:pt x="110617" y="125361"/>
                </a:lnTo>
                <a:lnTo>
                  <a:pt x="110591" y="126377"/>
                </a:lnTo>
                <a:lnTo>
                  <a:pt x="108839" y="126377"/>
                </a:lnTo>
                <a:lnTo>
                  <a:pt x="108864" y="126631"/>
                </a:lnTo>
                <a:lnTo>
                  <a:pt x="110591" y="126631"/>
                </a:lnTo>
                <a:lnTo>
                  <a:pt x="110477" y="126885"/>
                </a:lnTo>
                <a:lnTo>
                  <a:pt x="110363" y="127139"/>
                </a:lnTo>
                <a:lnTo>
                  <a:pt x="110807" y="127139"/>
                </a:lnTo>
                <a:lnTo>
                  <a:pt x="110858" y="127012"/>
                </a:lnTo>
                <a:lnTo>
                  <a:pt x="110820" y="127139"/>
                </a:lnTo>
                <a:lnTo>
                  <a:pt x="110617" y="127647"/>
                </a:lnTo>
                <a:lnTo>
                  <a:pt x="112788" y="127647"/>
                </a:lnTo>
                <a:lnTo>
                  <a:pt x="114096" y="126885"/>
                </a:lnTo>
                <a:lnTo>
                  <a:pt x="110909" y="126885"/>
                </a:lnTo>
                <a:lnTo>
                  <a:pt x="110998" y="126631"/>
                </a:lnTo>
                <a:lnTo>
                  <a:pt x="114287" y="126631"/>
                </a:lnTo>
                <a:lnTo>
                  <a:pt x="114414" y="126504"/>
                </a:lnTo>
                <a:lnTo>
                  <a:pt x="114096" y="126885"/>
                </a:lnTo>
                <a:lnTo>
                  <a:pt x="115544" y="126885"/>
                </a:lnTo>
                <a:lnTo>
                  <a:pt x="115697" y="126631"/>
                </a:lnTo>
                <a:lnTo>
                  <a:pt x="115785" y="125361"/>
                </a:lnTo>
                <a:close/>
              </a:path>
              <a:path w="570230" h="212089">
                <a:moveTo>
                  <a:pt x="115811" y="135775"/>
                </a:moveTo>
                <a:lnTo>
                  <a:pt x="115443" y="135521"/>
                </a:lnTo>
                <a:lnTo>
                  <a:pt x="115646" y="135775"/>
                </a:lnTo>
                <a:lnTo>
                  <a:pt x="115811" y="135775"/>
                </a:lnTo>
                <a:close/>
              </a:path>
              <a:path w="570230" h="212089">
                <a:moveTo>
                  <a:pt x="115862" y="116852"/>
                </a:moveTo>
                <a:lnTo>
                  <a:pt x="115023" y="116852"/>
                </a:lnTo>
                <a:lnTo>
                  <a:pt x="115049" y="117106"/>
                </a:lnTo>
                <a:lnTo>
                  <a:pt x="115785" y="117106"/>
                </a:lnTo>
                <a:lnTo>
                  <a:pt x="115862" y="116852"/>
                </a:lnTo>
                <a:close/>
              </a:path>
              <a:path w="570230" h="212089">
                <a:moveTo>
                  <a:pt x="115900" y="132600"/>
                </a:moveTo>
                <a:lnTo>
                  <a:pt x="115658" y="132346"/>
                </a:lnTo>
                <a:lnTo>
                  <a:pt x="114401" y="132346"/>
                </a:lnTo>
                <a:lnTo>
                  <a:pt x="114452" y="132486"/>
                </a:lnTo>
                <a:lnTo>
                  <a:pt x="113817" y="132092"/>
                </a:lnTo>
                <a:lnTo>
                  <a:pt x="113372" y="132092"/>
                </a:lnTo>
                <a:lnTo>
                  <a:pt x="112433" y="131965"/>
                </a:lnTo>
                <a:lnTo>
                  <a:pt x="112610" y="132092"/>
                </a:lnTo>
                <a:lnTo>
                  <a:pt x="113080" y="132346"/>
                </a:lnTo>
                <a:lnTo>
                  <a:pt x="111315" y="132346"/>
                </a:lnTo>
                <a:lnTo>
                  <a:pt x="112318" y="132600"/>
                </a:lnTo>
                <a:lnTo>
                  <a:pt x="113436" y="132600"/>
                </a:lnTo>
                <a:lnTo>
                  <a:pt x="113728" y="132854"/>
                </a:lnTo>
                <a:lnTo>
                  <a:pt x="114109" y="133235"/>
                </a:lnTo>
                <a:lnTo>
                  <a:pt x="113728" y="133235"/>
                </a:lnTo>
                <a:lnTo>
                  <a:pt x="114007" y="133489"/>
                </a:lnTo>
                <a:lnTo>
                  <a:pt x="114312" y="133489"/>
                </a:lnTo>
                <a:lnTo>
                  <a:pt x="114757" y="134251"/>
                </a:lnTo>
                <a:lnTo>
                  <a:pt x="114896" y="134124"/>
                </a:lnTo>
                <a:lnTo>
                  <a:pt x="115201" y="134124"/>
                </a:lnTo>
                <a:lnTo>
                  <a:pt x="115087" y="133870"/>
                </a:lnTo>
                <a:lnTo>
                  <a:pt x="115023" y="133743"/>
                </a:lnTo>
                <a:lnTo>
                  <a:pt x="114909" y="133489"/>
                </a:lnTo>
                <a:lnTo>
                  <a:pt x="114795" y="133235"/>
                </a:lnTo>
                <a:lnTo>
                  <a:pt x="114681" y="132981"/>
                </a:lnTo>
                <a:lnTo>
                  <a:pt x="114630" y="132854"/>
                </a:lnTo>
                <a:lnTo>
                  <a:pt x="114515" y="132600"/>
                </a:lnTo>
                <a:lnTo>
                  <a:pt x="114668" y="132600"/>
                </a:lnTo>
                <a:lnTo>
                  <a:pt x="115900" y="132600"/>
                </a:lnTo>
                <a:close/>
              </a:path>
              <a:path w="570230" h="212089">
                <a:moveTo>
                  <a:pt x="116001" y="34798"/>
                </a:moveTo>
                <a:lnTo>
                  <a:pt x="114858" y="34798"/>
                </a:lnTo>
                <a:lnTo>
                  <a:pt x="114147" y="35687"/>
                </a:lnTo>
                <a:lnTo>
                  <a:pt x="112826" y="35306"/>
                </a:lnTo>
                <a:lnTo>
                  <a:pt x="110782" y="35306"/>
                </a:lnTo>
                <a:lnTo>
                  <a:pt x="112750" y="35941"/>
                </a:lnTo>
                <a:lnTo>
                  <a:pt x="114731" y="35941"/>
                </a:lnTo>
                <a:lnTo>
                  <a:pt x="115023" y="36068"/>
                </a:lnTo>
                <a:lnTo>
                  <a:pt x="115354" y="35687"/>
                </a:lnTo>
                <a:lnTo>
                  <a:pt x="116001" y="34798"/>
                </a:lnTo>
                <a:close/>
              </a:path>
              <a:path w="570230" h="212089">
                <a:moveTo>
                  <a:pt x="116205" y="123710"/>
                </a:moveTo>
                <a:lnTo>
                  <a:pt x="110921" y="123710"/>
                </a:lnTo>
                <a:lnTo>
                  <a:pt x="111061" y="123964"/>
                </a:lnTo>
                <a:lnTo>
                  <a:pt x="111620" y="123964"/>
                </a:lnTo>
                <a:lnTo>
                  <a:pt x="111950" y="124218"/>
                </a:lnTo>
                <a:lnTo>
                  <a:pt x="111633" y="123964"/>
                </a:lnTo>
                <a:lnTo>
                  <a:pt x="116154" y="123964"/>
                </a:lnTo>
                <a:lnTo>
                  <a:pt x="116205" y="123710"/>
                </a:lnTo>
                <a:close/>
              </a:path>
              <a:path w="570230" h="212089">
                <a:moveTo>
                  <a:pt x="116217" y="34417"/>
                </a:moveTo>
                <a:lnTo>
                  <a:pt x="115163" y="34417"/>
                </a:lnTo>
                <a:lnTo>
                  <a:pt x="115062" y="34544"/>
                </a:lnTo>
                <a:lnTo>
                  <a:pt x="116141" y="34544"/>
                </a:lnTo>
                <a:lnTo>
                  <a:pt x="116217" y="34417"/>
                </a:lnTo>
                <a:close/>
              </a:path>
              <a:path w="570230" h="212089">
                <a:moveTo>
                  <a:pt x="116243" y="134632"/>
                </a:moveTo>
                <a:lnTo>
                  <a:pt x="115417" y="134632"/>
                </a:lnTo>
                <a:lnTo>
                  <a:pt x="115531" y="134886"/>
                </a:lnTo>
                <a:lnTo>
                  <a:pt x="116230" y="134886"/>
                </a:lnTo>
                <a:lnTo>
                  <a:pt x="116243" y="134632"/>
                </a:lnTo>
                <a:close/>
              </a:path>
              <a:path w="570230" h="212089">
                <a:moveTo>
                  <a:pt x="116281" y="123964"/>
                </a:moveTo>
                <a:lnTo>
                  <a:pt x="116154" y="123964"/>
                </a:lnTo>
                <a:lnTo>
                  <a:pt x="116090" y="124218"/>
                </a:lnTo>
                <a:lnTo>
                  <a:pt x="116281" y="123964"/>
                </a:lnTo>
                <a:close/>
              </a:path>
              <a:path w="570230" h="212089">
                <a:moveTo>
                  <a:pt x="116293" y="128663"/>
                </a:moveTo>
                <a:lnTo>
                  <a:pt x="114681" y="128663"/>
                </a:lnTo>
                <a:lnTo>
                  <a:pt x="114973" y="128409"/>
                </a:lnTo>
                <a:lnTo>
                  <a:pt x="115176" y="128193"/>
                </a:lnTo>
                <a:lnTo>
                  <a:pt x="115328" y="127889"/>
                </a:lnTo>
                <a:lnTo>
                  <a:pt x="115100" y="128054"/>
                </a:lnTo>
                <a:lnTo>
                  <a:pt x="114909" y="128193"/>
                </a:lnTo>
                <a:lnTo>
                  <a:pt x="114744" y="128346"/>
                </a:lnTo>
                <a:lnTo>
                  <a:pt x="114566" y="128498"/>
                </a:lnTo>
                <a:lnTo>
                  <a:pt x="114439" y="128663"/>
                </a:lnTo>
                <a:lnTo>
                  <a:pt x="113880" y="128663"/>
                </a:lnTo>
                <a:lnTo>
                  <a:pt x="113893" y="128917"/>
                </a:lnTo>
                <a:lnTo>
                  <a:pt x="114249" y="128917"/>
                </a:lnTo>
                <a:lnTo>
                  <a:pt x="114922" y="129019"/>
                </a:lnTo>
                <a:lnTo>
                  <a:pt x="115125" y="129032"/>
                </a:lnTo>
                <a:lnTo>
                  <a:pt x="115265" y="129044"/>
                </a:lnTo>
                <a:lnTo>
                  <a:pt x="115443" y="129159"/>
                </a:lnTo>
                <a:lnTo>
                  <a:pt x="115341" y="129006"/>
                </a:lnTo>
                <a:lnTo>
                  <a:pt x="116293" y="128917"/>
                </a:lnTo>
                <a:lnTo>
                  <a:pt x="116293" y="128663"/>
                </a:lnTo>
                <a:close/>
              </a:path>
              <a:path w="570230" h="212089">
                <a:moveTo>
                  <a:pt x="116357" y="101231"/>
                </a:moveTo>
                <a:lnTo>
                  <a:pt x="115989" y="101104"/>
                </a:lnTo>
                <a:lnTo>
                  <a:pt x="115785" y="100977"/>
                </a:lnTo>
                <a:lnTo>
                  <a:pt x="115620" y="100977"/>
                </a:lnTo>
                <a:lnTo>
                  <a:pt x="115785" y="100977"/>
                </a:lnTo>
                <a:lnTo>
                  <a:pt x="116332" y="100977"/>
                </a:lnTo>
                <a:lnTo>
                  <a:pt x="115277" y="100342"/>
                </a:lnTo>
                <a:lnTo>
                  <a:pt x="115150" y="100342"/>
                </a:lnTo>
                <a:lnTo>
                  <a:pt x="114985" y="100342"/>
                </a:lnTo>
                <a:lnTo>
                  <a:pt x="115303" y="100596"/>
                </a:lnTo>
                <a:lnTo>
                  <a:pt x="113334" y="100596"/>
                </a:lnTo>
                <a:lnTo>
                  <a:pt x="114185" y="99961"/>
                </a:lnTo>
                <a:lnTo>
                  <a:pt x="113334" y="99961"/>
                </a:lnTo>
                <a:lnTo>
                  <a:pt x="111937" y="102628"/>
                </a:lnTo>
                <a:lnTo>
                  <a:pt x="111810" y="103263"/>
                </a:lnTo>
                <a:lnTo>
                  <a:pt x="112318" y="103263"/>
                </a:lnTo>
                <a:lnTo>
                  <a:pt x="112445" y="102374"/>
                </a:lnTo>
                <a:lnTo>
                  <a:pt x="112496" y="101993"/>
                </a:lnTo>
                <a:lnTo>
                  <a:pt x="112585" y="101739"/>
                </a:lnTo>
                <a:lnTo>
                  <a:pt x="113017" y="100977"/>
                </a:lnTo>
                <a:lnTo>
                  <a:pt x="113093" y="100850"/>
                </a:lnTo>
                <a:lnTo>
                  <a:pt x="115620" y="100850"/>
                </a:lnTo>
                <a:lnTo>
                  <a:pt x="114973" y="101231"/>
                </a:lnTo>
                <a:lnTo>
                  <a:pt x="114757" y="101485"/>
                </a:lnTo>
                <a:lnTo>
                  <a:pt x="114960" y="101485"/>
                </a:lnTo>
                <a:lnTo>
                  <a:pt x="115366" y="101231"/>
                </a:lnTo>
                <a:lnTo>
                  <a:pt x="116192" y="101231"/>
                </a:lnTo>
                <a:lnTo>
                  <a:pt x="116357" y="101231"/>
                </a:lnTo>
                <a:close/>
              </a:path>
              <a:path w="570230" h="212089">
                <a:moveTo>
                  <a:pt x="116395" y="115074"/>
                </a:moveTo>
                <a:lnTo>
                  <a:pt x="115925" y="114439"/>
                </a:lnTo>
                <a:lnTo>
                  <a:pt x="115544" y="113931"/>
                </a:lnTo>
                <a:lnTo>
                  <a:pt x="115023" y="113931"/>
                </a:lnTo>
                <a:lnTo>
                  <a:pt x="113753" y="114185"/>
                </a:lnTo>
                <a:lnTo>
                  <a:pt x="113144" y="114439"/>
                </a:lnTo>
                <a:lnTo>
                  <a:pt x="112788" y="113931"/>
                </a:lnTo>
                <a:lnTo>
                  <a:pt x="112141" y="113931"/>
                </a:lnTo>
                <a:lnTo>
                  <a:pt x="112407" y="114185"/>
                </a:lnTo>
                <a:lnTo>
                  <a:pt x="112801" y="114693"/>
                </a:lnTo>
                <a:lnTo>
                  <a:pt x="112128" y="114693"/>
                </a:lnTo>
                <a:lnTo>
                  <a:pt x="111429" y="115074"/>
                </a:lnTo>
                <a:lnTo>
                  <a:pt x="112496" y="115074"/>
                </a:lnTo>
                <a:lnTo>
                  <a:pt x="113385" y="114693"/>
                </a:lnTo>
                <a:lnTo>
                  <a:pt x="115531" y="114693"/>
                </a:lnTo>
                <a:lnTo>
                  <a:pt x="115290" y="115074"/>
                </a:lnTo>
                <a:lnTo>
                  <a:pt x="115620" y="115074"/>
                </a:lnTo>
                <a:lnTo>
                  <a:pt x="115481" y="115328"/>
                </a:lnTo>
                <a:lnTo>
                  <a:pt x="116103" y="115328"/>
                </a:lnTo>
                <a:lnTo>
                  <a:pt x="115824" y="115074"/>
                </a:lnTo>
                <a:lnTo>
                  <a:pt x="116395" y="115074"/>
                </a:lnTo>
                <a:close/>
              </a:path>
              <a:path w="570230" h="212089">
                <a:moveTo>
                  <a:pt x="116420" y="101739"/>
                </a:moveTo>
                <a:lnTo>
                  <a:pt x="116395" y="101485"/>
                </a:lnTo>
                <a:lnTo>
                  <a:pt x="114960" y="101485"/>
                </a:lnTo>
                <a:lnTo>
                  <a:pt x="116420" y="101739"/>
                </a:lnTo>
                <a:close/>
              </a:path>
              <a:path w="570230" h="212089">
                <a:moveTo>
                  <a:pt x="116433" y="121678"/>
                </a:moveTo>
                <a:lnTo>
                  <a:pt x="115900" y="121678"/>
                </a:lnTo>
                <a:lnTo>
                  <a:pt x="115900" y="121932"/>
                </a:lnTo>
                <a:lnTo>
                  <a:pt x="115620" y="122059"/>
                </a:lnTo>
                <a:lnTo>
                  <a:pt x="115608" y="121932"/>
                </a:lnTo>
                <a:lnTo>
                  <a:pt x="115900" y="121932"/>
                </a:lnTo>
                <a:lnTo>
                  <a:pt x="115900" y="121678"/>
                </a:lnTo>
                <a:lnTo>
                  <a:pt x="115633" y="121678"/>
                </a:lnTo>
                <a:lnTo>
                  <a:pt x="115582" y="121424"/>
                </a:lnTo>
                <a:lnTo>
                  <a:pt x="115354" y="121589"/>
                </a:lnTo>
                <a:lnTo>
                  <a:pt x="115341" y="121932"/>
                </a:lnTo>
                <a:lnTo>
                  <a:pt x="115176" y="122072"/>
                </a:lnTo>
                <a:lnTo>
                  <a:pt x="115150" y="121932"/>
                </a:lnTo>
                <a:lnTo>
                  <a:pt x="115341" y="121932"/>
                </a:lnTo>
                <a:lnTo>
                  <a:pt x="115341" y="121539"/>
                </a:lnTo>
                <a:lnTo>
                  <a:pt x="109829" y="121424"/>
                </a:lnTo>
                <a:lnTo>
                  <a:pt x="109943" y="121678"/>
                </a:lnTo>
                <a:lnTo>
                  <a:pt x="115227" y="121678"/>
                </a:lnTo>
                <a:lnTo>
                  <a:pt x="114998" y="121932"/>
                </a:lnTo>
                <a:lnTo>
                  <a:pt x="110045" y="121932"/>
                </a:lnTo>
                <a:lnTo>
                  <a:pt x="110159" y="122186"/>
                </a:lnTo>
                <a:lnTo>
                  <a:pt x="115023" y="122186"/>
                </a:lnTo>
                <a:lnTo>
                  <a:pt x="114871" y="122313"/>
                </a:lnTo>
                <a:lnTo>
                  <a:pt x="115379" y="122313"/>
                </a:lnTo>
                <a:lnTo>
                  <a:pt x="115354" y="122186"/>
                </a:lnTo>
                <a:lnTo>
                  <a:pt x="115658" y="122186"/>
                </a:lnTo>
                <a:lnTo>
                  <a:pt x="116217" y="122186"/>
                </a:lnTo>
                <a:lnTo>
                  <a:pt x="116205" y="121932"/>
                </a:lnTo>
                <a:lnTo>
                  <a:pt x="116433" y="121932"/>
                </a:lnTo>
                <a:lnTo>
                  <a:pt x="116433" y="121678"/>
                </a:lnTo>
                <a:close/>
              </a:path>
              <a:path w="570230" h="212089">
                <a:moveTo>
                  <a:pt x="116433" y="115582"/>
                </a:moveTo>
                <a:lnTo>
                  <a:pt x="116205" y="115582"/>
                </a:lnTo>
                <a:lnTo>
                  <a:pt x="116128" y="115836"/>
                </a:lnTo>
                <a:lnTo>
                  <a:pt x="116027" y="116217"/>
                </a:lnTo>
                <a:lnTo>
                  <a:pt x="115963" y="116471"/>
                </a:lnTo>
                <a:lnTo>
                  <a:pt x="115862" y="116852"/>
                </a:lnTo>
                <a:lnTo>
                  <a:pt x="116090" y="116852"/>
                </a:lnTo>
                <a:lnTo>
                  <a:pt x="116192" y="116471"/>
                </a:lnTo>
                <a:lnTo>
                  <a:pt x="116268" y="116217"/>
                </a:lnTo>
                <a:lnTo>
                  <a:pt x="116370" y="115836"/>
                </a:lnTo>
                <a:lnTo>
                  <a:pt x="116433" y="115582"/>
                </a:lnTo>
                <a:close/>
              </a:path>
              <a:path w="570230" h="212089">
                <a:moveTo>
                  <a:pt x="116446" y="130695"/>
                </a:moveTo>
                <a:lnTo>
                  <a:pt x="115938" y="130314"/>
                </a:lnTo>
                <a:lnTo>
                  <a:pt x="115125" y="130314"/>
                </a:lnTo>
                <a:lnTo>
                  <a:pt x="115544" y="130568"/>
                </a:lnTo>
                <a:lnTo>
                  <a:pt x="115938" y="130949"/>
                </a:lnTo>
                <a:lnTo>
                  <a:pt x="116446" y="130695"/>
                </a:lnTo>
                <a:close/>
              </a:path>
              <a:path w="570230" h="212089">
                <a:moveTo>
                  <a:pt x="116497" y="99961"/>
                </a:moveTo>
                <a:lnTo>
                  <a:pt x="116128" y="99961"/>
                </a:lnTo>
                <a:lnTo>
                  <a:pt x="115900" y="100088"/>
                </a:lnTo>
                <a:lnTo>
                  <a:pt x="116497" y="99961"/>
                </a:lnTo>
                <a:close/>
              </a:path>
              <a:path w="570230" h="212089">
                <a:moveTo>
                  <a:pt x="116547" y="124599"/>
                </a:moveTo>
                <a:lnTo>
                  <a:pt x="116090" y="124599"/>
                </a:lnTo>
                <a:lnTo>
                  <a:pt x="115951" y="124853"/>
                </a:lnTo>
                <a:lnTo>
                  <a:pt x="116547" y="124853"/>
                </a:lnTo>
                <a:lnTo>
                  <a:pt x="116547" y="124599"/>
                </a:lnTo>
                <a:close/>
              </a:path>
              <a:path w="570230" h="212089">
                <a:moveTo>
                  <a:pt x="116560" y="124218"/>
                </a:moveTo>
                <a:lnTo>
                  <a:pt x="116205" y="124218"/>
                </a:lnTo>
                <a:lnTo>
                  <a:pt x="116128" y="124472"/>
                </a:lnTo>
                <a:lnTo>
                  <a:pt x="116560" y="124472"/>
                </a:lnTo>
                <a:lnTo>
                  <a:pt x="116560" y="124218"/>
                </a:lnTo>
                <a:close/>
              </a:path>
              <a:path w="570230" h="212089">
                <a:moveTo>
                  <a:pt x="116560" y="123710"/>
                </a:moveTo>
                <a:lnTo>
                  <a:pt x="116332" y="123710"/>
                </a:lnTo>
                <a:lnTo>
                  <a:pt x="116281" y="123964"/>
                </a:lnTo>
                <a:lnTo>
                  <a:pt x="116560" y="123964"/>
                </a:lnTo>
                <a:lnTo>
                  <a:pt x="116560" y="123710"/>
                </a:lnTo>
                <a:close/>
              </a:path>
              <a:path w="570230" h="212089">
                <a:moveTo>
                  <a:pt x="116611" y="111899"/>
                </a:moveTo>
                <a:lnTo>
                  <a:pt x="116293" y="111772"/>
                </a:lnTo>
                <a:lnTo>
                  <a:pt x="115214" y="111645"/>
                </a:lnTo>
                <a:lnTo>
                  <a:pt x="115176" y="111772"/>
                </a:lnTo>
                <a:lnTo>
                  <a:pt x="115062" y="112153"/>
                </a:lnTo>
                <a:lnTo>
                  <a:pt x="114973" y="112407"/>
                </a:lnTo>
                <a:lnTo>
                  <a:pt x="115519" y="112407"/>
                </a:lnTo>
                <a:lnTo>
                  <a:pt x="115963" y="111899"/>
                </a:lnTo>
                <a:lnTo>
                  <a:pt x="116243" y="111899"/>
                </a:lnTo>
                <a:lnTo>
                  <a:pt x="116611" y="111899"/>
                </a:lnTo>
                <a:close/>
              </a:path>
              <a:path w="570230" h="212089">
                <a:moveTo>
                  <a:pt x="116636" y="136664"/>
                </a:moveTo>
                <a:lnTo>
                  <a:pt x="115646" y="136664"/>
                </a:lnTo>
                <a:lnTo>
                  <a:pt x="115531" y="137045"/>
                </a:lnTo>
                <a:lnTo>
                  <a:pt x="115620" y="136664"/>
                </a:lnTo>
                <a:lnTo>
                  <a:pt x="114769" y="136664"/>
                </a:lnTo>
                <a:lnTo>
                  <a:pt x="114744" y="137045"/>
                </a:lnTo>
                <a:lnTo>
                  <a:pt x="114579" y="137299"/>
                </a:lnTo>
                <a:lnTo>
                  <a:pt x="115658" y="137299"/>
                </a:lnTo>
                <a:lnTo>
                  <a:pt x="116052" y="137045"/>
                </a:lnTo>
                <a:lnTo>
                  <a:pt x="116636" y="136664"/>
                </a:lnTo>
                <a:close/>
              </a:path>
              <a:path w="570230" h="212089">
                <a:moveTo>
                  <a:pt x="116636" y="125361"/>
                </a:moveTo>
                <a:lnTo>
                  <a:pt x="116547" y="125107"/>
                </a:lnTo>
                <a:lnTo>
                  <a:pt x="115874" y="125107"/>
                </a:lnTo>
                <a:lnTo>
                  <a:pt x="112191" y="125107"/>
                </a:lnTo>
                <a:lnTo>
                  <a:pt x="112217" y="124853"/>
                </a:lnTo>
                <a:lnTo>
                  <a:pt x="115938" y="124853"/>
                </a:lnTo>
                <a:lnTo>
                  <a:pt x="115989" y="124599"/>
                </a:lnTo>
                <a:lnTo>
                  <a:pt x="112483" y="124599"/>
                </a:lnTo>
                <a:lnTo>
                  <a:pt x="112306" y="124472"/>
                </a:lnTo>
                <a:lnTo>
                  <a:pt x="116027" y="124472"/>
                </a:lnTo>
                <a:lnTo>
                  <a:pt x="116090" y="124218"/>
                </a:lnTo>
                <a:lnTo>
                  <a:pt x="111963" y="124218"/>
                </a:lnTo>
                <a:lnTo>
                  <a:pt x="111213" y="124218"/>
                </a:lnTo>
                <a:lnTo>
                  <a:pt x="111061" y="123964"/>
                </a:lnTo>
                <a:lnTo>
                  <a:pt x="110324" y="123964"/>
                </a:lnTo>
                <a:lnTo>
                  <a:pt x="110451" y="124218"/>
                </a:lnTo>
                <a:lnTo>
                  <a:pt x="111163" y="124218"/>
                </a:lnTo>
                <a:lnTo>
                  <a:pt x="111201" y="124472"/>
                </a:lnTo>
                <a:lnTo>
                  <a:pt x="111975" y="124472"/>
                </a:lnTo>
                <a:lnTo>
                  <a:pt x="111925" y="124599"/>
                </a:lnTo>
                <a:lnTo>
                  <a:pt x="111226" y="124599"/>
                </a:lnTo>
                <a:lnTo>
                  <a:pt x="111264" y="124853"/>
                </a:lnTo>
                <a:lnTo>
                  <a:pt x="111836" y="124853"/>
                </a:lnTo>
                <a:lnTo>
                  <a:pt x="111836" y="125107"/>
                </a:lnTo>
                <a:lnTo>
                  <a:pt x="111315" y="125107"/>
                </a:lnTo>
                <a:lnTo>
                  <a:pt x="111264" y="125361"/>
                </a:lnTo>
                <a:lnTo>
                  <a:pt x="111848" y="125361"/>
                </a:lnTo>
                <a:lnTo>
                  <a:pt x="111861" y="125501"/>
                </a:lnTo>
                <a:lnTo>
                  <a:pt x="111874" y="125844"/>
                </a:lnTo>
                <a:lnTo>
                  <a:pt x="111887" y="126072"/>
                </a:lnTo>
                <a:lnTo>
                  <a:pt x="112039" y="126072"/>
                </a:lnTo>
                <a:lnTo>
                  <a:pt x="112128" y="125844"/>
                </a:lnTo>
                <a:lnTo>
                  <a:pt x="112166" y="125361"/>
                </a:lnTo>
                <a:lnTo>
                  <a:pt x="115608" y="125361"/>
                </a:lnTo>
                <a:lnTo>
                  <a:pt x="115798" y="125183"/>
                </a:lnTo>
                <a:lnTo>
                  <a:pt x="115785" y="125361"/>
                </a:lnTo>
                <a:lnTo>
                  <a:pt x="116636" y="125361"/>
                </a:lnTo>
                <a:close/>
              </a:path>
              <a:path w="570230" h="212089">
                <a:moveTo>
                  <a:pt x="116636" y="27051"/>
                </a:moveTo>
                <a:lnTo>
                  <a:pt x="115709" y="27051"/>
                </a:lnTo>
                <a:lnTo>
                  <a:pt x="115023" y="27051"/>
                </a:lnTo>
                <a:lnTo>
                  <a:pt x="112712" y="27698"/>
                </a:lnTo>
                <a:lnTo>
                  <a:pt x="112636" y="27305"/>
                </a:lnTo>
                <a:lnTo>
                  <a:pt x="112534" y="26797"/>
                </a:lnTo>
                <a:lnTo>
                  <a:pt x="112496" y="26670"/>
                </a:lnTo>
                <a:lnTo>
                  <a:pt x="111607" y="26670"/>
                </a:lnTo>
                <a:lnTo>
                  <a:pt x="111734" y="27305"/>
                </a:lnTo>
                <a:lnTo>
                  <a:pt x="111836" y="27813"/>
                </a:lnTo>
                <a:lnTo>
                  <a:pt x="112268" y="27813"/>
                </a:lnTo>
                <a:lnTo>
                  <a:pt x="112750" y="27813"/>
                </a:lnTo>
                <a:lnTo>
                  <a:pt x="114947" y="27813"/>
                </a:lnTo>
                <a:lnTo>
                  <a:pt x="116636" y="27051"/>
                </a:lnTo>
                <a:close/>
              </a:path>
              <a:path w="570230" h="212089">
                <a:moveTo>
                  <a:pt x="116687" y="120789"/>
                </a:moveTo>
                <a:lnTo>
                  <a:pt x="116293" y="120789"/>
                </a:lnTo>
                <a:lnTo>
                  <a:pt x="116332" y="120929"/>
                </a:lnTo>
                <a:lnTo>
                  <a:pt x="116687" y="120789"/>
                </a:lnTo>
                <a:close/>
              </a:path>
              <a:path w="570230" h="212089">
                <a:moveTo>
                  <a:pt x="116713" y="125628"/>
                </a:moveTo>
                <a:lnTo>
                  <a:pt x="116674" y="125488"/>
                </a:lnTo>
                <a:lnTo>
                  <a:pt x="116522" y="125488"/>
                </a:lnTo>
                <a:lnTo>
                  <a:pt x="116713" y="125628"/>
                </a:lnTo>
                <a:close/>
              </a:path>
              <a:path w="570230" h="212089">
                <a:moveTo>
                  <a:pt x="116763" y="135013"/>
                </a:moveTo>
                <a:lnTo>
                  <a:pt x="116738" y="134886"/>
                </a:lnTo>
                <a:lnTo>
                  <a:pt x="116230" y="134886"/>
                </a:lnTo>
                <a:lnTo>
                  <a:pt x="116217" y="135013"/>
                </a:lnTo>
                <a:lnTo>
                  <a:pt x="116687" y="135013"/>
                </a:lnTo>
                <a:close/>
              </a:path>
              <a:path w="570230" h="212089">
                <a:moveTo>
                  <a:pt x="116763" y="23622"/>
                </a:moveTo>
                <a:lnTo>
                  <a:pt x="116433" y="23495"/>
                </a:lnTo>
                <a:lnTo>
                  <a:pt x="114973" y="23495"/>
                </a:lnTo>
                <a:lnTo>
                  <a:pt x="114808" y="23622"/>
                </a:lnTo>
                <a:lnTo>
                  <a:pt x="116763" y="23622"/>
                </a:lnTo>
                <a:close/>
              </a:path>
              <a:path w="570230" h="212089">
                <a:moveTo>
                  <a:pt x="116789" y="123710"/>
                </a:moveTo>
                <a:lnTo>
                  <a:pt x="116763" y="123202"/>
                </a:lnTo>
                <a:lnTo>
                  <a:pt x="116624" y="123075"/>
                </a:lnTo>
                <a:lnTo>
                  <a:pt x="116535" y="122186"/>
                </a:lnTo>
                <a:lnTo>
                  <a:pt x="116433" y="122059"/>
                </a:lnTo>
                <a:lnTo>
                  <a:pt x="116293" y="122186"/>
                </a:lnTo>
                <a:lnTo>
                  <a:pt x="116255" y="123075"/>
                </a:lnTo>
                <a:lnTo>
                  <a:pt x="116306" y="123278"/>
                </a:lnTo>
                <a:lnTo>
                  <a:pt x="116268" y="123456"/>
                </a:lnTo>
                <a:lnTo>
                  <a:pt x="116573" y="123456"/>
                </a:lnTo>
                <a:lnTo>
                  <a:pt x="116560" y="123710"/>
                </a:lnTo>
                <a:lnTo>
                  <a:pt x="116789" y="123710"/>
                </a:lnTo>
                <a:close/>
              </a:path>
              <a:path w="570230" h="212089">
                <a:moveTo>
                  <a:pt x="116789" y="112788"/>
                </a:moveTo>
                <a:lnTo>
                  <a:pt x="115519" y="112788"/>
                </a:lnTo>
                <a:lnTo>
                  <a:pt x="115531" y="113042"/>
                </a:lnTo>
                <a:lnTo>
                  <a:pt x="116725" y="113042"/>
                </a:lnTo>
                <a:lnTo>
                  <a:pt x="116789" y="112788"/>
                </a:lnTo>
                <a:close/>
              </a:path>
              <a:path w="570230" h="212089">
                <a:moveTo>
                  <a:pt x="116827" y="124218"/>
                </a:moveTo>
                <a:lnTo>
                  <a:pt x="116801" y="123964"/>
                </a:lnTo>
                <a:lnTo>
                  <a:pt x="116560" y="123964"/>
                </a:lnTo>
                <a:lnTo>
                  <a:pt x="116560" y="124218"/>
                </a:lnTo>
                <a:lnTo>
                  <a:pt x="116827" y="124218"/>
                </a:lnTo>
                <a:close/>
              </a:path>
              <a:path w="570230" h="212089">
                <a:moveTo>
                  <a:pt x="116840" y="135521"/>
                </a:moveTo>
                <a:lnTo>
                  <a:pt x="116801" y="135267"/>
                </a:lnTo>
                <a:lnTo>
                  <a:pt x="116205" y="135267"/>
                </a:lnTo>
                <a:lnTo>
                  <a:pt x="116217" y="135013"/>
                </a:lnTo>
                <a:lnTo>
                  <a:pt x="115595" y="135013"/>
                </a:lnTo>
                <a:lnTo>
                  <a:pt x="115646" y="135140"/>
                </a:lnTo>
                <a:lnTo>
                  <a:pt x="115277" y="135064"/>
                </a:lnTo>
                <a:lnTo>
                  <a:pt x="115595" y="135013"/>
                </a:lnTo>
                <a:lnTo>
                  <a:pt x="115531" y="134886"/>
                </a:lnTo>
                <a:lnTo>
                  <a:pt x="114985" y="134886"/>
                </a:lnTo>
                <a:lnTo>
                  <a:pt x="115150" y="135013"/>
                </a:lnTo>
                <a:lnTo>
                  <a:pt x="114731" y="135013"/>
                </a:lnTo>
                <a:lnTo>
                  <a:pt x="115087" y="135267"/>
                </a:lnTo>
                <a:lnTo>
                  <a:pt x="115392" y="135267"/>
                </a:lnTo>
                <a:lnTo>
                  <a:pt x="115519" y="135521"/>
                </a:lnTo>
                <a:lnTo>
                  <a:pt x="116840" y="135521"/>
                </a:lnTo>
                <a:close/>
              </a:path>
              <a:path w="570230" h="212089">
                <a:moveTo>
                  <a:pt x="116840" y="124472"/>
                </a:moveTo>
                <a:lnTo>
                  <a:pt x="116560" y="124472"/>
                </a:lnTo>
                <a:lnTo>
                  <a:pt x="116547" y="124599"/>
                </a:lnTo>
                <a:lnTo>
                  <a:pt x="116840" y="124599"/>
                </a:lnTo>
                <a:lnTo>
                  <a:pt x="116840" y="124472"/>
                </a:lnTo>
                <a:close/>
              </a:path>
              <a:path w="570230" h="212089">
                <a:moveTo>
                  <a:pt x="116878" y="112407"/>
                </a:moveTo>
                <a:lnTo>
                  <a:pt x="115519" y="112407"/>
                </a:lnTo>
                <a:lnTo>
                  <a:pt x="115519" y="112661"/>
                </a:lnTo>
                <a:lnTo>
                  <a:pt x="116814" y="112661"/>
                </a:lnTo>
                <a:lnTo>
                  <a:pt x="116878" y="112407"/>
                </a:lnTo>
                <a:close/>
              </a:path>
              <a:path w="570230" h="212089">
                <a:moveTo>
                  <a:pt x="116967" y="113042"/>
                </a:moveTo>
                <a:lnTo>
                  <a:pt x="116725" y="113042"/>
                </a:lnTo>
                <a:lnTo>
                  <a:pt x="116776" y="113296"/>
                </a:lnTo>
                <a:lnTo>
                  <a:pt x="116954" y="113550"/>
                </a:lnTo>
                <a:lnTo>
                  <a:pt x="116967" y="113042"/>
                </a:lnTo>
                <a:close/>
              </a:path>
              <a:path w="570230" h="212089">
                <a:moveTo>
                  <a:pt x="117068" y="129171"/>
                </a:moveTo>
                <a:lnTo>
                  <a:pt x="116751" y="128917"/>
                </a:lnTo>
                <a:lnTo>
                  <a:pt x="116293" y="128917"/>
                </a:lnTo>
                <a:lnTo>
                  <a:pt x="116281" y="129171"/>
                </a:lnTo>
                <a:lnTo>
                  <a:pt x="114363" y="129171"/>
                </a:lnTo>
                <a:lnTo>
                  <a:pt x="114744" y="129425"/>
                </a:lnTo>
                <a:lnTo>
                  <a:pt x="116738" y="129425"/>
                </a:lnTo>
                <a:lnTo>
                  <a:pt x="116433" y="129171"/>
                </a:lnTo>
                <a:lnTo>
                  <a:pt x="117068" y="129171"/>
                </a:lnTo>
                <a:close/>
              </a:path>
              <a:path w="570230" h="212089">
                <a:moveTo>
                  <a:pt x="117068" y="112661"/>
                </a:moveTo>
                <a:lnTo>
                  <a:pt x="116814" y="112661"/>
                </a:lnTo>
                <a:lnTo>
                  <a:pt x="116789" y="112788"/>
                </a:lnTo>
                <a:lnTo>
                  <a:pt x="117005" y="112788"/>
                </a:lnTo>
                <a:lnTo>
                  <a:pt x="117068" y="112661"/>
                </a:lnTo>
                <a:close/>
              </a:path>
              <a:path w="570230" h="212089">
                <a:moveTo>
                  <a:pt x="117081" y="135267"/>
                </a:moveTo>
                <a:lnTo>
                  <a:pt x="116687" y="135013"/>
                </a:lnTo>
                <a:lnTo>
                  <a:pt x="116801" y="135267"/>
                </a:lnTo>
                <a:lnTo>
                  <a:pt x="117081" y="135267"/>
                </a:lnTo>
                <a:close/>
              </a:path>
              <a:path w="570230" h="212089">
                <a:moveTo>
                  <a:pt x="117106" y="130949"/>
                </a:moveTo>
                <a:lnTo>
                  <a:pt x="115938" y="130949"/>
                </a:lnTo>
                <a:lnTo>
                  <a:pt x="114769" y="130949"/>
                </a:lnTo>
                <a:lnTo>
                  <a:pt x="115100" y="131203"/>
                </a:lnTo>
                <a:lnTo>
                  <a:pt x="116420" y="131203"/>
                </a:lnTo>
                <a:lnTo>
                  <a:pt x="117106" y="130949"/>
                </a:lnTo>
                <a:close/>
              </a:path>
              <a:path w="570230" h="212089">
                <a:moveTo>
                  <a:pt x="117144" y="124218"/>
                </a:moveTo>
                <a:lnTo>
                  <a:pt x="117132" y="123964"/>
                </a:lnTo>
                <a:lnTo>
                  <a:pt x="116840" y="123964"/>
                </a:lnTo>
                <a:lnTo>
                  <a:pt x="116840" y="124218"/>
                </a:lnTo>
                <a:lnTo>
                  <a:pt x="117144" y="124218"/>
                </a:lnTo>
                <a:close/>
              </a:path>
              <a:path w="570230" h="212089">
                <a:moveTo>
                  <a:pt x="117144" y="32131"/>
                </a:moveTo>
                <a:lnTo>
                  <a:pt x="113969" y="32131"/>
                </a:lnTo>
                <a:lnTo>
                  <a:pt x="114490" y="32258"/>
                </a:lnTo>
                <a:lnTo>
                  <a:pt x="117106" y="32258"/>
                </a:lnTo>
                <a:lnTo>
                  <a:pt x="117144" y="32131"/>
                </a:lnTo>
                <a:close/>
              </a:path>
              <a:path w="570230" h="212089">
                <a:moveTo>
                  <a:pt x="117157" y="124472"/>
                </a:moveTo>
                <a:lnTo>
                  <a:pt x="116852" y="124472"/>
                </a:lnTo>
                <a:lnTo>
                  <a:pt x="116852" y="124599"/>
                </a:lnTo>
                <a:lnTo>
                  <a:pt x="117157" y="124599"/>
                </a:lnTo>
                <a:lnTo>
                  <a:pt x="117157" y="124472"/>
                </a:lnTo>
                <a:close/>
              </a:path>
              <a:path w="570230" h="212089">
                <a:moveTo>
                  <a:pt x="117246" y="113931"/>
                </a:moveTo>
                <a:lnTo>
                  <a:pt x="117043" y="113677"/>
                </a:lnTo>
                <a:lnTo>
                  <a:pt x="115544" y="113677"/>
                </a:lnTo>
                <a:lnTo>
                  <a:pt x="115544" y="113931"/>
                </a:lnTo>
                <a:lnTo>
                  <a:pt x="117246" y="113931"/>
                </a:lnTo>
                <a:close/>
              </a:path>
              <a:path w="570230" h="212089">
                <a:moveTo>
                  <a:pt x="117297" y="112153"/>
                </a:moveTo>
                <a:lnTo>
                  <a:pt x="116928" y="112026"/>
                </a:lnTo>
                <a:lnTo>
                  <a:pt x="116916" y="112153"/>
                </a:lnTo>
                <a:lnTo>
                  <a:pt x="116459" y="112026"/>
                </a:lnTo>
                <a:lnTo>
                  <a:pt x="116687" y="112153"/>
                </a:lnTo>
                <a:lnTo>
                  <a:pt x="117132" y="112407"/>
                </a:lnTo>
                <a:lnTo>
                  <a:pt x="117297" y="112153"/>
                </a:lnTo>
                <a:close/>
              </a:path>
              <a:path w="570230" h="212089">
                <a:moveTo>
                  <a:pt x="117335" y="136410"/>
                </a:moveTo>
                <a:lnTo>
                  <a:pt x="117144" y="136156"/>
                </a:lnTo>
                <a:lnTo>
                  <a:pt x="117043" y="136029"/>
                </a:lnTo>
                <a:lnTo>
                  <a:pt x="116916" y="135775"/>
                </a:lnTo>
                <a:lnTo>
                  <a:pt x="115811" y="135775"/>
                </a:lnTo>
                <a:lnTo>
                  <a:pt x="115760" y="136029"/>
                </a:lnTo>
                <a:lnTo>
                  <a:pt x="115671" y="136410"/>
                </a:lnTo>
                <a:lnTo>
                  <a:pt x="116649" y="136410"/>
                </a:lnTo>
                <a:lnTo>
                  <a:pt x="116827" y="136550"/>
                </a:lnTo>
                <a:lnTo>
                  <a:pt x="117030" y="136410"/>
                </a:lnTo>
                <a:lnTo>
                  <a:pt x="117335" y="136410"/>
                </a:lnTo>
                <a:close/>
              </a:path>
              <a:path w="570230" h="212089">
                <a:moveTo>
                  <a:pt x="117335" y="125615"/>
                </a:moveTo>
                <a:lnTo>
                  <a:pt x="117284" y="125488"/>
                </a:lnTo>
                <a:lnTo>
                  <a:pt x="117259" y="125361"/>
                </a:lnTo>
                <a:lnTo>
                  <a:pt x="116941" y="125361"/>
                </a:lnTo>
                <a:lnTo>
                  <a:pt x="116636" y="125361"/>
                </a:lnTo>
                <a:lnTo>
                  <a:pt x="116674" y="125488"/>
                </a:lnTo>
                <a:lnTo>
                  <a:pt x="117094" y="125488"/>
                </a:lnTo>
                <a:lnTo>
                  <a:pt x="117335" y="125615"/>
                </a:lnTo>
                <a:close/>
              </a:path>
              <a:path w="570230" h="212089">
                <a:moveTo>
                  <a:pt x="117348" y="31623"/>
                </a:moveTo>
                <a:lnTo>
                  <a:pt x="112649" y="31623"/>
                </a:lnTo>
                <a:lnTo>
                  <a:pt x="113309" y="31877"/>
                </a:lnTo>
                <a:lnTo>
                  <a:pt x="117246" y="31877"/>
                </a:lnTo>
                <a:lnTo>
                  <a:pt x="117348" y="31623"/>
                </a:lnTo>
                <a:close/>
              </a:path>
              <a:path w="570230" h="212089">
                <a:moveTo>
                  <a:pt x="117360" y="38608"/>
                </a:moveTo>
                <a:lnTo>
                  <a:pt x="114884" y="38608"/>
                </a:lnTo>
                <a:lnTo>
                  <a:pt x="114884" y="38862"/>
                </a:lnTo>
                <a:lnTo>
                  <a:pt x="117271" y="38862"/>
                </a:lnTo>
                <a:lnTo>
                  <a:pt x="117360" y="38608"/>
                </a:lnTo>
                <a:close/>
              </a:path>
              <a:path w="570230" h="212089">
                <a:moveTo>
                  <a:pt x="117424" y="40005"/>
                </a:moveTo>
                <a:lnTo>
                  <a:pt x="116179" y="39751"/>
                </a:lnTo>
                <a:lnTo>
                  <a:pt x="113334" y="39751"/>
                </a:lnTo>
                <a:lnTo>
                  <a:pt x="113626" y="40005"/>
                </a:lnTo>
                <a:lnTo>
                  <a:pt x="112699" y="40005"/>
                </a:lnTo>
                <a:lnTo>
                  <a:pt x="112356" y="40259"/>
                </a:lnTo>
                <a:lnTo>
                  <a:pt x="114261" y="40259"/>
                </a:lnTo>
                <a:lnTo>
                  <a:pt x="113753" y="40005"/>
                </a:lnTo>
                <a:lnTo>
                  <a:pt x="117424" y="40005"/>
                </a:lnTo>
                <a:close/>
              </a:path>
              <a:path w="570230" h="212089">
                <a:moveTo>
                  <a:pt x="117449" y="111772"/>
                </a:moveTo>
                <a:lnTo>
                  <a:pt x="116941" y="111772"/>
                </a:lnTo>
                <a:lnTo>
                  <a:pt x="116941" y="111899"/>
                </a:lnTo>
                <a:lnTo>
                  <a:pt x="117398" y="111899"/>
                </a:lnTo>
                <a:lnTo>
                  <a:pt x="117449" y="111772"/>
                </a:lnTo>
                <a:close/>
              </a:path>
              <a:path w="570230" h="212089">
                <a:moveTo>
                  <a:pt x="117500" y="31242"/>
                </a:moveTo>
                <a:lnTo>
                  <a:pt x="111950" y="31242"/>
                </a:lnTo>
                <a:lnTo>
                  <a:pt x="112128" y="31369"/>
                </a:lnTo>
                <a:lnTo>
                  <a:pt x="117449" y="31369"/>
                </a:lnTo>
                <a:lnTo>
                  <a:pt x="117500" y="31242"/>
                </a:lnTo>
                <a:close/>
              </a:path>
              <a:path w="570230" h="212089">
                <a:moveTo>
                  <a:pt x="117525" y="113931"/>
                </a:moveTo>
                <a:lnTo>
                  <a:pt x="117487" y="113677"/>
                </a:lnTo>
                <a:lnTo>
                  <a:pt x="117068" y="113677"/>
                </a:lnTo>
                <a:lnTo>
                  <a:pt x="117246" y="113931"/>
                </a:lnTo>
                <a:lnTo>
                  <a:pt x="117525" y="113931"/>
                </a:lnTo>
                <a:close/>
              </a:path>
              <a:path w="570230" h="212089">
                <a:moveTo>
                  <a:pt x="117525" y="112407"/>
                </a:moveTo>
                <a:lnTo>
                  <a:pt x="117182" y="112407"/>
                </a:lnTo>
                <a:lnTo>
                  <a:pt x="117068" y="112661"/>
                </a:lnTo>
                <a:lnTo>
                  <a:pt x="117475" y="112661"/>
                </a:lnTo>
                <a:lnTo>
                  <a:pt x="117525" y="112407"/>
                </a:lnTo>
                <a:close/>
              </a:path>
              <a:path w="570230" h="212089">
                <a:moveTo>
                  <a:pt x="117551" y="131203"/>
                </a:moveTo>
                <a:lnTo>
                  <a:pt x="116420" y="131203"/>
                </a:lnTo>
                <a:lnTo>
                  <a:pt x="115544" y="131457"/>
                </a:lnTo>
                <a:lnTo>
                  <a:pt x="116649" y="131457"/>
                </a:lnTo>
                <a:lnTo>
                  <a:pt x="117551" y="131203"/>
                </a:lnTo>
                <a:close/>
              </a:path>
              <a:path w="570230" h="212089">
                <a:moveTo>
                  <a:pt x="117576" y="133235"/>
                </a:moveTo>
                <a:lnTo>
                  <a:pt x="117462" y="132981"/>
                </a:lnTo>
                <a:lnTo>
                  <a:pt x="117411" y="132854"/>
                </a:lnTo>
                <a:lnTo>
                  <a:pt x="116916" y="132854"/>
                </a:lnTo>
                <a:lnTo>
                  <a:pt x="116954" y="132981"/>
                </a:lnTo>
                <a:lnTo>
                  <a:pt x="117055" y="133235"/>
                </a:lnTo>
                <a:lnTo>
                  <a:pt x="117576" y="133235"/>
                </a:lnTo>
                <a:close/>
              </a:path>
              <a:path w="570230" h="212089">
                <a:moveTo>
                  <a:pt x="117640" y="103517"/>
                </a:moveTo>
                <a:lnTo>
                  <a:pt x="117373" y="103263"/>
                </a:lnTo>
                <a:lnTo>
                  <a:pt x="117487" y="103517"/>
                </a:lnTo>
                <a:lnTo>
                  <a:pt x="117640" y="103517"/>
                </a:lnTo>
                <a:close/>
              </a:path>
              <a:path w="570230" h="212089">
                <a:moveTo>
                  <a:pt x="117652" y="111899"/>
                </a:moveTo>
                <a:lnTo>
                  <a:pt x="117398" y="111899"/>
                </a:lnTo>
                <a:lnTo>
                  <a:pt x="117297" y="112153"/>
                </a:lnTo>
                <a:lnTo>
                  <a:pt x="117589" y="112153"/>
                </a:lnTo>
                <a:lnTo>
                  <a:pt x="117652" y="111899"/>
                </a:lnTo>
                <a:close/>
              </a:path>
              <a:path w="570230" h="212089">
                <a:moveTo>
                  <a:pt x="117665" y="126885"/>
                </a:moveTo>
                <a:lnTo>
                  <a:pt x="115544" y="126885"/>
                </a:lnTo>
                <a:lnTo>
                  <a:pt x="115087" y="127647"/>
                </a:lnTo>
                <a:lnTo>
                  <a:pt x="114046" y="127647"/>
                </a:lnTo>
                <a:lnTo>
                  <a:pt x="113347" y="128282"/>
                </a:lnTo>
                <a:lnTo>
                  <a:pt x="113423" y="128663"/>
                </a:lnTo>
                <a:lnTo>
                  <a:pt x="113677" y="128663"/>
                </a:lnTo>
                <a:lnTo>
                  <a:pt x="115201" y="127647"/>
                </a:lnTo>
                <a:lnTo>
                  <a:pt x="116636" y="127647"/>
                </a:lnTo>
                <a:lnTo>
                  <a:pt x="117259" y="127139"/>
                </a:lnTo>
                <a:lnTo>
                  <a:pt x="117665" y="126885"/>
                </a:lnTo>
                <a:close/>
              </a:path>
              <a:path w="570230" h="212089">
                <a:moveTo>
                  <a:pt x="117678" y="112661"/>
                </a:moveTo>
                <a:lnTo>
                  <a:pt x="117475" y="112661"/>
                </a:lnTo>
                <a:lnTo>
                  <a:pt x="117449" y="113296"/>
                </a:lnTo>
                <a:lnTo>
                  <a:pt x="117665" y="113296"/>
                </a:lnTo>
                <a:lnTo>
                  <a:pt x="117678" y="112661"/>
                </a:lnTo>
                <a:close/>
              </a:path>
              <a:path w="570230" h="212089">
                <a:moveTo>
                  <a:pt x="117678" y="112153"/>
                </a:moveTo>
                <a:lnTo>
                  <a:pt x="117525" y="112407"/>
                </a:lnTo>
                <a:lnTo>
                  <a:pt x="117678" y="112407"/>
                </a:lnTo>
                <a:lnTo>
                  <a:pt x="117678" y="112153"/>
                </a:lnTo>
                <a:close/>
              </a:path>
              <a:path w="570230" h="212089">
                <a:moveTo>
                  <a:pt x="117716" y="36830"/>
                </a:moveTo>
                <a:lnTo>
                  <a:pt x="115328" y="36195"/>
                </a:lnTo>
                <a:lnTo>
                  <a:pt x="114922" y="36195"/>
                </a:lnTo>
                <a:lnTo>
                  <a:pt x="113550" y="36195"/>
                </a:lnTo>
                <a:lnTo>
                  <a:pt x="113944" y="36322"/>
                </a:lnTo>
                <a:lnTo>
                  <a:pt x="114122" y="36322"/>
                </a:lnTo>
                <a:lnTo>
                  <a:pt x="114325" y="36449"/>
                </a:lnTo>
                <a:lnTo>
                  <a:pt x="113944" y="36322"/>
                </a:lnTo>
                <a:lnTo>
                  <a:pt x="109042" y="36322"/>
                </a:lnTo>
                <a:lnTo>
                  <a:pt x="108851" y="36576"/>
                </a:lnTo>
                <a:lnTo>
                  <a:pt x="114541" y="36576"/>
                </a:lnTo>
                <a:lnTo>
                  <a:pt x="114973" y="36830"/>
                </a:lnTo>
                <a:lnTo>
                  <a:pt x="117716" y="36830"/>
                </a:lnTo>
                <a:close/>
              </a:path>
              <a:path w="570230" h="212089">
                <a:moveTo>
                  <a:pt x="117729" y="113677"/>
                </a:moveTo>
                <a:lnTo>
                  <a:pt x="117703" y="113550"/>
                </a:lnTo>
                <a:lnTo>
                  <a:pt x="117462" y="113550"/>
                </a:lnTo>
                <a:lnTo>
                  <a:pt x="117487" y="113677"/>
                </a:lnTo>
                <a:lnTo>
                  <a:pt x="117729" y="113677"/>
                </a:lnTo>
                <a:close/>
              </a:path>
              <a:path w="570230" h="212089">
                <a:moveTo>
                  <a:pt x="117830" y="121932"/>
                </a:moveTo>
                <a:lnTo>
                  <a:pt x="116865" y="121932"/>
                </a:lnTo>
                <a:lnTo>
                  <a:pt x="117500" y="121678"/>
                </a:lnTo>
                <a:lnTo>
                  <a:pt x="116827" y="121678"/>
                </a:lnTo>
                <a:lnTo>
                  <a:pt x="116738" y="122021"/>
                </a:lnTo>
                <a:lnTo>
                  <a:pt x="116878" y="122186"/>
                </a:lnTo>
                <a:lnTo>
                  <a:pt x="117754" y="122186"/>
                </a:lnTo>
                <a:lnTo>
                  <a:pt x="117830" y="121932"/>
                </a:lnTo>
                <a:close/>
              </a:path>
              <a:path w="570230" h="212089">
                <a:moveTo>
                  <a:pt x="117843" y="114185"/>
                </a:moveTo>
                <a:lnTo>
                  <a:pt x="117792" y="113931"/>
                </a:lnTo>
                <a:lnTo>
                  <a:pt x="117525" y="113931"/>
                </a:lnTo>
                <a:lnTo>
                  <a:pt x="117576" y="114185"/>
                </a:lnTo>
                <a:lnTo>
                  <a:pt x="117843" y="114185"/>
                </a:lnTo>
                <a:close/>
              </a:path>
              <a:path w="570230" h="212089">
                <a:moveTo>
                  <a:pt x="117868" y="103771"/>
                </a:moveTo>
                <a:lnTo>
                  <a:pt x="117729" y="103771"/>
                </a:lnTo>
                <a:lnTo>
                  <a:pt x="117868" y="103898"/>
                </a:lnTo>
                <a:lnTo>
                  <a:pt x="117868" y="103771"/>
                </a:lnTo>
                <a:close/>
              </a:path>
              <a:path w="570230" h="212089">
                <a:moveTo>
                  <a:pt x="117944" y="132600"/>
                </a:moveTo>
                <a:lnTo>
                  <a:pt x="116814" y="132600"/>
                </a:lnTo>
                <a:lnTo>
                  <a:pt x="116903" y="132829"/>
                </a:lnTo>
                <a:lnTo>
                  <a:pt x="117944" y="132600"/>
                </a:lnTo>
                <a:close/>
              </a:path>
              <a:path w="570230" h="212089">
                <a:moveTo>
                  <a:pt x="117957" y="39751"/>
                </a:moveTo>
                <a:lnTo>
                  <a:pt x="117767" y="39497"/>
                </a:lnTo>
                <a:lnTo>
                  <a:pt x="115773" y="39497"/>
                </a:lnTo>
                <a:lnTo>
                  <a:pt x="116179" y="39751"/>
                </a:lnTo>
                <a:lnTo>
                  <a:pt x="117957" y="39751"/>
                </a:lnTo>
                <a:close/>
              </a:path>
              <a:path w="570230" h="212089">
                <a:moveTo>
                  <a:pt x="118033" y="99961"/>
                </a:moveTo>
                <a:lnTo>
                  <a:pt x="117983" y="99707"/>
                </a:lnTo>
                <a:lnTo>
                  <a:pt x="116954" y="99707"/>
                </a:lnTo>
                <a:lnTo>
                  <a:pt x="116497" y="99961"/>
                </a:lnTo>
                <a:lnTo>
                  <a:pt x="118033" y="99961"/>
                </a:lnTo>
                <a:close/>
              </a:path>
              <a:path w="570230" h="212089">
                <a:moveTo>
                  <a:pt x="118084" y="29845"/>
                </a:moveTo>
                <a:lnTo>
                  <a:pt x="117843" y="29845"/>
                </a:lnTo>
                <a:lnTo>
                  <a:pt x="112852" y="29845"/>
                </a:lnTo>
                <a:lnTo>
                  <a:pt x="112776" y="30480"/>
                </a:lnTo>
                <a:lnTo>
                  <a:pt x="111633" y="29845"/>
                </a:lnTo>
                <a:lnTo>
                  <a:pt x="112852" y="29845"/>
                </a:lnTo>
                <a:lnTo>
                  <a:pt x="112928" y="29591"/>
                </a:lnTo>
                <a:lnTo>
                  <a:pt x="111582" y="29591"/>
                </a:lnTo>
                <a:lnTo>
                  <a:pt x="111404" y="29730"/>
                </a:lnTo>
                <a:lnTo>
                  <a:pt x="111226" y="29629"/>
                </a:lnTo>
                <a:lnTo>
                  <a:pt x="111264" y="29845"/>
                </a:lnTo>
                <a:lnTo>
                  <a:pt x="111315" y="30226"/>
                </a:lnTo>
                <a:lnTo>
                  <a:pt x="111417" y="30480"/>
                </a:lnTo>
                <a:lnTo>
                  <a:pt x="111696" y="30988"/>
                </a:lnTo>
                <a:lnTo>
                  <a:pt x="117614" y="30988"/>
                </a:lnTo>
                <a:lnTo>
                  <a:pt x="117716" y="30734"/>
                </a:lnTo>
                <a:lnTo>
                  <a:pt x="117830" y="30480"/>
                </a:lnTo>
                <a:lnTo>
                  <a:pt x="117932" y="30226"/>
                </a:lnTo>
                <a:lnTo>
                  <a:pt x="118033" y="29972"/>
                </a:lnTo>
                <a:lnTo>
                  <a:pt x="118084" y="29845"/>
                </a:lnTo>
                <a:close/>
              </a:path>
              <a:path w="570230" h="212089">
                <a:moveTo>
                  <a:pt x="118186" y="37338"/>
                </a:moveTo>
                <a:lnTo>
                  <a:pt x="118110" y="37084"/>
                </a:lnTo>
                <a:lnTo>
                  <a:pt x="115735" y="37084"/>
                </a:lnTo>
                <a:lnTo>
                  <a:pt x="114617" y="37338"/>
                </a:lnTo>
                <a:lnTo>
                  <a:pt x="118186" y="37338"/>
                </a:lnTo>
                <a:close/>
              </a:path>
              <a:path w="570230" h="212089">
                <a:moveTo>
                  <a:pt x="118249" y="125107"/>
                </a:moveTo>
                <a:lnTo>
                  <a:pt x="117208" y="125107"/>
                </a:lnTo>
                <a:lnTo>
                  <a:pt x="117170" y="124853"/>
                </a:lnTo>
                <a:lnTo>
                  <a:pt x="116547" y="124853"/>
                </a:lnTo>
                <a:lnTo>
                  <a:pt x="116547" y="125107"/>
                </a:lnTo>
                <a:lnTo>
                  <a:pt x="116992" y="125107"/>
                </a:lnTo>
                <a:lnTo>
                  <a:pt x="117144" y="125145"/>
                </a:lnTo>
                <a:lnTo>
                  <a:pt x="117208" y="125310"/>
                </a:lnTo>
                <a:lnTo>
                  <a:pt x="117221" y="125158"/>
                </a:lnTo>
                <a:lnTo>
                  <a:pt x="117589" y="125234"/>
                </a:lnTo>
                <a:lnTo>
                  <a:pt x="118249" y="125107"/>
                </a:lnTo>
                <a:close/>
              </a:path>
              <a:path w="570230" h="212089">
                <a:moveTo>
                  <a:pt x="118262" y="23622"/>
                </a:moveTo>
                <a:lnTo>
                  <a:pt x="116763" y="23622"/>
                </a:lnTo>
                <a:lnTo>
                  <a:pt x="117398" y="23876"/>
                </a:lnTo>
                <a:lnTo>
                  <a:pt x="118148" y="23876"/>
                </a:lnTo>
                <a:lnTo>
                  <a:pt x="118262" y="23622"/>
                </a:lnTo>
                <a:close/>
              </a:path>
              <a:path w="570230" h="212089">
                <a:moveTo>
                  <a:pt x="118313" y="37719"/>
                </a:moveTo>
                <a:lnTo>
                  <a:pt x="118275" y="37592"/>
                </a:lnTo>
                <a:lnTo>
                  <a:pt x="113512" y="37592"/>
                </a:lnTo>
                <a:lnTo>
                  <a:pt x="112712" y="38227"/>
                </a:lnTo>
                <a:lnTo>
                  <a:pt x="114973" y="38227"/>
                </a:lnTo>
                <a:lnTo>
                  <a:pt x="114922" y="38481"/>
                </a:lnTo>
                <a:lnTo>
                  <a:pt x="117398" y="38481"/>
                </a:lnTo>
                <a:lnTo>
                  <a:pt x="117487" y="38227"/>
                </a:lnTo>
                <a:lnTo>
                  <a:pt x="115379" y="38227"/>
                </a:lnTo>
                <a:lnTo>
                  <a:pt x="116408" y="37719"/>
                </a:lnTo>
                <a:lnTo>
                  <a:pt x="118313" y="37719"/>
                </a:lnTo>
                <a:close/>
              </a:path>
              <a:path w="570230" h="212089">
                <a:moveTo>
                  <a:pt x="118325" y="101739"/>
                </a:moveTo>
                <a:lnTo>
                  <a:pt x="118287" y="100850"/>
                </a:lnTo>
                <a:lnTo>
                  <a:pt x="118008" y="100850"/>
                </a:lnTo>
                <a:lnTo>
                  <a:pt x="117944" y="101231"/>
                </a:lnTo>
                <a:lnTo>
                  <a:pt x="117868" y="101600"/>
                </a:lnTo>
                <a:lnTo>
                  <a:pt x="117538" y="101485"/>
                </a:lnTo>
                <a:lnTo>
                  <a:pt x="116878" y="101231"/>
                </a:lnTo>
                <a:lnTo>
                  <a:pt x="116357" y="101231"/>
                </a:lnTo>
                <a:lnTo>
                  <a:pt x="116497" y="101485"/>
                </a:lnTo>
                <a:lnTo>
                  <a:pt x="116497" y="101739"/>
                </a:lnTo>
                <a:lnTo>
                  <a:pt x="117716" y="101739"/>
                </a:lnTo>
                <a:lnTo>
                  <a:pt x="117678" y="101993"/>
                </a:lnTo>
                <a:lnTo>
                  <a:pt x="118122" y="101993"/>
                </a:lnTo>
                <a:lnTo>
                  <a:pt x="118325" y="101739"/>
                </a:lnTo>
                <a:close/>
              </a:path>
              <a:path w="570230" h="212089">
                <a:moveTo>
                  <a:pt x="118427" y="108978"/>
                </a:moveTo>
                <a:lnTo>
                  <a:pt x="118224" y="108978"/>
                </a:lnTo>
                <a:lnTo>
                  <a:pt x="118249" y="109232"/>
                </a:lnTo>
                <a:lnTo>
                  <a:pt x="118389" y="109232"/>
                </a:lnTo>
                <a:lnTo>
                  <a:pt x="118427" y="108978"/>
                </a:lnTo>
                <a:close/>
              </a:path>
              <a:path w="570230" h="212089">
                <a:moveTo>
                  <a:pt x="118465" y="125107"/>
                </a:moveTo>
                <a:lnTo>
                  <a:pt x="118249" y="125107"/>
                </a:lnTo>
                <a:lnTo>
                  <a:pt x="118452" y="125361"/>
                </a:lnTo>
                <a:lnTo>
                  <a:pt x="118465" y="125107"/>
                </a:lnTo>
                <a:close/>
              </a:path>
              <a:path w="570230" h="212089">
                <a:moveTo>
                  <a:pt x="118465" y="38227"/>
                </a:moveTo>
                <a:lnTo>
                  <a:pt x="118389" y="37973"/>
                </a:lnTo>
                <a:lnTo>
                  <a:pt x="117030" y="37973"/>
                </a:lnTo>
                <a:lnTo>
                  <a:pt x="117487" y="38227"/>
                </a:lnTo>
                <a:lnTo>
                  <a:pt x="118465" y="38227"/>
                </a:lnTo>
                <a:close/>
              </a:path>
              <a:path w="570230" h="212089">
                <a:moveTo>
                  <a:pt x="118491" y="124599"/>
                </a:moveTo>
                <a:lnTo>
                  <a:pt x="117157" y="124599"/>
                </a:lnTo>
                <a:lnTo>
                  <a:pt x="117170" y="124853"/>
                </a:lnTo>
                <a:lnTo>
                  <a:pt x="118478" y="124853"/>
                </a:lnTo>
                <a:lnTo>
                  <a:pt x="118491" y="124599"/>
                </a:lnTo>
                <a:close/>
              </a:path>
              <a:path w="570230" h="212089">
                <a:moveTo>
                  <a:pt x="118516" y="124218"/>
                </a:moveTo>
                <a:lnTo>
                  <a:pt x="117144" y="124218"/>
                </a:lnTo>
                <a:lnTo>
                  <a:pt x="117157" y="124472"/>
                </a:lnTo>
                <a:lnTo>
                  <a:pt x="118503" y="124472"/>
                </a:lnTo>
                <a:lnTo>
                  <a:pt x="118516" y="124218"/>
                </a:lnTo>
                <a:close/>
              </a:path>
              <a:path w="570230" h="212089">
                <a:moveTo>
                  <a:pt x="118529" y="109867"/>
                </a:moveTo>
                <a:lnTo>
                  <a:pt x="118211" y="109867"/>
                </a:lnTo>
                <a:lnTo>
                  <a:pt x="118084" y="110121"/>
                </a:lnTo>
                <a:lnTo>
                  <a:pt x="118364" y="110121"/>
                </a:lnTo>
                <a:lnTo>
                  <a:pt x="118529" y="109867"/>
                </a:lnTo>
                <a:close/>
              </a:path>
              <a:path w="570230" h="212089">
                <a:moveTo>
                  <a:pt x="118541" y="109613"/>
                </a:moveTo>
                <a:lnTo>
                  <a:pt x="118160" y="109613"/>
                </a:lnTo>
                <a:lnTo>
                  <a:pt x="118224" y="109486"/>
                </a:lnTo>
                <a:lnTo>
                  <a:pt x="117944" y="109486"/>
                </a:lnTo>
                <a:lnTo>
                  <a:pt x="117690" y="109867"/>
                </a:lnTo>
                <a:lnTo>
                  <a:pt x="117576" y="110121"/>
                </a:lnTo>
                <a:lnTo>
                  <a:pt x="117475" y="110375"/>
                </a:lnTo>
                <a:lnTo>
                  <a:pt x="117398" y="110502"/>
                </a:lnTo>
                <a:lnTo>
                  <a:pt x="114960" y="110502"/>
                </a:lnTo>
                <a:lnTo>
                  <a:pt x="115176" y="109994"/>
                </a:lnTo>
                <a:lnTo>
                  <a:pt x="114744" y="110502"/>
                </a:lnTo>
                <a:lnTo>
                  <a:pt x="111163" y="110502"/>
                </a:lnTo>
                <a:lnTo>
                  <a:pt x="111721" y="110121"/>
                </a:lnTo>
                <a:lnTo>
                  <a:pt x="111988" y="109867"/>
                </a:lnTo>
                <a:lnTo>
                  <a:pt x="112115" y="109867"/>
                </a:lnTo>
                <a:lnTo>
                  <a:pt x="112153" y="109613"/>
                </a:lnTo>
                <a:lnTo>
                  <a:pt x="112229" y="109486"/>
                </a:lnTo>
                <a:lnTo>
                  <a:pt x="111785" y="109486"/>
                </a:lnTo>
                <a:lnTo>
                  <a:pt x="111544" y="109753"/>
                </a:lnTo>
                <a:lnTo>
                  <a:pt x="110426" y="109486"/>
                </a:lnTo>
                <a:lnTo>
                  <a:pt x="109258" y="109486"/>
                </a:lnTo>
                <a:lnTo>
                  <a:pt x="109651" y="109867"/>
                </a:lnTo>
                <a:lnTo>
                  <a:pt x="110286" y="110121"/>
                </a:lnTo>
                <a:lnTo>
                  <a:pt x="108013" y="110121"/>
                </a:lnTo>
                <a:lnTo>
                  <a:pt x="107149" y="110502"/>
                </a:lnTo>
                <a:lnTo>
                  <a:pt x="108165" y="110502"/>
                </a:lnTo>
                <a:lnTo>
                  <a:pt x="107772" y="110756"/>
                </a:lnTo>
                <a:lnTo>
                  <a:pt x="114528" y="110756"/>
                </a:lnTo>
                <a:lnTo>
                  <a:pt x="114236" y="111112"/>
                </a:lnTo>
                <a:lnTo>
                  <a:pt x="112788" y="111556"/>
                </a:lnTo>
                <a:lnTo>
                  <a:pt x="113220" y="111556"/>
                </a:lnTo>
                <a:lnTo>
                  <a:pt x="113982" y="111328"/>
                </a:lnTo>
                <a:lnTo>
                  <a:pt x="114820" y="110845"/>
                </a:lnTo>
                <a:lnTo>
                  <a:pt x="115506" y="110756"/>
                </a:lnTo>
                <a:lnTo>
                  <a:pt x="115290" y="111048"/>
                </a:lnTo>
                <a:lnTo>
                  <a:pt x="114960" y="111518"/>
                </a:lnTo>
                <a:lnTo>
                  <a:pt x="114579" y="112064"/>
                </a:lnTo>
                <a:lnTo>
                  <a:pt x="114427" y="112255"/>
                </a:lnTo>
                <a:lnTo>
                  <a:pt x="114287" y="112407"/>
                </a:lnTo>
                <a:lnTo>
                  <a:pt x="110159" y="112407"/>
                </a:lnTo>
                <a:lnTo>
                  <a:pt x="109181" y="111518"/>
                </a:lnTo>
                <a:lnTo>
                  <a:pt x="108661" y="111518"/>
                </a:lnTo>
                <a:lnTo>
                  <a:pt x="107111" y="112039"/>
                </a:lnTo>
                <a:lnTo>
                  <a:pt x="107340" y="111899"/>
                </a:lnTo>
                <a:lnTo>
                  <a:pt x="106502" y="111899"/>
                </a:lnTo>
                <a:lnTo>
                  <a:pt x="106349" y="112153"/>
                </a:lnTo>
                <a:lnTo>
                  <a:pt x="106743" y="112153"/>
                </a:lnTo>
                <a:lnTo>
                  <a:pt x="106908" y="112153"/>
                </a:lnTo>
                <a:lnTo>
                  <a:pt x="106070" y="112661"/>
                </a:lnTo>
                <a:lnTo>
                  <a:pt x="106349" y="112153"/>
                </a:lnTo>
                <a:lnTo>
                  <a:pt x="105549" y="112153"/>
                </a:lnTo>
                <a:lnTo>
                  <a:pt x="105422" y="112407"/>
                </a:lnTo>
                <a:lnTo>
                  <a:pt x="105371" y="112788"/>
                </a:lnTo>
                <a:lnTo>
                  <a:pt x="106654" y="112788"/>
                </a:lnTo>
                <a:lnTo>
                  <a:pt x="106883" y="112661"/>
                </a:lnTo>
                <a:lnTo>
                  <a:pt x="108229" y="112153"/>
                </a:lnTo>
                <a:lnTo>
                  <a:pt x="108915" y="112153"/>
                </a:lnTo>
                <a:lnTo>
                  <a:pt x="109905" y="112661"/>
                </a:lnTo>
                <a:lnTo>
                  <a:pt x="109982" y="112788"/>
                </a:lnTo>
                <a:lnTo>
                  <a:pt x="110528" y="112788"/>
                </a:lnTo>
                <a:lnTo>
                  <a:pt x="110248" y="112509"/>
                </a:lnTo>
                <a:lnTo>
                  <a:pt x="110426" y="112661"/>
                </a:lnTo>
                <a:lnTo>
                  <a:pt x="114071" y="112661"/>
                </a:lnTo>
                <a:lnTo>
                  <a:pt x="113957" y="112788"/>
                </a:lnTo>
                <a:lnTo>
                  <a:pt x="110528" y="112788"/>
                </a:lnTo>
                <a:lnTo>
                  <a:pt x="110756" y="113042"/>
                </a:lnTo>
                <a:lnTo>
                  <a:pt x="113741" y="113042"/>
                </a:lnTo>
                <a:lnTo>
                  <a:pt x="113347" y="113296"/>
                </a:lnTo>
                <a:lnTo>
                  <a:pt x="111099" y="113296"/>
                </a:lnTo>
                <a:lnTo>
                  <a:pt x="111417" y="113550"/>
                </a:lnTo>
                <a:lnTo>
                  <a:pt x="112509" y="113550"/>
                </a:lnTo>
                <a:lnTo>
                  <a:pt x="112369" y="113601"/>
                </a:lnTo>
                <a:lnTo>
                  <a:pt x="112128" y="113677"/>
                </a:lnTo>
                <a:lnTo>
                  <a:pt x="112598" y="113677"/>
                </a:lnTo>
                <a:lnTo>
                  <a:pt x="112941" y="113677"/>
                </a:lnTo>
                <a:lnTo>
                  <a:pt x="112598" y="113677"/>
                </a:lnTo>
                <a:lnTo>
                  <a:pt x="112788" y="113931"/>
                </a:lnTo>
                <a:lnTo>
                  <a:pt x="115023" y="113931"/>
                </a:lnTo>
                <a:lnTo>
                  <a:pt x="114909" y="113677"/>
                </a:lnTo>
                <a:lnTo>
                  <a:pt x="113423" y="113677"/>
                </a:lnTo>
                <a:lnTo>
                  <a:pt x="113576" y="113550"/>
                </a:lnTo>
                <a:lnTo>
                  <a:pt x="114808" y="113550"/>
                </a:lnTo>
                <a:lnTo>
                  <a:pt x="114795" y="113296"/>
                </a:lnTo>
                <a:lnTo>
                  <a:pt x="113893" y="113296"/>
                </a:lnTo>
                <a:lnTo>
                  <a:pt x="114185" y="113055"/>
                </a:lnTo>
                <a:lnTo>
                  <a:pt x="114782" y="113042"/>
                </a:lnTo>
                <a:lnTo>
                  <a:pt x="114858" y="112788"/>
                </a:lnTo>
                <a:lnTo>
                  <a:pt x="114363" y="112788"/>
                </a:lnTo>
                <a:lnTo>
                  <a:pt x="114452" y="112661"/>
                </a:lnTo>
                <a:lnTo>
                  <a:pt x="114896" y="112661"/>
                </a:lnTo>
                <a:lnTo>
                  <a:pt x="114973" y="112407"/>
                </a:lnTo>
                <a:lnTo>
                  <a:pt x="114617" y="112407"/>
                </a:lnTo>
                <a:lnTo>
                  <a:pt x="115062" y="111772"/>
                </a:lnTo>
                <a:lnTo>
                  <a:pt x="115125" y="111645"/>
                </a:lnTo>
                <a:lnTo>
                  <a:pt x="115189" y="111518"/>
                </a:lnTo>
                <a:lnTo>
                  <a:pt x="115354" y="111239"/>
                </a:lnTo>
                <a:lnTo>
                  <a:pt x="115557" y="110756"/>
                </a:lnTo>
                <a:lnTo>
                  <a:pt x="117297" y="110756"/>
                </a:lnTo>
                <a:lnTo>
                  <a:pt x="117373" y="110591"/>
                </a:lnTo>
                <a:lnTo>
                  <a:pt x="117322" y="110756"/>
                </a:lnTo>
                <a:lnTo>
                  <a:pt x="117246" y="111010"/>
                </a:lnTo>
                <a:lnTo>
                  <a:pt x="117182" y="111264"/>
                </a:lnTo>
                <a:lnTo>
                  <a:pt x="117106" y="111518"/>
                </a:lnTo>
                <a:lnTo>
                  <a:pt x="117538" y="111518"/>
                </a:lnTo>
                <a:lnTo>
                  <a:pt x="117640" y="111264"/>
                </a:lnTo>
                <a:lnTo>
                  <a:pt x="117716" y="111010"/>
                </a:lnTo>
                <a:lnTo>
                  <a:pt x="117779" y="110756"/>
                </a:lnTo>
                <a:lnTo>
                  <a:pt x="117894" y="110375"/>
                </a:lnTo>
                <a:lnTo>
                  <a:pt x="117970" y="110121"/>
                </a:lnTo>
                <a:lnTo>
                  <a:pt x="118046" y="109867"/>
                </a:lnTo>
                <a:lnTo>
                  <a:pt x="118211" y="109867"/>
                </a:lnTo>
                <a:lnTo>
                  <a:pt x="118541" y="109613"/>
                </a:lnTo>
                <a:close/>
              </a:path>
              <a:path w="570230" h="212089">
                <a:moveTo>
                  <a:pt x="118567" y="100596"/>
                </a:moveTo>
                <a:lnTo>
                  <a:pt x="118237" y="100596"/>
                </a:lnTo>
                <a:lnTo>
                  <a:pt x="118287" y="100850"/>
                </a:lnTo>
                <a:lnTo>
                  <a:pt x="118567" y="100850"/>
                </a:lnTo>
                <a:lnTo>
                  <a:pt x="118567" y="100596"/>
                </a:lnTo>
                <a:close/>
              </a:path>
              <a:path w="570230" h="212089">
                <a:moveTo>
                  <a:pt x="118579" y="100088"/>
                </a:moveTo>
                <a:lnTo>
                  <a:pt x="118135" y="100088"/>
                </a:lnTo>
                <a:lnTo>
                  <a:pt x="118186" y="100342"/>
                </a:lnTo>
                <a:lnTo>
                  <a:pt x="118567" y="100342"/>
                </a:lnTo>
                <a:lnTo>
                  <a:pt x="118579" y="100088"/>
                </a:lnTo>
                <a:close/>
              </a:path>
              <a:path w="570230" h="212089">
                <a:moveTo>
                  <a:pt x="118618" y="123710"/>
                </a:moveTo>
                <a:lnTo>
                  <a:pt x="117132" y="123710"/>
                </a:lnTo>
                <a:lnTo>
                  <a:pt x="117132" y="123964"/>
                </a:lnTo>
                <a:lnTo>
                  <a:pt x="118529" y="123964"/>
                </a:lnTo>
                <a:lnTo>
                  <a:pt x="118618" y="123710"/>
                </a:lnTo>
                <a:close/>
              </a:path>
              <a:path w="570230" h="212089">
                <a:moveTo>
                  <a:pt x="118618" y="111899"/>
                </a:moveTo>
                <a:lnTo>
                  <a:pt x="117678" y="111899"/>
                </a:lnTo>
                <a:lnTo>
                  <a:pt x="117678" y="112153"/>
                </a:lnTo>
                <a:lnTo>
                  <a:pt x="118592" y="112153"/>
                </a:lnTo>
                <a:lnTo>
                  <a:pt x="118618" y="111899"/>
                </a:lnTo>
                <a:close/>
              </a:path>
              <a:path w="570230" h="212089">
                <a:moveTo>
                  <a:pt x="118618" y="38608"/>
                </a:moveTo>
                <a:lnTo>
                  <a:pt x="118567" y="38481"/>
                </a:lnTo>
                <a:lnTo>
                  <a:pt x="117398" y="38481"/>
                </a:lnTo>
                <a:lnTo>
                  <a:pt x="117360" y="38608"/>
                </a:lnTo>
                <a:lnTo>
                  <a:pt x="118618" y="38608"/>
                </a:lnTo>
                <a:close/>
              </a:path>
              <a:path w="570230" h="212089">
                <a:moveTo>
                  <a:pt x="118668" y="124472"/>
                </a:moveTo>
                <a:lnTo>
                  <a:pt x="118503" y="124472"/>
                </a:lnTo>
                <a:lnTo>
                  <a:pt x="118491" y="124599"/>
                </a:lnTo>
                <a:lnTo>
                  <a:pt x="118643" y="124599"/>
                </a:lnTo>
                <a:lnTo>
                  <a:pt x="118668" y="124472"/>
                </a:lnTo>
                <a:close/>
              </a:path>
              <a:path w="570230" h="212089">
                <a:moveTo>
                  <a:pt x="118668" y="111518"/>
                </a:moveTo>
                <a:lnTo>
                  <a:pt x="117538" y="111518"/>
                </a:lnTo>
                <a:lnTo>
                  <a:pt x="117449" y="111772"/>
                </a:lnTo>
                <a:lnTo>
                  <a:pt x="118630" y="111772"/>
                </a:lnTo>
                <a:lnTo>
                  <a:pt x="118668" y="111518"/>
                </a:lnTo>
                <a:close/>
              </a:path>
              <a:path w="570230" h="212089">
                <a:moveTo>
                  <a:pt x="118732" y="133235"/>
                </a:moveTo>
                <a:lnTo>
                  <a:pt x="118440" y="133235"/>
                </a:lnTo>
                <a:lnTo>
                  <a:pt x="118643" y="133489"/>
                </a:lnTo>
                <a:lnTo>
                  <a:pt x="118732" y="133235"/>
                </a:lnTo>
                <a:close/>
              </a:path>
              <a:path w="570230" h="212089">
                <a:moveTo>
                  <a:pt x="118757" y="123964"/>
                </a:moveTo>
                <a:lnTo>
                  <a:pt x="118529" y="123964"/>
                </a:lnTo>
                <a:lnTo>
                  <a:pt x="118516" y="124218"/>
                </a:lnTo>
                <a:lnTo>
                  <a:pt x="118719" y="124218"/>
                </a:lnTo>
                <a:lnTo>
                  <a:pt x="118757" y="123964"/>
                </a:lnTo>
                <a:close/>
              </a:path>
              <a:path w="570230" h="212089">
                <a:moveTo>
                  <a:pt x="118757" y="112661"/>
                </a:moveTo>
                <a:lnTo>
                  <a:pt x="118694" y="112407"/>
                </a:lnTo>
                <a:lnTo>
                  <a:pt x="117678" y="112407"/>
                </a:lnTo>
                <a:lnTo>
                  <a:pt x="117678" y="112661"/>
                </a:lnTo>
                <a:lnTo>
                  <a:pt x="118757" y="112661"/>
                </a:lnTo>
                <a:close/>
              </a:path>
              <a:path w="570230" h="212089">
                <a:moveTo>
                  <a:pt x="118770" y="109486"/>
                </a:moveTo>
                <a:lnTo>
                  <a:pt x="118541" y="109613"/>
                </a:lnTo>
                <a:lnTo>
                  <a:pt x="118694" y="109613"/>
                </a:lnTo>
                <a:lnTo>
                  <a:pt x="118770" y="109486"/>
                </a:lnTo>
                <a:close/>
              </a:path>
              <a:path w="570230" h="212089">
                <a:moveTo>
                  <a:pt x="118795" y="123202"/>
                </a:moveTo>
                <a:lnTo>
                  <a:pt x="117259" y="123202"/>
                </a:lnTo>
                <a:lnTo>
                  <a:pt x="117005" y="123431"/>
                </a:lnTo>
                <a:lnTo>
                  <a:pt x="117157" y="123202"/>
                </a:lnTo>
                <a:lnTo>
                  <a:pt x="117017" y="123075"/>
                </a:lnTo>
                <a:lnTo>
                  <a:pt x="116903" y="122313"/>
                </a:lnTo>
                <a:lnTo>
                  <a:pt x="116878" y="122186"/>
                </a:lnTo>
                <a:lnTo>
                  <a:pt x="116840" y="123710"/>
                </a:lnTo>
                <a:lnTo>
                  <a:pt x="117132" y="123710"/>
                </a:lnTo>
                <a:lnTo>
                  <a:pt x="117119" y="123456"/>
                </a:lnTo>
                <a:lnTo>
                  <a:pt x="118630" y="123456"/>
                </a:lnTo>
                <a:lnTo>
                  <a:pt x="118795" y="123202"/>
                </a:lnTo>
                <a:close/>
              </a:path>
              <a:path w="570230" h="212089">
                <a:moveTo>
                  <a:pt x="118846" y="110375"/>
                </a:moveTo>
                <a:lnTo>
                  <a:pt x="118821" y="110121"/>
                </a:lnTo>
                <a:lnTo>
                  <a:pt x="118376" y="110121"/>
                </a:lnTo>
                <a:lnTo>
                  <a:pt x="118262" y="110375"/>
                </a:lnTo>
                <a:lnTo>
                  <a:pt x="118846" y="110375"/>
                </a:lnTo>
                <a:close/>
              </a:path>
              <a:path w="570230" h="212089">
                <a:moveTo>
                  <a:pt x="118846" y="100850"/>
                </a:moveTo>
                <a:lnTo>
                  <a:pt x="118567" y="100850"/>
                </a:lnTo>
                <a:lnTo>
                  <a:pt x="118541" y="101993"/>
                </a:lnTo>
                <a:lnTo>
                  <a:pt x="118694" y="101993"/>
                </a:lnTo>
                <a:lnTo>
                  <a:pt x="117652" y="102857"/>
                </a:lnTo>
                <a:lnTo>
                  <a:pt x="117424" y="102755"/>
                </a:lnTo>
                <a:lnTo>
                  <a:pt x="117132" y="102628"/>
                </a:lnTo>
                <a:lnTo>
                  <a:pt x="117614" y="102628"/>
                </a:lnTo>
                <a:lnTo>
                  <a:pt x="117817" y="102374"/>
                </a:lnTo>
                <a:lnTo>
                  <a:pt x="117475" y="102374"/>
                </a:lnTo>
                <a:lnTo>
                  <a:pt x="117094" y="102374"/>
                </a:lnTo>
                <a:lnTo>
                  <a:pt x="116763" y="102374"/>
                </a:lnTo>
                <a:lnTo>
                  <a:pt x="117030" y="102882"/>
                </a:lnTo>
                <a:lnTo>
                  <a:pt x="117246" y="102882"/>
                </a:lnTo>
                <a:lnTo>
                  <a:pt x="117360" y="103085"/>
                </a:lnTo>
                <a:lnTo>
                  <a:pt x="118821" y="102374"/>
                </a:lnTo>
                <a:lnTo>
                  <a:pt x="118846" y="100850"/>
                </a:lnTo>
                <a:close/>
              </a:path>
              <a:path w="570230" h="212089">
                <a:moveTo>
                  <a:pt x="118859" y="107581"/>
                </a:moveTo>
                <a:lnTo>
                  <a:pt x="118846" y="107327"/>
                </a:lnTo>
                <a:lnTo>
                  <a:pt x="115836" y="107327"/>
                </a:lnTo>
                <a:lnTo>
                  <a:pt x="115874" y="107200"/>
                </a:lnTo>
                <a:lnTo>
                  <a:pt x="118846" y="107200"/>
                </a:lnTo>
                <a:lnTo>
                  <a:pt x="118833" y="106946"/>
                </a:lnTo>
                <a:lnTo>
                  <a:pt x="115938" y="106946"/>
                </a:lnTo>
                <a:lnTo>
                  <a:pt x="116103" y="106387"/>
                </a:lnTo>
                <a:lnTo>
                  <a:pt x="116154" y="105956"/>
                </a:lnTo>
                <a:lnTo>
                  <a:pt x="116141" y="105803"/>
                </a:lnTo>
                <a:lnTo>
                  <a:pt x="118541" y="105803"/>
                </a:lnTo>
                <a:lnTo>
                  <a:pt x="118465" y="105549"/>
                </a:lnTo>
                <a:lnTo>
                  <a:pt x="116128" y="105549"/>
                </a:lnTo>
                <a:lnTo>
                  <a:pt x="116065" y="103543"/>
                </a:lnTo>
                <a:lnTo>
                  <a:pt x="116179" y="102857"/>
                </a:lnTo>
                <a:lnTo>
                  <a:pt x="116662" y="102273"/>
                </a:lnTo>
                <a:lnTo>
                  <a:pt x="116268" y="102527"/>
                </a:lnTo>
                <a:lnTo>
                  <a:pt x="116065" y="102933"/>
                </a:lnTo>
                <a:lnTo>
                  <a:pt x="116001" y="103390"/>
                </a:lnTo>
                <a:lnTo>
                  <a:pt x="115963" y="103771"/>
                </a:lnTo>
                <a:lnTo>
                  <a:pt x="115963" y="104863"/>
                </a:lnTo>
                <a:lnTo>
                  <a:pt x="115989" y="105549"/>
                </a:lnTo>
                <a:lnTo>
                  <a:pt x="113385" y="105549"/>
                </a:lnTo>
                <a:lnTo>
                  <a:pt x="113347" y="105803"/>
                </a:lnTo>
                <a:lnTo>
                  <a:pt x="116001" y="105803"/>
                </a:lnTo>
                <a:lnTo>
                  <a:pt x="115671" y="106946"/>
                </a:lnTo>
                <a:lnTo>
                  <a:pt x="113195" y="106946"/>
                </a:lnTo>
                <a:lnTo>
                  <a:pt x="113169" y="107200"/>
                </a:lnTo>
                <a:lnTo>
                  <a:pt x="115595" y="107200"/>
                </a:lnTo>
                <a:lnTo>
                  <a:pt x="115557" y="107327"/>
                </a:lnTo>
                <a:lnTo>
                  <a:pt x="113144" y="107327"/>
                </a:lnTo>
                <a:lnTo>
                  <a:pt x="113118" y="107581"/>
                </a:lnTo>
                <a:lnTo>
                  <a:pt x="115468" y="107581"/>
                </a:lnTo>
                <a:lnTo>
                  <a:pt x="114998" y="108305"/>
                </a:lnTo>
                <a:lnTo>
                  <a:pt x="112966" y="108343"/>
                </a:lnTo>
                <a:lnTo>
                  <a:pt x="113042" y="107835"/>
                </a:lnTo>
                <a:lnTo>
                  <a:pt x="113118" y="107581"/>
                </a:lnTo>
                <a:lnTo>
                  <a:pt x="112852" y="107581"/>
                </a:lnTo>
                <a:lnTo>
                  <a:pt x="112788" y="107835"/>
                </a:lnTo>
                <a:lnTo>
                  <a:pt x="111912" y="107835"/>
                </a:lnTo>
                <a:lnTo>
                  <a:pt x="111467" y="107962"/>
                </a:lnTo>
                <a:lnTo>
                  <a:pt x="111556" y="107835"/>
                </a:lnTo>
                <a:lnTo>
                  <a:pt x="111823" y="107835"/>
                </a:lnTo>
                <a:lnTo>
                  <a:pt x="111569" y="107810"/>
                </a:lnTo>
                <a:lnTo>
                  <a:pt x="111721" y="107581"/>
                </a:lnTo>
                <a:lnTo>
                  <a:pt x="111023" y="107581"/>
                </a:lnTo>
                <a:lnTo>
                  <a:pt x="110921" y="107708"/>
                </a:lnTo>
                <a:lnTo>
                  <a:pt x="110020" y="107581"/>
                </a:lnTo>
                <a:lnTo>
                  <a:pt x="111023" y="107581"/>
                </a:lnTo>
                <a:lnTo>
                  <a:pt x="111239" y="107327"/>
                </a:lnTo>
                <a:lnTo>
                  <a:pt x="109423" y="107327"/>
                </a:lnTo>
                <a:lnTo>
                  <a:pt x="109550" y="107467"/>
                </a:lnTo>
                <a:lnTo>
                  <a:pt x="109080" y="107327"/>
                </a:lnTo>
                <a:lnTo>
                  <a:pt x="109423" y="107327"/>
                </a:lnTo>
                <a:lnTo>
                  <a:pt x="109283" y="107200"/>
                </a:lnTo>
                <a:lnTo>
                  <a:pt x="111353" y="107200"/>
                </a:lnTo>
                <a:lnTo>
                  <a:pt x="111239" y="107327"/>
                </a:lnTo>
                <a:lnTo>
                  <a:pt x="111899" y="107327"/>
                </a:lnTo>
                <a:lnTo>
                  <a:pt x="111950" y="107200"/>
                </a:lnTo>
                <a:lnTo>
                  <a:pt x="112001" y="107073"/>
                </a:lnTo>
                <a:lnTo>
                  <a:pt x="111975" y="107200"/>
                </a:lnTo>
                <a:lnTo>
                  <a:pt x="112903" y="107200"/>
                </a:lnTo>
                <a:lnTo>
                  <a:pt x="112928" y="106946"/>
                </a:lnTo>
                <a:lnTo>
                  <a:pt x="112052" y="106946"/>
                </a:lnTo>
                <a:lnTo>
                  <a:pt x="112166" y="106311"/>
                </a:lnTo>
                <a:lnTo>
                  <a:pt x="112293" y="104152"/>
                </a:lnTo>
                <a:lnTo>
                  <a:pt x="112306" y="103517"/>
                </a:lnTo>
                <a:lnTo>
                  <a:pt x="111785" y="103517"/>
                </a:lnTo>
                <a:lnTo>
                  <a:pt x="111721" y="105422"/>
                </a:lnTo>
                <a:lnTo>
                  <a:pt x="111594" y="106438"/>
                </a:lnTo>
                <a:lnTo>
                  <a:pt x="111480" y="106946"/>
                </a:lnTo>
                <a:lnTo>
                  <a:pt x="109029" y="106946"/>
                </a:lnTo>
                <a:lnTo>
                  <a:pt x="108864" y="107200"/>
                </a:lnTo>
                <a:lnTo>
                  <a:pt x="108864" y="108724"/>
                </a:lnTo>
                <a:lnTo>
                  <a:pt x="109207" y="108724"/>
                </a:lnTo>
                <a:lnTo>
                  <a:pt x="109105" y="107581"/>
                </a:lnTo>
                <a:lnTo>
                  <a:pt x="109474" y="108089"/>
                </a:lnTo>
                <a:lnTo>
                  <a:pt x="110566" y="108216"/>
                </a:lnTo>
                <a:lnTo>
                  <a:pt x="111023" y="108089"/>
                </a:lnTo>
                <a:lnTo>
                  <a:pt x="111379" y="108089"/>
                </a:lnTo>
                <a:lnTo>
                  <a:pt x="112737" y="108089"/>
                </a:lnTo>
                <a:lnTo>
                  <a:pt x="112483" y="108597"/>
                </a:lnTo>
                <a:lnTo>
                  <a:pt x="112407" y="108724"/>
                </a:lnTo>
                <a:lnTo>
                  <a:pt x="109207" y="108724"/>
                </a:lnTo>
                <a:lnTo>
                  <a:pt x="109207" y="108864"/>
                </a:lnTo>
                <a:lnTo>
                  <a:pt x="108966" y="108724"/>
                </a:lnTo>
                <a:lnTo>
                  <a:pt x="109067" y="109232"/>
                </a:lnTo>
                <a:lnTo>
                  <a:pt x="109943" y="109232"/>
                </a:lnTo>
                <a:lnTo>
                  <a:pt x="109448" y="108978"/>
                </a:lnTo>
                <a:lnTo>
                  <a:pt x="112229" y="108978"/>
                </a:lnTo>
                <a:lnTo>
                  <a:pt x="112014" y="109232"/>
                </a:lnTo>
                <a:lnTo>
                  <a:pt x="112395" y="109232"/>
                </a:lnTo>
                <a:lnTo>
                  <a:pt x="112877" y="108483"/>
                </a:lnTo>
                <a:lnTo>
                  <a:pt x="114668" y="108597"/>
                </a:lnTo>
                <a:lnTo>
                  <a:pt x="113957" y="109232"/>
                </a:lnTo>
                <a:lnTo>
                  <a:pt x="112395" y="109232"/>
                </a:lnTo>
                <a:lnTo>
                  <a:pt x="112229" y="109486"/>
                </a:lnTo>
                <a:lnTo>
                  <a:pt x="113652" y="109486"/>
                </a:lnTo>
                <a:lnTo>
                  <a:pt x="113512" y="109601"/>
                </a:lnTo>
                <a:lnTo>
                  <a:pt x="113779" y="109486"/>
                </a:lnTo>
                <a:lnTo>
                  <a:pt x="117944" y="109486"/>
                </a:lnTo>
                <a:lnTo>
                  <a:pt x="118110" y="109232"/>
                </a:lnTo>
                <a:lnTo>
                  <a:pt x="114185" y="109232"/>
                </a:lnTo>
                <a:lnTo>
                  <a:pt x="114706" y="108902"/>
                </a:lnTo>
                <a:lnTo>
                  <a:pt x="115023" y="108597"/>
                </a:lnTo>
                <a:lnTo>
                  <a:pt x="118351" y="108597"/>
                </a:lnTo>
                <a:lnTo>
                  <a:pt x="118618" y="108343"/>
                </a:lnTo>
                <a:lnTo>
                  <a:pt x="115277" y="108343"/>
                </a:lnTo>
                <a:lnTo>
                  <a:pt x="115658" y="107988"/>
                </a:lnTo>
                <a:lnTo>
                  <a:pt x="115760" y="107581"/>
                </a:lnTo>
                <a:lnTo>
                  <a:pt x="118859" y="107581"/>
                </a:lnTo>
                <a:close/>
              </a:path>
              <a:path w="570230" h="212089">
                <a:moveTo>
                  <a:pt x="118922" y="130060"/>
                </a:moveTo>
                <a:lnTo>
                  <a:pt x="118198" y="130060"/>
                </a:lnTo>
                <a:lnTo>
                  <a:pt x="117386" y="129425"/>
                </a:lnTo>
                <a:lnTo>
                  <a:pt x="116738" y="129425"/>
                </a:lnTo>
                <a:lnTo>
                  <a:pt x="117487" y="130060"/>
                </a:lnTo>
                <a:lnTo>
                  <a:pt x="117830" y="130060"/>
                </a:lnTo>
                <a:lnTo>
                  <a:pt x="117627" y="130187"/>
                </a:lnTo>
                <a:lnTo>
                  <a:pt x="117487" y="130060"/>
                </a:lnTo>
                <a:lnTo>
                  <a:pt x="115608" y="130060"/>
                </a:lnTo>
                <a:lnTo>
                  <a:pt x="115938" y="130314"/>
                </a:lnTo>
                <a:lnTo>
                  <a:pt x="117424" y="130314"/>
                </a:lnTo>
                <a:lnTo>
                  <a:pt x="117779" y="130314"/>
                </a:lnTo>
                <a:lnTo>
                  <a:pt x="118478" y="130314"/>
                </a:lnTo>
                <a:lnTo>
                  <a:pt x="118922" y="130060"/>
                </a:lnTo>
                <a:close/>
              </a:path>
              <a:path w="570230" h="212089">
                <a:moveTo>
                  <a:pt x="119037" y="120281"/>
                </a:moveTo>
                <a:lnTo>
                  <a:pt x="117348" y="120281"/>
                </a:lnTo>
                <a:lnTo>
                  <a:pt x="116459" y="120535"/>
                </a:lnTo>
                <a:lnTo>
                  <a:pt x="117106" y="120535"/>
                </a:lnTo>
                <a:lnTo>
                  <a:pt x="119037" y="120281"/>
                </a:lnTo>
                <a:close/>
              </a:path>
              <a:path w="570230" h="212089">
                <a:moveTo>
                  <a:pt x="119087" y="39497"/>
                </a:moveTo>
                <a:lnTo>
                  <a:pt x="118808" y="39116"/>
                </a:lnTo>
                <a:lnTo>
                  <a:pt x="118719" y="38862"/>
                </a:lnTo>
                <a:lnTo>
                  <a:pt x="117271" y="38862"/>
                </a:lnTo>
                <a:lnTo>
                  <a:pt x="117665" y="39370"/>
                </a:lnTo>
                <a:lnTo>
                  <a:pt x="117767" y="39497"/>
                </a:lnTo>
                <a:lnTo>
                  <a:pt x="119087" y="39497"/>
                </a:lnTo>
                <a:close/>
              </a:path>
              <a:path w="570230" h="212089">
                <a:moveTo>
                  <a:pt x="119164" y="136410"/>
                </a:moveTo>
                <a:lnTo>
                  <a:pt x="117983" y="136410"/>
                </a:lnTo>
                <a:lnTo>
                  <a:pt x="119062" y="136664"/>
                </a:lnTo>
                <a:lnTo>
                  <a:pt x="119164" y="136410"/>
                </a:lnTo>
                <a:close/>
              </a:path>
              <a:path w="570230" h="212089">
                <a:moveTo>
                  <a:pt x="119164" y="135775"/>
                </a:moveTo>
                <a:lnTo>
                  <a:pt x="118973" y="135521"/>
                </a:lnTo>
                <a:lnTo>
                  <a:pt x="118084" y="135521"/>
                </a:lnTo>
                <a:lnTo>
                  <a:pt x="118719" y="135267"/>
                </a:lnTo>
                <a:lnTo>
                  <a:pt x="117081" y="135267"/>
                </a:lnTo>
                <a:lnTo>
                  <a:pt x="117475" y="135521"/>
                </a:lnTo>
                <a:lnTo>
                  <a:pt x="116852" y="135521"/>
                </a:lnTo>
                <a:lnTo>
                  <a:pt x="116916" y="135775"/>
                </a:lnTo>
                <a:lnTo>
                  <a:pt x="119164" y="135775"/>
                </a:lnTo>
                <a:close/>
              </a:path>
              <a:path w="570230" h="212089">
                <a:moveTo>
                  <a:pt x="119164" y="109486"/>
                </a:moveTo>
                <a:lnTo>
                  <a:pt x="118986" y="109486"/>
                </a:lnTo>
                <a:lnTo>
                  <a:pt x="118783" y="109613"/>
                </a:lnTo>
                <a:lnTo>
                  <a:pt x="118529" y="109867"/>
                </a:lnTo>
                <a:lnTo>
                  <a:pt x="118694" y="109867"/>
                </a:lnTo>
                <a:lnTo>
                  <a:pt x="118783" y="109740"/>
                </a:lnTo>
                <a:lnTo>
                  <a:pt x="118821" y="110121"/>
                </a:lnTo>
                <a:lnTo>
                  <a:pt x="119037" y="110121"/>
                </a:lnTo>
                <a:lnTo>
                  <a:pt x="119164" y="109486"/>
                </a:lnTo>
                <a:close/>
              </a:path>
              <a:path w="570230" h="212089">
                <a:moveTo>
                  <a:pt x="119164" y="107581"/>
                </a:moveTo>
                <a:lnTo>
                  <a:pt x="118859" y="107581"/>
                </a:lnTo>
                <a:lnTo>
                  <a:pt x="118884" y="108089"/>
                </a:lnTo>
                <a:lnTo>
                  <a:pt x="118618" y="108343"/>
                </a:lnTo>
                <a:lnTo>
                  <a:pt x="118846" y="108343"/>
                </a:lnTo>
                <a:lnTo>
                  <a:pt x="119049" y="108089"/>
                </a:lnTo>
                <a:lnTo>
                  <a:pt x="119164" y="107581"/>
                </a:lnTo>
                <a:close/>
              </a:path>
              <a:path w="570230" h="212089">
                <a:moveTo>
                  <a:pt x="119176" y="113931"/>
                </a:moveTo>
                <a:lnTo>
                  <a:pt x="119087" y="113677"/>
                </a:lnTo>
                <a:lnTo>
                  <a:pt x="117729" y="113677"/>
                </a:lnTo>
                <a:lnTo>
                  <a:pt x="117792" y="113931"/>
                </a:lnTo>
                <a:lnTo>
                  <a:pt x="119176" y="113931"/>
                </a:lnTo>
                <a:close/>
              </a:path>
              <a:path w="570230" h="212089">
                <a:moveTo>
                  <a:pt x="119176" y="108724"/>
                </a:moveTo>
                <a:lnTo>
                  <a:pt x="118541" y="108724"/>
                </a:lnTo>
                <a:lnTo>
                  <a:pt x="118643" y="108597"/>
                </a:lnTo>
                <a:lnTo>
                  <a:pt x="118351" y="108597"/>
                </a:lnTo>
                <a:lnTo>
                  <a:pt x="118211" y="108724"/>
                </a:lnTo>
                <a:lnTo>
                  <a:pt x="118351" y="108724"/>
                </a:lnTo>
                <a:lnTo>
                  <a:pt x="118757" y="109232"/>
                </a:lnTo>
                <a:lnTo>
                  <a:pt x="118922" y="108978"/>
                </a:lnTo>
                <a:lnTo>
                  <a:pt x="119176" y="108724"/>
                </a:lnTo>
                <a:close/>
              </a:path>
              <a:path w="570230" h="212089">
                <a:moveTo>
                  <a:pt x="119189" y="109232"/>
                </a:moveTo>
                <a:lnTo>
                  <a:pt x="119037" y="109232"/>
                </a:lnTo>
                <a:lnTo>
                  <a:pt x="118833" y="109397"/>
                </a:lnTo>
                <a:lnTo>
                  <a:pt x="118935" y="109232"/>
                </a:lnTo>
                <a:lnTo>
                  <a:pt x="118757" y="109232"/>
                </a:lnTo>
                <a:lnTo>
                  <a:pt x="118605" y="109486"/>
                </a:lnTo>
                <a:lnTo>
                  <a:pt x="118770" y="109486"/>
                </a:lnTo>
                <a:lnTo>
                  <a:pt x="118986" y="109486"/>
                </a:lnTo>
                <a:lnTo>
                  <a:pt x="119189" y="109232"/>
                </a:lnTo>
                <a:close/>
              </a:path>
              <a:path w="570230" h="212089">
                <a:moveTo>
                  <a:pt x="119253" y="101739"/>
                </a:moveTo>
                <a:lnTo>
                  <a:pt x="119049" y="101993"/>
                </a:lnTo>
                <a:lnTo>
                  <a:pt x="119100" y="102374"/>
                </a:lnTo>
                <a:lnTo>
                  <a:pt x="119189" y="101993"/>
                </a:lnTo>
                <a:lnTo>
                  <a:pt x="119253" y="101739"/>
                </a:lnTo>
                <a:close/>
              </a:path>
              <a:path w="570230" h="212089">
                <a:moveTo>
                  <a:pt x="119341" y="113677"/>
                </a:moveTo>
                <a:lnTo>
                  <a:pt x="118922" y="113042"/>
                </a:lnTo>
                <a:lnTo>
                  <a:pt x="119037" y="113550"/>
                </a:lnTo>
                <a:lnTo>
                  <a:pt x="119087" y="113677"/>
                </a:lnTo>
                <a:lnTo>
                  <a:pt x="119341" y="113677"/>
                </a:lnTo>
                <a:close/>
              </a:path>
              <a:path w="570230" h="212089">
                <a:moveTo>
                  <a:pt x="119354" y="94881"/>
                </a:moveTo>
                <a:lnTo>
                  <a:pt x="119100" y="94627"/>
                </a:lnTo>
                <a:lnTo>
                  <a:pt x="119214" y="94881"/>
                </a:lnTo>
                <a:lnTo>
                  <a:pt x="119354" y="94881"/>
                </a:lnTo>
                <a:close/>
              </a:path>
              <a:path w="570230" h="212089">
                <a:moveTo>
                  <a:pt x="119392" y="130314"/>
                </a:moveTo>
                <a:lnTo>
                  <a:pt x="118478" y="130314"/>
                </a:lnTo>
                <a:lnTo>
                  <a:pt x="117792" y="130695"/>
                </a:lnTo>
                <a:lnTo>
                  <a:pt x="117106" y="130949"/>
                </a:lnTo>
                <a:lnTo>
                  <a:pt x="118097" y="130949"/>
                </a:lnTo>
                <a:lnTo>
                  <a:pt x="118910" y="130568"/>
                </a:lnTo>
                <a:lnTo>
                  <a:pt x="119392" y="130314"/>
                </a:lnTo>
                <a:close/>
              </a:path>
              <a:path w="570230" h="212089">
                <a:moveTo>
                  <a:pt x="119392" y="104025"/>
                </a:moveTo>
                <a:lnTo>
                  <a:pt x="119138" y="104025"/>
                </a:lnTo>
                <a:lnTo>
                  <a:pt x="119011" y="104152"/>
                </a:lnTo>
                <a:lnTo>
                  <a:pt x="118681" y="104406"/>
                </a:lnTo>
                <a:lnTo>
                  <a:pt x="119049" y="104533"/>
                </a:lnTo>
                <a:lnTo>
                  <a:pt x="119316" y="104152"/>
                </a:lnTo>
                <a:lnTo>
                  <a:pt x="119392" y="104025"/>
                </a:lnTo>
                <a:close/>
              </a:path>
              <a:path w="570230" h="212089">
                <a:moveTo>
                  <a:pt x="119405" y="135521"/>
                </a:moveTo>
                <a:lnTo>
                  <a:pt x="119341" y="135267"/>
                </a:lnTo>
                <a:lnTo>
                  <a:pt x="118719" y="135267"/>
                </a:lnTo>
                <a:lnTo>
                  <a:pt x="119049" y="135521"/>
                </a:lnTo>
                <a:lnTo>
                  <a:pt x="119405" y="135521"/>
                </a:lnTo>
                <a:close/>
              </a:path>
              <a:path w="570230" h="212089">
                <a:moveTo>
                  <a:pt x="119443" y="108724"/>
                </a:moveTo>
                <a:lnTo>
                  <a:pt x="119176" y="108724"/>
                </a:lnTo>
                <a:lnTo>
                  <a:pt x="119011" y="108978"/>
                </a:lnTo>
                <a:lnTo>
                  <a:pt x="119329" y="108978"/>
                </a:lnTo>
                <a:lnTo>
                  <a:pt x="119443" y="108724"/>
                </a:lnTo>
                <a:close/>
              </a:path>
              <a:path w="570230" h="212089">
                <a:moveTo>
                  <a:pt x="119519" y="100342"/>
                </a:moveTo>
                <a:lnTo>
                  <a:pt x="119468" y="100088"/>
                </a:lnTo>
                <a:lnTo>
                  <a:pt x="118618" y="100088"/>
                </a:lnTo>
                <a:lnTo>
                  <a:pt x="118694" y="100342"/>
                </a:lnTo>
                <a:lnTo>
                  <a:pt x="119519" y="100342"/>
                </a:lnTo>
                <a:close/>
              </a:path>
              <a:path w="570230" h="212089">
                <a:moveTo>
                  <a:pt x="119519" y="94881"/>
                </a:moveTo>
                <a:lnTo>
                  <a:pt x="119354" y="94881"/>
                </a:lnTo>
                <a:lnTo>
                  <a:pt x="119265" y="95135"/>
                </a:lnTo>
                <a:lnTo>
                  <a:pt x="119519" y="95135"/>
                </a:lnTo>
                <a:lnTo>
                  <a:pt x="119519" y="94881"/>
                </a:lnTo>
                <a:close/>
              </a:path>
              <a:path w="570230" h="212089">
                <a:moveTo>
                  <a:pt x="119557" y="108978"/>
                </a:moveTo>
                <a:lnTo>
                  <a:pt x="119329" y="108978"/>
                </a:lnTo>
                <a:lnTo>
                  <a:pt x="119557" y="108978"/>
                </a:lnTo>
                <a:close/>
              </a:path>
              <a:path w="570230" h="212089">
                <a:moveTo>
                  <a:pt x="119583" y="135267"/>
                </a:moveTo>
                <a:lnTo>
                  <a:pt x="119570" y="135013"/>
                </a:lnTo>
                <a:lnTo>
                  <a:pt x="119278" y="135013"/>
                </a:lnTo>
                <a:lnTo>
                  <a:pt x="119341" y="135267"/>
                </a:lnTo>
                <a:lnTo>
                  <a:pt x="119583" y="135267"/>
                </a:lnTo>
                <a:close/>
              </a:path>
              <a:path w="570230" h="212089">
                <a:moveTo>
                  <a:pt x="119646" y="100850"/>
                </a:moveTo>
                <a:lnTo>
                  <a:pt x="119583" y="100596"/>
                </a:lnTo>
                <a:lnTo>
                  <a:pt x="118770" y="100596"/>
                </a:lnTo>
                <a:lnTo>
                  <a:pt x="118846" y="100850"/>
                </a:lnTo>
                <a:lnTo>
                  <a:pt x="119646" y="100850"/>
                </a:lnTo>
                <a:close/>
              </a:path>
              <a:path w="570230" h="212089">
                <a:moveTo>
                  <a:pt x="119646" y="29083"/>
                </a:moveTo>
                <a:lnTo>
                  <a:pt x="114744" y="29083"/>
                </a:lnTo>
                <a:lnTo>
                  <a:pt x="114274" y="29222"/>
                </a:lnTo>
                <a:lnTo>
                  <a:pt x="114795" y="28956"/>
                </a:lnTo>
                <a:lnTo>
                  <a:pt x="115519" y="28702"/>
                </a:lnTo>
                <a:lnTo>
                  <a:pt x="112966" y="28702"/>
                </a:lnTo>
                <a:lnTo>
                  <a:pt x="112407" y="28956"/>
                </a:lnTo>
                <a:lnTo>
                  <a:pt x="111912" y="29337"/>
                </a:lnTo>
                <a:lnTo>
                  <a:pt x="113830" y="29337"/>
                </a:lnTo>
                <a:lnTo>
                  <a:pt x="112928" y="29591"/>
                </a:lnTo>
                <a:lnTo>
                  <a:pt x="118198" y="29591"/>
                </a:lnTo>
                <a:lnTo>
                  <a:pt x="118135" y="29730"/>
                </a:lnTo>
                <a:lnTo>
                  <a:pt x="119646" y="29083"/>
                </a:lnTo>
                <a:close/>
              </a:path>
              <a:path w="570230" h="212089">
                <a:moveTo>
                  <a:pt x="119659" y="136664"/>
                </a:moveTo>
                <a:lnTo>
                  <a:pt x="119062" y="136664"/>
                </a:lnTo>
                <a:lnTo>
                  <a:pt x="117017" y="136664"/>
                </a:lnTo>
                <a:lnTo>
                  <a:pt x="117919" y="137299"/>
                </a:lnTo>
                <a:lnTo>
                  <a:pt x="119634" y="137299"/>
                </a:lnTo>
                <a:lnTo>
                  <a:pt x="119659" y="136664"/>
                </a:lnTo>
                <a:close/>
              </a:path>
              <a:path w="570230" h="212089">
                <a:moveTo>
                  <a:pt x="119659" y="103771"/>
                </a:moveTo>
                <a:lnTo>
                  <a:pt x="119392" y="104025"/>
                </a:lnTo>
                <a:lnTo>
                  <a:pt x="119646" y="104025"/>
                </a:lnTo>
                <a:lnTo>
                  <a:pt x="119659" y="103771"/>
                </a:lnTo>
                <a:close/>
              </a:path>
              <a:path w="570230" h="212089">
                <a:moveTo>
                  <a:pt x="119672" y="100088"/>
                </a:moveTo>
                <a:lnTo>
                  <a:pt x="119634" y="99961"/>
                </a:lnTo>
                <a:lnTo>
                  <a:pt x="119278" y="99707"/>
                </a:lnTo>
                <a:lnTo>
                  <a:pt x="119430" y="99961"/>
                </a:lnTo>
                <a:lnTo>
                  <a:pt x="119468" y="100088"/>
                </a:lnTo>
                <a:lnTo>
                  <a:pt x="119672" y="100088"/>
                </a:lnTo>
                <a:close/>
              </a:path>
              <a:path w="570230" h="212089">
                <a:moveTo>
                  <a:pt x="119684" y="95135"/>
                </a:moveTo>
                <a:lnTo>
                  <a:pt x="119418" y="95389"/>
                </a:lnTo>
                <a:lnTo>
                  <a:pt x="119570" y="95389"/>
                </a:lnTo>
                <a:lnTo>
                  <a:pt x="119684" y="95135"/>
                </a:lnTo>
                <a:close/>
              </a:path>
              <a:path w="570230" h="212089">
                <a:moveTo>
                  <a:pt x="119735" y="101231"/>
                </a:moveTo>
                <a:lnTo>
                  <a:pt x="119672" y="100977"/>
                </a:lnTo>
                <a:lnTo>
                  <a:pt x="119418" y="100977"/>
                </a:lnTo>
                <a:lnTo>
                  <a:pt x="118884" y="100977"/>
                </a:lnTo>
                <a:lnTo>
                  <a:pt x="118960" y="101231"/>
                </a:lnTo>
                <a:lnTo>
                  <a:pt x="119316" y="101231"/>
                </a:lnTo>
                <a:lnTo>
                  <a:pt x="119367" y="101104"/>
                </a:lnTo>
                <a:lnTo>
                  <a:pt x="119341" y="101231"/>
                </a:lnTo>
                <a:lnTo>
                  <a:pt x="119735" y="101231"/>
                </a:lnTo>
                <a:close/>
              </a:path>
              <a:path w="570230" h="212089">
                <a:moveTo>
                  <a:pt x="119786" y="100596"/>
                </a:moveTo>
                <a:lnTo>
                  <a:pt x="119735" y="100342"/>
                </a:lnTo>
                <a:lnTo>
                  <a:pt x="119519" y="100342"/>
                </a:lnTo>
                <a:lnTo>
                  <a:pt x="119583" y="100596"/>
                </a:lnTo>
                <a:lnTo>
                  <a:pt x="119786" y="100596"/>
                </a:lnTo>
                <a:close/>
              </a:path>
              <a:path w="570230" h="212089">
                <a:moveTo>
                  <a:pt x="119862" y="105549"/>
                </a:moveTo>
                <a:lnTo>
                  <a:pt x="119773" y="104025"/>
                </a:lnTo>
                <a:lnTo>
                  <a:pt x="119634" y="104152"/>
                </a:lnTo>
                <a:lnTo>
                  <a:pt x="119545" y="104914"/>
                </a:lnTo>
                <a:lnTo>
                  <a:pt x="119443" y="105168"/>
                </a:lnTo>
                <a:lnTo>
                  <a:pt x="119202" y="105283"/>
                </a:lnTo>
                <a:lnTo>
                  <a:pt x="118833" y="104660"/>
                </a:lnTo>
                <a:lnTo>
                  <a:pt x="118681" y="104406"/>
                </a:lnTo>
                <a:lnTo>
                  <a:pt x="118618" y="104025"/>
                </a:lnTo>
                <a:lnTo>
                  <a:pt x="119138" y="104025"/>
                </a:lnTo>
                <a:lnTo>
                  <a:pt x="119380" y="103771"/>
                </a:lnTo>
                <a:lnTo>
                  <a:pt x="119049" y="103771"/>
                </a:lnTo>
                <a:lnTo>
                  <a:pt x="118554" y="103911"/>
                </a:lnTo>
                <a:lnTo>
                  <a:pt x="118503" y="103771"/>
                </a:lnTo>
                <a:lnTo>
                  <a:pt x="118783" y="103771"/>
                </a:lnTo>
                <a:lnTo>
                  <a:pt x="118897" y="103263"/>
                </a:lnTo>
                <a:lnTo>
                  <a:pt x="118986" y="102882"/>
                </a:lnTo>
                <a:lnTo>
                  <a:pt x="119100" y="102374"/>
                </a:lnTo>
                <a:lnTo>
                  <a:pt x="118935" y="102374"/>
                </a:lnTo>
                <a:lnTo>
                  <a:pt x="118859" y="102628"/>
                </a:lnTo>
                <a:lnTo>
                  <a:pt x="118770" y="102882"/>
                </a:lnTo>
                <a:lnTo>
                  <a:pt x="118694" y="103136"/>
                </a:lnTo>
                <a:lnTo>
                  <a:pt x="118567" y="103517"/>
                </a:lnTo>
                <a:lnTo>
                  <a:pt x="118491" y="103771"/>
                </a:lnTo>
                <a:lnTo>
                  <a:pt x="117932" y="103517"/>
                </a:lnTo>
                <a:lnTo>
                  <a:pt x="117640" y="103517"/>
                </a:lnTo>
                <a:lnTo>
                  <a:pt x="117944" y="103771"/>
                </a:lnTo>
                <a:lnTo>
                  <a:pt x="118084" y="104025"/>
                </a:lnTo>
                <a:lnTo>
                  <a:pt x="118148" y="104152"/>
                </a:lnTo>
                <a:lnTo>
                  <a:pt x="118529" y="104152"/>
                </a:lnTo>
                <a:lnTo>
                  <a:pt x="118465" y="104660"/>
                </a:lnTo>
                <a:lnTo>
                  <a:pt x="118973" y="105168"/>
                </a:lnTo>
                <a:lnTo>
                  <a:pt x="119151" y="105308"/>
                </a:lnTo>
                <a:lnTo>
                  <a:pt x="118795" y="105168"/>
                </a:lnTo>
                <a:lnTo>
                  <a:pt x="118440" y="105168"/>
                </a:lnTo>
                <a:lnTo>
                  <a:pt x="118465" y="105549"/>
                </a:lnTo>
                <a:lnTo>
                  <a:pt x="118592" y="105422"/>
                </a:lnTo>
                <a:lnTo>
                  <a:pt x="118897" y="105422"/>
                </a:lnTo>
                <a:lnTo>
                  <a:pt x="119341" y="105422"/>
                </a:lnTo>
                <a:lnTo>
                  <a:pt x="119507" y="105422"/>
                </a:lnTo>
                <a:lnTo>
                  <a:pt x="119862" y="105549"/>
                </a:lnTo>
                <a:close/>
              </a:path>
              <a:path w="570230" h="212089">
                <a:moveTo>
                  <a:pt x="119913" y="100977"/>
                </a:moveTo>
                <a:lnTo>
                  <a:pt x="119849" y="100850"/>
                </a:lnTo>
                <a:lnTo>
                  <a:pt x="119646" y="100850"/>
                </a:lnTo>
                <a:lnTo>
                  <a:pt x="119672" y="100977"/>
                </a:lnTo>
                <a:lnTo>
                  <a:pt x="119913" y="100977"/>
                </a:lnTo>
                <a:close/>
              </a:path>
              <a:path w="570230" h="212089">
                <a:moveTo>
                  <a:pt x="119964" y="121932"/>
                </a:moveTo>
                <a:lnTo>
                  <a:pt x="118414" y="121932"/>
                </a:lnTo>
                <a:lnTo>
                  <a:pt x="118198" y="121932"/>
                </a:lnTo>
                <a:lnTo>
                  <a:pt x="118186" y="121805"/>
                </a:lnTo>
                <a:lnTo>
                  <a:pt x="118122" y="121602"/>
                </a:lnTo>
                <a:lnTo>
                  <a:pt x="118097" y="121450"/>
                </a:lnTo>
                <a:lnTo>
                  <a:pt x="117957" y="121424"/>
                </a:lnTo>
                <a:lnTo>
                  <a:pt x="117779" y="121577"/>
                </a:lnTo>
                <a:lnTo>
                  <a:pt x="118033" y="121475"/>
                </a:lnTo>
                <a:lnTo>
                  <a:pt x="118046" y="121640"/>
                </a:lnTo>
                <a:lnTo>
                  <a:pt x="118097" y="121780"/>
                </a:lnTo>
                <a:lnTo>
                  <a:pt x="118160" y="121907"/>
                </a:lnTo>
                <a:lnTo>
                  <a:pt x="117830" y="121932"/>
                </a:lnTo>
                <a:lnTo>
                  <a:pt x="117830" y="122186"/>
                </a:lnTo>
                <a:lnTo>
                  <a:pt x="119659" y="122186"/>
                </a:lnTo>
                <a:lnTo>
                  <a:pt x="119964" y="121932"/>
                </a:lnTo>
                <a:close/>
              </a:path>
              <a:path w="570230" h="212089">
                <a:moveTo>
                  <a:pt x="119976" y="116725"/>
                </a:moveTo>
                <a:lnTo>
                  <a:pt x="119227" y="116598"/>
                </a:lnTo>
                <a:lnTo>
                  <a:pt x="118491" y="116725"/>
                </a:lnTo>
                <a:lnTo>
                  <a:pt x="119976" y="116725"/>
                </a:lnTo>
                <a:close/>
              </a:path>
              <a:path w="570230" h="212089">
                <a:moveTo>
                  <a:pt x="120027" y="122186"/>
                </a:moveTo>
                <a:lnTo>
                  <a:pt x="119659" y="122186"/>
                </a:lnTo>
                <a:lnTo>
                  <a:pt x="118922" y="122821"/>
                </a:lnTo>
                <a:lnTo>
                  <a:pt x="119202" y="122821"/>
                </a:lnTo>
                <a:lnTo>
                  <a:pt x="120027" y="122186"/>
                </a:lnTo>
                <a:close/>
              </a:path>
              <a:path w="570230" h="212089">
                <a:moveTo>
                  <a:pt x="120027" y="103136"/>
                </a:moveTo>
                <a:lnTo>
                  <a:pt x="119748" y="103136"/>
                </a:lnTo>
                <a:lnTo>
                  <a:pt x="119659" y="103263"/>
                </a:lnTo>
                <a:lnTo>
                  <a:pt x="119964" y="103263"/>
                </a:lnTo>
                <a:lnTo>
                  <a:pt x="120027" y="103136"/>
                </a:lnTo>
                <a:close/>
              </a:path>
              <a:path w="570230" h="212089">
                <a:moveTo>
                  <a:pt x="120078" y="118757"/>
                </a:moveTo>
                <a:lnTo>
                  <a:pt x="116103" y="118757"/>
                </a:lnTo>
                <a:lnTo>
                  <a:pt x="116027" y="117106"/>
                </a:lnTo>
                <a:lnTo>
                  <a:pt x="115785" y="117106"/>
                </a:lnTo>
                <a:lnTo>
                  <a:pt x="115874" y="119392"/>
                </a:lnTo>
                <a:lnTo>
                  <a:pt x="115951" y="119646"/>
                </a:lnTo>
                <a:lnTo>
                  <a:pt x="116027" y="119900"/>
                </a:lnTo>
                <a:lnTo>
                  <a:pt x="116141" y="120281"/>
                </a:lnTo>
                <a:lnTo>
                  <a:pt x="116217" y="120535"/>
                </a:lnTo>
                <a:lnTo>
                  <a:pt x="116459" y="120535"/>
                </a:lnTo>
                <a:lnTo>
                  <a:pt x="116382" y="120281"/>
                </a:lnTo>
                <a:lnTo>
                  <a:pt x="116281" y="119900"/>
                </a:lnTo>
                <a:lnTo>
                  <a:pt x="116205" y="119646"/>
                </a:lnTo>
                <a:lnTo>
                  <a:pt x="116141" y="119392"/>
                </a:lnTo>
                <a:lnTo>
                  <a:pt x="116116" y="119011"/>
                </a:lnTo>
                <a:lnTo>
                  <a:pt x="119900" y="119011"/>
                </a:lnTo>
                <a:lnTo>
                  <a:pt x="120078" y="118757"/>
                </a:lnTo>
                <a:close/>
              </a:path>
              <a:path w="570230" h="212089">
                <a:moveTo>
                  <a:pt x="120078" y="103517"/>
                </a:moveTo>
                <a:lnTo>
                  <a:pt x="119837" y="103517"/>
                </a:lnTo>
                <a:lnTo>
                  <a:pt x="119900" y="103390"/>
                </a:lnTo>
                <a:lnTo>
                  <a:pt x="119659" y="103517"/>
                </a:lnTo>
                <a:lnTo>
                  <a:pt x="119507" y="103517"/>
                </a:lnTo>
                <a:lnTo>
                  <a:pt x="119380" y="103771"/>
                </a:lnTo>
                <a:lnTo>
                  <a:pt x="119659" y="103771"/>
                </a:lnTo>
                <a:lnTo>
                  <a:pt x="120078" y="103517"/>
                </a:lnTo>
                <a:close/>
              </a:path>
              <a:path w="570230" h="212089">
                <a:moveTo>
                  <a:pt x="120091" y="109232"/>
                </a:moveTo>
                <a:lnTo>
                  <a:pt x="119811" y="109232"/>
                </a:lnTo>
                <a:lnTo>
                  <a:pt x="119824" y="108978"/>
                </a:lnTo>
                <a:lnTo>
                  <a:pt x="119557" y="108978"/>
                </a:lnTo>
                <a:lnTo>
                  <a:pt x="119532" y="109486"/>
                </a:lnTo>
                <a:lnTo>
                  <a:pt x="120040" y="109486"/>
                </a:lnTo>
                <a:lnTo>
                  <a:pt x="120091" y="109232"/>
                </a:lnTo>
                <a:close/>
              </a:path>
              <a:path w="570230" h="212089">
                <a:moveTo>
                  <a:pt x="120116" y="133235"/>
                </a:moveTo>
                <a:lnTo>
                  <a:pt x="119849" y="133235"/>
                </a:lnTo>
                <a:lnTo>
                  <a:pt x="119684" y="133489"/>
                </a:lnTo>
                <a:lnTo>
                  <a:pt x="119989" y="133489"/>
                </a:lnTo>
                <a:lnTo>
                  <a:pt x="120116" y="133235"/>
                </a:lnTo>
                <a:close/>
              </a:path>
              <a:path w="570230" h="212089">
                <a:moveTo>
                  <a:pt x="120142" y="125361"/>
                </a:moveTo>
                <a:lnTo>
                  <a:pt x="119938" y="125361"/>
                </a:lnTo>
                <a:lnTo>
                  <a:pt x="118516" y="126314"/>
                </a:lnTo>
                <a:lnTo>
                  <a:pt x="118529" y="125996"/>
                </a:lnTo>
                <a:lnTo>
                  <a:pt x="118541" y="125361"/>
                </a:lnTo>
                <a:lnTo>
                  <a:pt x="118198" y="125361"/>
                </a:lnTo>
                <a:lnTo>
                  <a:pt x="118414" y="125488"/>
                </a:lnTo>
                <a:lnTo>
                  <a:pt x="118364" y="125996"/>
                </a:lnTo>
                <a:lnTo>
                  <a:pt x="117970" y="125996"/>
                </a:lnTo>
                <a:lnTo>
                  <a:pt x="117589" y="125742"/>
                </a:lnTo>
                <a:lnTo>
                  <a:pt x="117398" y="125742"/>
                </a:lnTo>
                <a:lnTo>
                  <a:pt x="116890" y="125742"/>
                </a:lnTo>
                <a:lnTo>
                  <a:pt x="117259" y="125996"/>
                </a:lnTo>
                <a:lnTo>
                  <a:pt x="118110" y="126377"/>
                </a:lnTo>
                <a:lnTo>
                  <a:pt x="118414" y="126377"/>
                </a:lnTo>
                <a:lnTo>
                  <a:pt x="117665" y="126885"/>
                </a:lnTo>
                <a:lnTo>
                  <a:pt x="118554" y="126885"/>
                </a:lnTo>
                <a:lnTo>
                  <a:pt x="119024" y="126631"/>
                </a:lnTo>
                <a:lnTo>
                  <a:pt x="119380" y="126377"/>
                </a:lnTo>
                <a:lnTo>
                  <a:pt x="119722" y="125996"/>
                </a:lnTo>
                <a:lnTo>
                  <a:pt x="120065" y="125488"/>
                </a:lnTo>
                <a:lnTo>
                  <a:pt x="120142" y="125361"/>
                </a:lnTo>
                <a:close/>
              </a:path>
              <a:path w="570230" h="212089">
                <a:moveTo>
                  <a:pt x="120180" y="102628"/>
                </a:moveTo>
                <a:lnTo>
                  <a:pt x="120002" y="102628"/>
                </a:lnTo>
                <a:lnTo>
                  <a:pt x="119900" y="102882"/>
                </a:lnTo>
                <a:lnTo>
                  <a:pt x="120116" y="102882"/>
                </a:lnTo>
                <a:lnTo>
                  <a:pt x="120180" y="102628"/>
                </a:lnTo>
                <a:close/>
              </a:path>
              <a:path w="570230" h="212089">
                <a:moveTo>
                  <a:pt x="120180" y="38608"/>
                </a:moveTo>
                <a:lnTo>
                  <a:pt x="118618" y="38608"/>
                </a:lnTo>
                <a:lnTo>
                  <a:pt x="118719" y="38862"/>
                </a:lnTo>
                <a:lnTo>
                  <a:pt x="120027" y="38862"/>
                </a:lnTo>
                <a:lnTo>
                  <a:pt x="120180" y="38608"/>
                </a:lnTo>
                <a:close/>
              </a:path>
              <a:path w="570230" h="212089">
                <a:moveTo>
                  <a:pt x="120269" y="101993"/>
                </a:moveTo>
                <a:lnTo>
                  <a:pt x="120091" y="102374"/>
                </a:lnTo>
                <a:lnTo>
                  <a:pt x="120230" y="102374"/>
                </a:lnTo>
                <a:lnTo>
                  <a:pt x="120269" y="101993"/>
                </a:lnTo>
                <a:close/>
              </a:path>
              <a:path w="570230" h="212089">
                <a:moveTo>
                  <a:pt x="120281" y="100342"/>
                </a:moveTo>
                <a:lnTo>
                  <a:pt x="120103" y="100088"/>
                </a:lnTo>
                <a:lnTo>
                  <a:pt x="119672" y="100088"/>
                </a:lnTo>
                <a:lnTo>
                  <a:pt x="119735" y="100342"/>
                </a:lnTo>
                <a:lnTo>
                  <a:pt x="120281" y="100342"/>
                </a:lnTo>
                <a:close/>
              </a:path>
              <a:path w="570230" h="212089">
                <a:moveTo>
                  <a:pt x="120319" y="130060"/>
                </a:moveTo>
                <a:lnTo>
                  <a:pt x="119875" y="130060"/>
                </a:lnTo>
                <a:lnTo>
                  <a:pt x="119392" y="130314"/>
                </a:lnTo>
                <a:lnTo>
                  <a:pt x="119799" y="130314"/>
                </a:lnTo>
                <a:lnTo>
                  <a:pt x="120319" y="130060"/>
                </a:lnTo>
                <a:close/>
              </a:path>
              <a:path w="570230" h="212089">
                <a:moveTo>
                  <a:pt x="120319" y="124599"/>
                </a:moveTo>
                <a:lnTo>
                  <a:pt x="118643" y="124599"/>
                </a:lnTo>
                <a:lnTo>
                  <a:pt x="118605" y="124853"/>
                </a:lnTo>
                <a:lnTo>
                  <a:pt x="120319" y="124853"/>
                </a:lnTo>
                <a:lnTo>
                  <a:pt x="120319" y="124599"/>
                </a:lnTo>
                <a:close/>
              </a:path>
              <a:path w="570230" h="212089">
                <a:moveTo>
                  <a:pt x="120332" y="124218"/>
                </a:moveTo>
                <a:lnTo>
                  <a:pt x="118719" y="124218"/>
                </a:lnTo>
                <a:lnTo>
                  <a:pt x="118668" y="124472"/>
                </a:lnTo>
                <a:lnTo>
                  <a:pt x="120332" y="124472"/>
                </a:lnTo>
                <a:lnTo>
                  <a:pt x="120332" y="124218"/>
                </a:lnTo>
                <a:close/>
              </a:path>
              <a:path w="570230" h="212089">
                <a:moveTo>
                  <a:pt x="120396" y="133235"/>
                </a:moveTo>
                <a:lnTo>
                  <a:pt x="120192" y="133235"/>
                </a:lnTo>
                <a:lnTo>
                  <a:pt x="120180" y="133489"/>
                </a:lnTo>
                <a:lnTo>
                  <a:pt x="120396" y="133235"/>
                </a:lnTo>
                <a:close/>
              </a:path>
              <a:path w="570230" h="212089">
                <a:moveTo>
                  <a:pt x="120396" y="38227"/>
                </a:moveTo>
                <a:lnTo>
                  <a:pt x="118465" y="38227"/>
                </a:lnTo>
                <a:lnTo>
                  <a:pt x="118567" y="38481"/>
                </a:lnTo>
                <a:lnTo>
                  <a:pt x="120243" y="38481"/>
                </a:lnTo>
                <a:lnTo>
                  <a:pt x="120396" y="38227"/>
                </a:lnTo>
                <a:close/>
              </a:path>
              <a:path w="570230" h="212089">
                <a:moveTo>
                  <a:pt x="120408" y="103771"/>
                </a:moveTo>
                <a:lnTo>
                  <a:pt x="119761" y="103771"/>
                </a:lnTo>
                <a:lnTo>
                  <a:pt x="119773" y="104025"/>
                </a:lnTo>
                <a:lnTo>
                  <a:pt x="120332" y="104025"/>
                </a:lnTo>
                <a:lnTo>
                  <a:pt x="120408" y="103771"/>
                </a:lnTo>
                <a:close/>
              </a:path>
              <a:path w="570230" h="212089">
                <a:moveTo>
                  <a:pt x="120446" y="134378"/>
                </a:moveTo>
                <a:lnTo>
                  <a:pt x="119316" y="134378"/>
                </a:lnTo>
                <a:lnTo>
                  <a:pt x="118922" y="134772"/>
                </a:lnTo>
                <a:lnTo>
                  <a:pt x="118745" y="134632"/>
                </a:lnTo>
                <a:lnTo>
                  <a:pt x="119240" y="134124"/>
                </a:lnTo>
                <a:lnTo>
                  <a:pt x="119418" y="133870"/>
                </a:lnTo>
                <a:lnTo>
                  <a:pt x="119507" y="133743"/>
                </a:lnTo>
                <a:lnTo>
                  <a:pt x="119684" y="133489"/>
                </a:lnTo>
                <a:lnTo>
                  <a:pt x="118846" y="133489"/>
                </a:lnTo>
                <a:lnTo>
                  <a:pt x="118846" y="133743"/>
                </a:lnTo>
                <a:lnTo>
                  <a:pt x="118745" y="133616"/>
                </a:lnTo>
                <a:lnTo>
                  <a:pt x="118846" y="133743"/>
                </a:lnTo>
                <a:lnTo>
                  <a:pt x="118846" y="133489"/>
                </a:lnTo>
                <a:lnTo>
                  <a:pt x="118643" y="133489"/>
                </a:lnTo>
                <a:lnTo>
                  <a:pt x="117144" y="133489"/>
                </a:lnTo>
                <a:lnTo>
                  <a:pt x="117309" y="133743"/>
                </a:lnTo>
                <a:lnTo>
                  <a:pt x="117386" y="133870"/>
                </a:lnTo>
                <a:lnTo>
                  <a:pt x="117500" y="134124"/>
                </a:lnTo>
                <a:lnTo>
                  <a:pt x="116560" y="134124"/>
                </a:lnTo>
                <a:lnTo>
                  <a:pt x="116763" y="133972"/>
                </a:lnTo>
                <a:lnTo>
                  <a:pt x="116954" y="133692"/>
                </a:lnTo>
                <a:lnTo>
                  <a:pt x="116649" y="133845"/>
                </a:lnTo>
                <a:lnTo>
                  <a:pt x="116332" y="134048"/>
                </a:lnTo>
                <a:lnTo>
                  <a:pt x="115862" y="133743"/>
                </a:lnTo>
                <a:lnTo>
                  <a:pt x="115531" y="133489"/>
                </a:lnTo>
                <a:lnTo>
                  <a:pt x="115265" y="133286"/>
                </a:lnTo>
                <a:lnTo>
                  <a:pt x="114985" y="133108"/>
                </a:lnTo>
                <a:lnTo>
                  <a:pt x="115125" y="133286"/>
                </a:lnTo>
                <a:lnTo>
                  <a:pt x="115265" y="133438"/>
                </a:lnTo>
                <a:lnTo>
                  <a:pt x="115633" y="133807"/>
                </a:lnTo>
                <a:lnTo>
                  <a:pt x="115912" y="134048"/>
                </a:lnTo>
                <a:lnTo>
                  <a:pt x="116319" y="134124"/>
                </a:lnTo>
                <a:lnTo>
                  <a:pt x="115201" y="134124"/>
                </a:lnTo>
                <a:lnTo>
                  <a:pt x="115303" y="134378"/>
                </a:lnTo>
                <a:lnTo>
                  <a:pt x="116268" y="134378"/>
                </a:lnTo>
                <a:lnTo>
                  <a:pt x="116243" y="134632"/>
                </a:lnTo>
                <a:lnTo>
                  <a:pt x="116662" y="134632"/>
                </a:lnTo>
                <a:lnTo>
                  <a:pt x="116509" y="134378"/>
                </a:lnTo>
                <a:lnTo>
                  <a:pt x="117690" y="134378"/>
                </a:lnTo>
                <a:lnTo>
                  <a:pt x="117614" y="134251"/>
                </a:lnTo>
                <a:lnTo>
                  <a:pt x="117729" y="134378"/>
                </a:lnTo>
                <a:lnTo>
                  <a:pt x="117894" y="134632"/>
                </a:lnTo>
                <a:lnTo>
                  <a:pt x="116662" y="134632"/>
                </a:lnTo>
                <a:lnTo>
                  <a:pt x="116738" y="134886"/>
                </a:lnTo>
                <a:lnTo>
                  <a:pt x="118186" y="134886"/>
                </a:lnTo>
                <a:lnTo>
                  <a:pt x="118059" y="134759"/>
                </a:lnTo>
                <a:lnTo>
                  <a:pt x="118440" y="135013"/>
                </a:lnTo>
                <a:lnTo>
                  <a:pt x="119278" y="135013"/>
                </a:lnTo>
                <a:lnTo>
                  <a:pt x="119367" y="134886"/>
                </a:lnTo>
                <a:lnTo>
                  <a:pt x="119545" y="134632"/>
                </a:lnTo>
                <a:lnTo>
                  <a:pt x="119570" y="135013"/>
                </a:lnTo>
                <a:lnTo>
                  <a:pt x="120357" y="135013"/>
                </a:lnTo>
                <a:lnTo>
                  <a:pt x="120408" y="134632"/>
                </a:lnTo>
                <a:lnTo>
                  <a:pt x="120446" y="134378"/>
                </a:lnTo>
                <a:close/>
              </a:path>
              <a:path w="570230" h="212089">
                <a:moveTo>
                  <a:pt x="120446" y="124853"/>
                </a:moveTo>
                <a:lnTo>
                  <a:pt x="120319" y="124853"/>
                </a:lnTo>
                <a:lnTo>
                  <a:pt x="120307" y="125107"/>
                </a:lnTo>
                <a:lnTo>
                  <a:pt x="120446" y="124853"/>
                </a:lnTo>
                <a:close/>
              </a:path>
              <a:path w="570230" h="212089">
                <a:moveTo>
                  <a:pt x="120497" y="129171"/>
                </a:moveTo>
                <a:lnTo>
                  <a:pt x="117068" y="129171"/>
                </a:lnTo>
                <a:lnTo>
                  <a:pt x="117386" y="129425"/>
                </a:lnTo>
                <a:lnTo>
                  <a:pt x="120040" y="129425"/>
                </a:lnTo>
                <a:lnTo>
                  <a:pt x="120497" y="129171"/>
                </a:lnTo>
                <a:close/>
              </a:path>
              <a:path w="570230" h="212089">
                <a:moveTo>
                  <a:pt x="120497" y="104025"/>
                </a:moveTo>
                <a:lnTo>
                  <a:pt x="120332" y="104025"/>
                </a:lnTo>
                <a:lnTo>
                  <a:pt x="120294" y="104152"/>
                </a:lnTo>
                <a:lnTo>
                  <a:pt x="120167" y="104660"/>
                </a:lnTo>
                <a:lnTo>
                  <a:pt x="120091" y="104914"/>
                </a:lnTo>
                <a:lnTo>
                  <a:pt x="120040" y="105168"/>
                </a:lnTo>
                <a:lnTo>
                  <a:pt x="120370" y="105168"/>
                </a:lnTo>
                <a:lnTo>
                  <a:pt x="120497" y="104025"/>
                </a:lnTo>
                <a:close/>
              </a:path>
              <a:path w="570230" h="212089">
                <a:moveTo>
                  <a:pt x="120548" y="132092"/>
                </a:moveTo>
                <a:lnTo>
                  <a:pt x="119608" y="132092"/>
                </a:lnTo>
                <a:lnTo>
                  <a:pt x="120180" y="132346"/>
                </a:lnTo>
                <a:lnTo>
                  <a:pt x="119951" y="132346"/>
                </a:lnTo>
                <a:lnTo>
                  <a:pt x="119989" y="132473"/>
                </a:lnTo>
                <a:lnTo>
                  <a:pt x="119722" y="132346"/>
                </a:lnTo>
                <a:lnTo>
                  <a:pt x="119557" y="132346"/>
                </a:lnTo>
                <a:lnTo>
                  <a:pt x="118592" y="132092"/>
                </a:lnTo>
                <a:lnTo>
                  <a:pt x="119316" y="132346"/>
                </a:lnTo>
                <a:lnTo>
                  <a:pt x="119113" y="132346"/>
                </a:lnTo>
                <a:lnTo>
                  <a:pt x="118859" y="132346"/>
                </a:lnTo>
                <a:lnTo>
                  <a:pt x="119151" y="132600"/>
                </a:lnTo>
                <a:lnTo>
                  <a:pt x="119176" y="132435"/>
                </a:lnTo>
                <a:lnTo>
                  <a:pt x="119329" y="132600"/>
                </a:lnTo>
                <a:lnTo>
                  <a:pt x="119456" y="132854"/>
                </a:lnTo>
                <a:lnTo>
                  <a:pt x="119151" y="132600"/>
                </a:lnTo>
                <a:lnTo>
                  <a:pt x="117944" y="132600"/>
                </a:lnTo>
                <a:lnTo>
                  <a:pt x="118719" y="132981"/>
                </a:lnTo>
                <a:lnTo>
                  <a:pt x="118732" y="133235"/>
                </a:lnTo>
                <a:lnTo>
                  <a:pt x="119849" y="133235"/>
                </a:lnTo>
                <a:lnTo>
                  <a:pt x="120015" y="132981"/>
                </a:lnTo>
                <a:lnTo>
                  <a:pt x="120103" y="132854"/>
                </a:lnTo>
                <a:lnTo>
                  <a:pt x="120027" y="132600"/>
                </a:lnTo>
                <a:lnTo>
                  <a:pt x="120256" y="132600"/>
                </a:lnTo>
                <a:lnTo>
                  <a:pt x="120218" y="132473"/>
                </a:lnTo>
                <a:lnTo>
                  <a:pt x="120370" y="132600"/>
                </a:lnTo>
                <a:lnTo>
                  <a:pt x="120421" y="132346"/>
                </a:lnTo>
                <a:lnTo>
                  <a:pt x="120548" y="132092"/>
                </a:lnTo>
                <a:close/>
              </a:path>
              <a:path w="570230" h="212089">
                <a:moveTo>
                  <a:pt x="120548" y="121424"/>
                </a:moveTo>
                <a:lnTo>
                  <a:pt x="118300" y="121424"/>
                </a:lnTo>
                <a:lnTo>
                  <a:pt x="118389" y="121678"/>
                </a:lnTo>
                <a:lnTo>
                  <a:pt x="118224" y="121678"/>
                </a:lnTo>
                <a:lnTo>
                  <a:pt x="118313" y="121818"/>
                </a:lnTo>
                <a:lnTo>
                  <a:pt x="118541" y="121678"/>
                </a:lnTo>
                <a:lnTo>
                  <a:pt x="120256" y="121678"/>
                </a:lnTo>
                <a:lnTo>
                  <a:pt x="120548" y="121424"/>
                </a:lnTo>
                <a:close/>
              </a:path>
              <a:path w="570230" h="212089">
                <a:moveTo>
                  <a:pt x="120548" y="100342"/>
                </a:moveTo>
                <a:lnTo>
                  <a:pt x="120497" y="100088"/>
                </a:lnTo>
                <a:lnTo>
                  <a:pt x="120294" y="100088"/>
                </a:lnTo>
                <a:lnTo>
                  <a:pt x="120370" y="100342"/>
                </a:lnTo>
                <a:lnTo>
                  <a:pt x="120548" y="100342"/>
                </a:lnTo>
                <a:close/>
              </a:path>
              <a:path w="570230" h="212089">
                <a:moveTo>
                  <a:pt x="120611" y="24638"/>
                </a:moveTo>
                <a:lnTo>
                  <a:pt x="120091" y="24638"/>
                </a:lnTo>
                <a:lnTo>
                  <a:pt x="120332" y="24384"/>
                </a:lnTo>
                <a:lnTo>
                  <a:pt x="120345" y="23876"/>
                </a:lnTo>
                <a:lnTo>
                  <a:pt x="118148" y="23876"/>
                </a:lnTo>
                <a:lnTo>
                  <a:pt x="118071" y="24257"/>
                </a:lnTo>
                <a:lnTo>
                  <a:pt x="117868" y="24130"/>
                </a:lnTo>
                <a:lnTo>
                  <a:pt x="118033" y="24130"/>
                </a:lnTo>
                <a:lnTo>
                  <a:pt x="117398" y="23876"/>
                </a:lnTo>
                <a:lnTo>
                  <a:pt x="115697" y="23876"/>
                </a:lnTo>
                <a:lnTo>
                  <a:pt x="116852" y="24384"/>
                </a:lnTo>
                <a:lnTo>
                  <a:pt x="116535" y="24638"/>
                </a:lnTo>
                <a:lnTo>
                  <a:pt x="119303" y="24638"/>
                </a:lnTo>
                <a:lnTo>
                  <a:pt x="119456" y="24892"/>
                </a:lnTo>
                <a:lnTo>
                  <a:pt x="119837" y="24892"/>
                </a:lnTo>
                <a:lnTo>
                  <a:pt x="120370" y="24892"/>
                </a:lnTo>
                <a:lnTo>
                  <a:pt x="120611" y="24638"/>
                </a:lnTo>
                <a:close/>
              </a:path>
              <a:path w="570230" h="212089">
                <a:moveTo>
                  <a:pt x="120650" y="124472"/>
                </a:moveTo>
                <a:lnTo>
                  <a:pt x="120332" y="124472"/>
                </a:lnTo>
                <a:lnTo>
                  <a:pt x="120319" y="124599"/>
                </a:lnTo>
                <a:lnTo>
                  <a:pt x="120586" y="124599"/>
                </a:lnTo>
                <a:lnTo>
                  <a:pt x="120650" y="124472"/>
                </a:lnTo>
                <a:close/>
              </a:path>
              <a:path w="570230" h="212089">
                <a:moveTo>
                  <a:pt x="120650" y="100850"/>
                </a:moveTo>
                <a:lnTo>
                  <a:pt x="120599" y="100596"/>
                </a:lnTo>
                <a:lnTo>
                  <a:pt x="119786" y="100596"/>
                </a:lnTo>
                <a:lnTo>
                  <a:pt x="119849" y="100850"/>
                </a:lnTo>
                <a:lnTo>
                  <a:pt x="120650" y="100850"/>
                </a:lnTo>
                <a:close/>
              </a:path>
              <a:path w="570230" h="212089">
                <a:moveTo>
                  <a:pt x="120675" y="37719"/>
                </a:moveTo>
                <a:lnTo>
                  <a:pt x="118313" y="37719"/>
                </a:lnTo>
                <a:lnTo>
                  <a:pt x="118389" y="37973"/>
                </a:lnTo>
                <a:lnTo>
                  <a:pt x="120535" y="37973"/>
                </a:lnTo>
                <a:lnTo>
                  <a:pt x="120675" y="37719"/>
                </a:lnTo>
                <a:close/>
              </a:path>
              <a:path w="570230" h="212089">
                <a:moveTo>
                  <a:pt x="120688" y="121678"/>
                </a:moveTo>
                <a:lnTo>
                  <a:pt x="120256" y="121678"/>
                </a:lnTo>
                <a:lnTo>
                  <a:pt x="119964" y="121932"/>
                </a:lnTo>
                <a:lnTo>
                  <a:pt x="120357" y="121932"/>
                </a:lnTo>
                <a:lnTo>
                  <a:pt x="120688" y="121678"/>
                </a:lnTo>
                <a:close/>
              </a:path>
              <a:path w="570230" h="212089">
                <a:moveTo>
                  <a:pt x="120726" y="114185"/>
                </a:moveTo>
                <a:lnTo>
                  <a:pt x="120548" y="114185"/>
                </a:lnTo>
                <a:lnTo>
                  <a:pt x="120192" y="114693"/>
                </a:lnTo>
                <a:lnTo>
                  <a:pt x="120332" y="114693"/>
                </a:lnTo>
                <a:lnTo>
                  <a:pt x="120726" y="114185"/>
                </a:lnTo>
                <a:close/>
              </a:path>
              <a:path w="570230" h="212089">
                <a:moveTo>
                  <a:pt x="120726" y="101231"/>
                </a:moveTo>
                <a:lnTo>
                  <a:pt x="120675" y="100977"/>
                </a:lnTo>
                <a:lnTo>
                  <a:pt x="119913" y="100977"/>
                </a:lnTo>
                <a:lnTo>
                  <a:pt x="120015" y="101231"/>
                </a:lnTo>
                <a:lnTo>
                  <a:pt x="120726" y="101231"/>
                </a:lnTo>
                <a:close/>
              </a:path>
              <a:path w="570230" h="212089">
                <a:moveTo>
                  <a:pt x="120751" y="135267"/>
                </a:moveTo>
                <a:lnTo>
                  <a:pt x="120700" y="135013"/>
                </a:lnTo>
                <a:lnTo>
                  <a:pt x="120357" y="135013"/>
                </a:lnTo>
                <a:lnTo>
                  <a:pt x="120332" y="135267"/>
                </a:lnTo>
                <a:lnTo>
                  <a:pt x="120751" y="135267"/>
                </a:lnTo>
                <a:close/>
              </a:path>
              <a:path w="570230" h="212089">
                <a:moveTo>
                  <a:pt x="120751" y="115963"/>
                </a:moveTo>
                <a:lnTo>
                  <a:pt x="120586" y="115836"/>
                </a:lnTo>
                <a:lnTo>
                  <a:pt x="120281" y="115582"/>
                </a:lnTo>
                <a:lnTo>
                  <a:pt x="120078" y="115328"/>
                </a:lnTo>
                <a:lnTo>
                  <a:pt x="119862" y="114693"/>
                </a:lnTo>
                <a:lnTo>
                  <a:pt x="119773" y="114439"/>
                </a:lnTo>
                <a:lnTo>
                  <a:pt x="119684" y="114185"/>
                </a:lnTo>
                <a:lnTo>
                  <a:pt x="119519" y="113931"/>
                </a:lnTo>
                <a:lnTo>
                  <a:pt x="119176" y="113931"/>
                </a:lnTo>
                <a:lnTo>
                  <a:pt x="119799" y="115074"/>
                </a:lnTo>
                <a:lnTo>
                  <a:pt x="118795" y="115074"/>
                </a:lnTo>
                <a:lnTo>
                  <a:pt x="118211" y="114693"/>
                </a:lnTo>
                <a:lnTo>
                  <a:pt x="118046" y="114439"/>
                </a:lnTo>
                <a:lnTo>
                  <a:pt x="117665" y="114439"/>
                </a:lnTo>
                <a:lnTo>
                  <a:pt x="117792" y="114693"/>
                </a:lnTo>
                <a:lnTo>
                  <a:pt x="117932" y="114693"/>
                </a:lnTo>
                <a:lnTo>
                  <a:pt x="118821" y="115328"/>
                </a:lnTo>
                <a:lnTo>
                  <a:pt x="119811" y="115582"/>
                </a:lnTo>
                <a:lnTo>
                  <a:pt x="119227" y="115328"/>
                </a:lnTo>
                <a:lnTo>
                  <a:pt x="119888" y="115328"/>
                </a:lnTo>
                <a:lnTo>
                  <a:pt x="119938" y="115709"/>
                </a:lnTo>
                <a:lnTo>
                  <a:pt x="119710" y="115582"/>
                </a:lnTo>
                <a:lnTo>
                  <a:pt x="119418" y="115582"/>
                </a:lnTo>
                <a:lnTo>
                  <a:pt x="119646" y="115836"/>
                </a:lnTo>
                <a:lnTo>
                  <a:pt x="119748" y="115963"/>
                </a:lnTo>
                <a:lnTo>
                  <a:pt x="120281" y="115963"/>
                </a:lnTo>
                <a:lnTo>
                  <a:pt x="120751" y="115963"/>
                </a:lnTo>
                <a:close/>
              </a:path>
              <a:path w="570230" h="212089">
                <a:moveTo>
                  <a:pt x="120802" y="101739"/>
                </a:moveTo>
                <a:lnTo>
                  <a:pt x="120751" y="101485"/>
                </a:lnTo>
                <a:lnTo>
                  <a:pt x="120015" y="101231"/>
                </a:lnTo>
                <a:lnTo>
                  <a:pt x="119735" y="101231"/>
                </a:lnTo>
                <a:lnTo>
                  <a:pt x="120167" y="101485"/>
                </a:lnTo>
                <a:lnTo>
                  <a:pt x="119303" y="101485"/>
                </a:lnTo>
                <a:lnTo>
                  <a:pt x="119253" y="101739"/>
                </a:lnTo>
                <a:lnTo>
                  <a:pt x="120802" y="101739"/>
                </a:lnTo>
                <a:close/>
              </a:path>
              <a:path w="570230" h="212089">
                <a:moveTo>
                  <a:pt x="120802" y="40259"/>
                </a:moveTo>
                <a:lnTo>
                  <a:pt x="114261" y="40259"/>
                </a:lnTo>
                <a:lnTo>
                  <a:pt x="115290" y="40767"/>
                </a:lnTo>
                <a:lnTo>
                  <a:pt x="115493" y="40894"/>
                </a:lnTo>
                <a:lnTo>
                  <a:pt x="111556" y="40894"/>
                </a:lnTo>
                <a:lnTo>
                  <a:pt x="111239" y="41148"/>
                </a:lnTo>
                <a:lnTo>
                  <a:pt x="116065" y="41148"/>
                </a:lnTo>
                <a:lnTo>
                  <a:pt x="118325" y="42037"/>
                </a:lnTo>
                <a:lnTo>
                  <a:pt x="120243" y="40767"/>
                </a:lnTo>
                <a:lnTo>
                  <a:pt x="120802" y="40259"/>
                </a:lnTo>
                <a:close/>
              </a:path>
              <a:path w="570230" h="212089">
                <a:moveTo>
                  <a:pt x="120827" y="102374"/>
                </a:moveTo>
                <a:lnTo>
                  <a:pt x="120230" y="102374"/>
                </a:lnTo>
                <a:lnTo>
                  <a:pt x="120180" y="102628"/>
                </a:lnTo>
                <a:lnTo>
                  <a:pt x="120688" y="102628"/>
                </a:lnTo>
                <a:lnTo>
                  <a:pt x="120827" y="102374"/>
                </a:lnTo>
                <a:close/>
              </a:path>
              <a:path w="570230" h="212089">
                <a:moveTo>
                  <a:pt x="120865" y="94246"/>
                </a:moveTo>
                <a:lnTo>
                  <a:pt x="120472" y="93992"/>
                </a:lnTo>
                <a:lnTo>
                  <a:pt x="119557" y="94246"/>
                </a:lnTo>
                <a:lnTo>
                  <a:pt x="120865" y="94246"/>
                </a:lnTo>
                <a:close/>
              </a:path>
              <a:path w="570230" h="212089">
                <a:moveTo>
                  <a:pt x="120916" y="113677"/>
                </a:moveTo>
                <a:lnTo>
                  <a:pt x="119341" y="113677"/>
                </a:lnTo>
                <a:lnTo>
                  <a:pt x="119519" y="113931"/>
                </a:lnTo>
                <a:lnTo>
                  <a:pt x="120738" y="113931"/>
                </a:lnTo>
                <a:lnTo>
                  <a:pt x="120916" y="113677"/>
                </a:lnTo>
                <a:close/>
              </a:path>
              <a:path w="570230" h="212089">
                <a:moveTo>
                  <a:pt x="120929" y="95897"/>
                </a:moveTo>
                <a:lnTo>
                  <a:pt x="120383" y="95897"/>
                </a:lnTo>
                <a:lnTo>
                  <a:pt x="120446" y="95643"/>
                </a:lnTo>
                <a:lnTo>
                  <a:pt x="120205" y="95897"/>
                </a:lnTo>
                <a:lnTo>
                  <a:pt x="119608" y="95897"/>
                </a:lnTo>
                <a:lnTo>
                  <a:pt x="119278" y="96278"/>
                </a:lnTo>
                <a:lnTo>
                  <a:pt x="119164" y="96405"/>
                </a:lnTo>
                <a:lnTo>
                  <a:pt x="118884" y="96405"/>
                </a:lnTo>
                <a:lnTo>
                  <a:pt x="118325" y="96913"/>
                </a:lnTo>
                <a:lnTo>
                  <a:pt x="117932" y="97421"/>
                </a:lnTo>
                <a:lnTo>
                  <a:pt x="117398" y="98310"/>
                </a:lnTo>
                <a:lnTo>
                  <a:pt x="116992" y="99199"/>
                </a:lnTo>
                <a:lnTo>
                  <a:pt x="116814" y="99453"/>
                </a:lnTo>
                <a:lnTo>
                  <a:pt x="116509" y="99707"/>
                </a:lnTo>
                <a:lnTo>
                  <a:pt x="116954" y="99707"/>
                </a:lnTo>
                <a:lnTo>
                  <a:pt x="117081" y="99453"/>
                </a:lnTo>
                <a:lnTo>
                  <a:pt x="117195" y="99199"/>
                </a:lnTo>
                <a:lnTo>
                  <a:pt x="118757" y="99199"/>
                </a:lnTo>
                <a:lnTo>
                  <a:pt x="119278" y="99707"/>
                </a:lnTo>
                <a:lnTo>
                  <a:pt x="119507" y="99707"/>
                </a:lnTo>
                <a:lnTo>
                  <a:pt x="119316" y="99453"/>
                </a:lnTo>
                <a:lnTo>
                  <a:pt x="119532" y="99453"/>
                </a:lnTo>
                <a:lnTo>
                  <a:pt x="119849" y="99707"/>
                </a:lnTo>
                <a:lnTo>
                  <a:pt x="120015" y="99961"/>
                </a:lnTo>
                <a:lnTo>
                  <a:pt x="120103" y="100088"/>
                </a:lnTo>
                <a:lnTo>
                  <a:pt x="120040" y="99199"/>
                </a:lnTo>
                <a:lnTo>
                  <a:pt x="120357" y="99339"/>
                </a:lnTo>
                <a:lnTo>
                  <a:pt x="120332" y="99199"/>
                </a:lnTo>
                <a:lnTo>
                  <a:pt x="120573" y="99199"/>
                </a:lnTo>
                <a:lnTo>
                  <a:pt x="120777" y="99199"/>
                </a:lnTo>
                <a:lnTo>
                  <a:pt x="120700" y="98818"/>
                </a:lnTo>
                <a:lnTo>
                  <a:pt x="120650" y="98564"/>
                </a:lnTo>
                <a:lnTo>
                  <a:pt x="120218" y="98564"/>
                </a:lnTo>
                <a:lnTo>
                  <a:pt x="120256" y="98818"/>
                </a:lnTo>
                <a:lnTo>
                  <a:pt x="119811" y="98666"/>
                </a:lnTo>
                <a:lnTo>
                  <a:pt x="119811" y="99034"/>
                </a:lnTo>
                <a:lnTo>
                  <a:pt x="119443" y="98958"/>
                </a:lnTo>
                <a:lnTo>
                  <a:pt x="119443" y="99326"/>
                </a:lnTo>
                <a:lnTo>
                  <a:pt x="119049" y="99199"/>
                </a:lnTo>
                <a:lnTo>
                  <a:pt x="118897" y="99199"/>
                </a:lnTo>
                <a:lnTo>
                  <a:pt x="119049" y="99199"/>
                </a:lnTo>
                <a:lnTo>
                  <a:pt x="119291" y="99199"/>
                </a:lnTo>
                <a:lnTo>
                  <a:pt x="119443" y="99326"/>
                </a:lnTo>
                <a:lnTo>
                  <a:pt x="119443" y="98958"/>
                </a:lnTo>
                <a:lnTo>
                  <a:pt x="118872" y="98818"/>
                </a:lnTo>
                <a:lnTo>
                  <a:pt x="117373" y="98818"/>
                </a:lnTo>
                <a:lnTo>
                  <a:pt x="117576" y="98564"/>
                </a:lnTo>
                <a:lnTo>
                  <a:pt x="118973" y="98564"/>
                </a:lnTo>
                <a:lnTo>
                  <a:pt x="119811" y="99034"/>
                </a:lnTo>
                <a:lnTo>
                  <a:pt x="119811" y="98666"/>
                </a:lnTo>
                <a:lnTo>
                  <a:pt x="119532" y="98564"/>
                </a:lnTo>
                <a:lnTo>
                  <a:pt x="119176" y="98450"/>
                </a:lnTo>
                <a:lnTo>
                  <a:pt x="119849" y="98564"/>
                </a:lnTo>
                <a:lnTo>
                  <a:pt x="120218" y="98564"/>
                </a:lnTo>
                <a:lnTo>
                  <a:pt x="120180" y="98310"/>
                </a:lnTo>
                <a:lnTo>
                  <a:pt x="119926" y="98310"/>
                </a:lnTo>
                <a:lnTo>
                  <a:pt x="119062" y="98412"/>
                </a:lnTo>
                <a:lnTo>
                  <a:pt x="118745" y="98450"/>
                </a:lnTo>
                <a:lnTo>
                  <a:pt x="118529" y="98323"/>
                </a:lnTo>
                <a:lnTo>
                  <a:pt x="119011" y="98412"/>
                </a:lnTo>
                <a:lnTo>
                  <a:pt x="118808" y="98310"/>
                </a:lnTo>
                <a:lnTo>
                  <a:pt x="118516" y="98310"/>
                </a:lnTo>
                <a:lnTo>
                  <a:pt x="117817" y="98310"/>
                </a:lnTo>
                <a:lnTo>
                  <a:pt x="118071" y="97929"/>
                </a:lnTo>
                <a:lnTo>
                  <a:pt x="118160" y="97802"/>
                </a:lnTo>
                <a:lnTo>
                  <a:pt x="119011" y="97040"/>
                </a:lnTo>
                <a:lnTo>
                  <a:pt x="119189" y="96913"/>
                </a:lnTo>
                <a:lnTo>
                  <a:pt x="119418" y="96786"/>
                </a:lnTo>
                <a:lnTo>
                  <a:pt x="119570" y="96786"/>
                </a:lnTo>
                <a:lnTo>
                  <a:pt x="119811" y="96405"/>
                </a:lnTo>
                <a:lnTo>
                  <a:pt x="119926" y="97040"/>
                </a:lnTo>
                <a:lnTo>
                  <a:pt x="120053" y="97675"/>
                </a:lnTo>
                <a:lnTo>
                  <a:pt x="120180" y="98310"/>
                </a:lnTo>
                <a:lnTo>
                  <a:pt x="120599" y="98310"/>
                </a:lnTo>
                <a:lnTo>
                  <a:pt x="120484" y="97675"/>
                </a:lnTo>
                <a:lnTo>
                  <a:pt x="120357" y="97040"/>
                </a:lnTo>
                <a:lnTo>
                  <a:pt x="120243" y="96405"/>
                </a:lnTo>
                <a:lnTo>
                  <a:pt x="120446" y="96405"/>
                </a:lnTo>
                <a:lnTo>
                  <a:pt x="120916" y="96024"/>
                </a:lnTo>
                <a:lnTo>
                  <a:pt x="120929" y="95897"/>
                </a:lnTo>
                <a:close/>
              </a:path>
              <a:path w="570230" h="212089">
                <a:moveTo>
                  <a:pt x="120954" y="10795"/>
                </a:moveTo>
                <a:lnTo>
                  <a:pt x="120865" y="10541"/>
                </a:lnTo>
                <a:lnTo>
                  <a:pt x="115265" y="10541"/>
                </a:lnTo>
                <a:lnTo>
                  <a:pt x="115252" y="10795"/>
                </a:lnTo>
                <a:lnTo>
                  <a:pt x="120954" y="10795"/>
                </a:lnTo>
                <a:close/>
              </a:path>
              <a:path w="570230" h="212089">
                <a:moveTo>
                  <a:pt x="120967" y="102628"/>
                </a:moveTo>
                <a:lnTo>
                  <a:pt x="120688" y="102628"/>
                </a:lnTo>
                <a:lnTo>
                  <a:pt x="120383" y="103136"/>
                </a:lnTo>
                <a:lnTo>
                  <a:pt x="120142" y="103263"/>
                </a:lnTo>
                <a:lnTo>
                  <a:pt x="120446" y="103263"/>
                </a:lnTo>
                <a:lnTo>
                  <a:pt x="120650" y="103136"/>
                </a:lnTo>
                <a:lnTo>
                  <a:pt x="120967" y="102628"/>
                </a:lnTo>
                <a:close/>
              </a:path>
              <a:path w="570230" h="212089">
                <a:moveTo>
                  <a:pt x="120967" y="27813"/>
                </a:moveTo>
                <a:lnTo>
                  <a:pt x="114947" y="27813"/>
                </a:lnTo>
                <a:lnTo>
                  <a:pt x="114376" y="28067"/>
                </a:lnTo>
                <a:lnTo>
                  <a:pt x="118808" y="28067"/>
                </a:lnTo>
                <a:lnTo>
                  <a:pt x="120967" y="27813"/>
                </a:lnTo>
                <a:close/>
              </a:path>
              <a:path w="570230" h="212089">
                <a:moveTo>
                  <a:pt x="121031" y="100596"/>
                </a:moveTo>
                <a:lnTo>
                  <a:pt x="120967" y="100342"/>
                </a:lnTo>
                <a:lnTo>
                  <a:pt x="120548" y="100342"/>
                </a:lnTo>
                <a:lnTo>
                  <a:pt x="120599" y="100596"/>
                </a:lnTo>
                <a:lnTo>
                  <a:pt x="121031" y="100596"/>
                </a:lnTo>
                <a:close/>
              </a:path>
              <a:path w="570230" h="212089">
                <a:moveTo>
                  <a:pt x="121056" y="113931"/>
                </a:moveTo>
                <a:lnTo>
                  <a:pt x="120738" y="113931"/>
                </a:lnTo>
                <a:lnTo>
                  <a:pt x="120548" y="114185"/>
                </a:lnTo>
                <a:lnTo>
                  <a:pt x="121056" y="113931"/>
                </a:lnTo>
                <a:close/>
              </a:path>
              <a:path w="570230" h="212089">
                <a:moveTo>
                  <a:pt x="121069" y="129425"/>
                </a:moveTo>
                <a:lnTo>
                  <a:pt x="120040" y="129425"/>
                </a:lnTo>
                <a:lnTo>
                  <a:pt x="118922" y="130060"/>
                </a:lnTo>
                <a:lnTo>
                  <a:pt x="119875" y="130060"/>
                </a:lnTo>
                <a:lnTo>
                  <a:pt x="121069" y="129425"/>
                </a:lnTo>
                <a:close/>
              </a:path>
              <a:path w="570230" h="212089">
                <a:moveTo>
                  <a:pt x="121069" y="93992"/>
                </a:moveTo>
                <a:lnTo>
                  <a:pt x="120904" y="93611"/>
                </a:lnTo>
                <a:lnTo>
                  <a:pt x="119722" y="93611"/>
                </a:lnTo>
                <a:lnTo>
                  <a:pt x="119608" y="92976"/>
                </a:lnTo>
                <a:lnTo>
                  <a:pt x="119507" y="92468"/>
                </a:lnTo>
                <a:lnTo>
                  <a:pt x="119405" y="91960"/>
                </a:lnTo>
                <a:lnTo>
                  <a:pt x="119329" y="91452"/>
                </a:lnTo>
                <a:lnTo>
                  <a:pt x="118973" y="91706"/>
                </a:lnTo>
                <a:lnTo>
                  <a:pt x="119011" y="91960"/>
                </a:lnTo>
                <a:lnTo>
                  <a:pt x="119113" y="92468"/>
                </a:lnTo>
                <a:lnTo>
                  <a:pt x="119202" y="92976"/>
                </a:lnTo>
                <a:lnTo>
                  <a:pt x="119316" y="93611"/>
                </a:lnTo>
                <a:lnTo>
                  <a:pt x="118033" y="93992"/>
                </a:lnTo>
                <a:lnTo>
                  <a:pt x="118427" y="93992"/>
                </a:lnTo>
                <a:lnTo>
                  <a:pt x="118364" y="94246"/>
                </a:lnTo>
                <a:lnTo>
                  <a:pt x="118300" y="94500"/>
                </a:lnTo>
                <a:lnTo>
                  <a:pt x="118198" y="94881"/>
                </a:lnTo>
                <a:lnTo>
                  <a:pt x="118135" y="95135"/>
                </a:lnTo>
                <a:lnTo>
                  <a:pt x="118071" y="95389"/>
                </a:lnTo>
                <a:lnTo>
                  <a:pt x="116738" y="96786"/>
                </a:lnTo>
                <a:lnTo>
                  <a:pt x="116624" y="96913"/>
                </a:lnTo>
                <a:lnTo>
                  <a:pt x="116497" y="97040"/>
                </a:lnTo>
                <a:lnTo>
                  <a:pt x="115341" y="97929"/>
                </a:lnTo>
                <a:lnTo>
                  <a:pt x="115023" y="98310"/>
                </a:lnTo>
                <a:lnTo>
                  <a:pt x="114744" y="98818"/>
                </a:lnTo>
                <a:lnTo>
                  <a:pt x="114452" y="98818"/>
                </a:lnTo>
                <a:lnTo>
                  <a:pt x="114414" y="99199"/>
                </a:lnTo>
                <a:lnTo>
                  <a:pt x="113639" y="99707"/>
                </a:lnTo>
                <a:lnTo>
                  <a:pt x="114477" y="99707"/>
                </a:lnTo>
                <a:lnTo>
                  <a:pt x="114503" y="100088"/>
                </a:lnTo>
                <a:lnTo>
                  <a:pt x="114820" y="100215"/>
                </a:lnTo>
                <a:lnTo>
                  <a:pt x="114668" y="100088"/>
                </a:lnTo>
                <a:lnTo>
                  <a:pt x="114947" y="100088"/>
                </a:lnTo>
                <a:lnTo>
                  <a:pt x="114833" y="99707"/>
                </a:lnTo>
                <a:lnTo>
                  <a:pt x="114808" y="99453"/>
                </a:lnTo>
                <a:lnTo>
                  <a:pt x="115023" y="99199"/>
                </a:lnTo>
                <a:lnTo>
                  <a:pt x="115189" y="98818"/>
                </a:lnTo>
                <a:lnTo>
                  <a:pt x="115239" y="98564"/>
                </a:lnTo>
                <a:lnTo>
                  <a:pt x="117348" y="96786"/>
                </a:lnTo>
                <a:lnTo>
                  <a:pt x="117690" y="96405"/>
                </a:lnTo>
                <a:lnTo>
                  <a:pt x="117792" y="96278"/>
                </a:lnTo>
                <a:lnTo>
                  <a:pt x="118059" y="96024"/>
                </a:lnTo>
                <a:lnTo>
                  <a:pt x="118262" y="95770"/>
                </a:lnTo>
                <a:lnTo>
                  <a:pt x="118186" y="95897"/>
                </a:lnTo>
                <a:lnTo>
                  <a:pt x="119608" y="95897"/>
                </a:lnTo>
                <a:lnTo>
                  <a:pt x="119761" y="95643"/>
                </a:lnTo>
                <a:lnTo>
                  <a:pt x="118364" y="95643"/>
                </a:lnTo>
                <a:lnTo>
                  <a:pt x="118491" y="95389"/>
                </a:lnTo>
                <a:lnTo>
                  <a:pt x="118948" y="94627"/>
                </a:lnTo>
                <a:lnTo>
                  <a:pt x="119024" y="94500"/>
                </a:lnTo>
                <a:lnTo>
                  <a:pt x="119240" y="94500"/>
                </a:lnTo>
                <a:lnTo>
                  <a:pt x="119265" y="94246"/>
                </a:lnTo>
                <a:lnTo>
                  <a:pt x="119126" y="94399"/>
                </a:lnTo>
                <a:lnTo>
                  <a:pt x="118935" y="94246"/>
                </a:lnTo>
                <a:lnTo>
                  <a:pt x="119176" y="94246"/>
                </a:lnTo>
                <a:lnTo>
                  <a:pt x="119367" y="93992"/>
                </a:lnTo>
                <a:lnTo>
                  <a:pt x="120472" y="93992"/>
                </a:lnTo>
                <a:lnTo>
                  <a:pt x="120929" y="93992"/>
                </a:lnTo>
                <a:lnTo>
                  <a:pt x="120827" y="94881"/>
                </a:lnTo>
                <a:lnTo>
                  <a:pt x="120751" y="95135"/>
                </a:lnTo>
                <a:lnTo>
                  <a:pt x="120421" y="95135"/>
                </a:lnTo>
                <a:lnTo>
                  <a:pt x="120637" y="95389"/>
                </a:lnTo>
                <a:lnTo>
                  <a:pt x="120484" y="95643"/>
                </a:lnTo>
                <a:lnTo>
                  <a:pt x="120967" y="95643"/>
                </a:lnTo>
                <a:lnTo>
                  <a:pt x="121069" y="93992"/>
                </a:lnTo>
                <a:close/>
              </a:path>
              <a:path w="570230" h="212089">
                <a:moveTo>
                  <a:pt x="121107" y="100977"/>
                </a:moveTo>
                <a:lnTo>
                  <a:pt x="121081" y="100850"/>
                </a:lnTo>
                <a:lnTo>
                  <a:pt x="120650" y="100850"/>
                </a:lnTo>
                <a:lnTo>
                  <a:pt x="120675" y="100977"/>
                </a:lnTo>
                <a:lnTo>
                  <a:pt x="121107" y="100977"/>
                </a:lnTo>
                <a:close/>
              </a:path>
              <a:path w="570230" h="212089">
                <a:moveTo>
                  <a:pt x="121132" y="36830"/>
                </a:moveTo>
                <a:lnTo>
                  <a:pt x="118033" y="36830"/>
                </a:lnTo>
                <a:lnTo>
                  <a:pt x="118110" y="37084"/>
                </a:lnTo>
                <a:lnTo>
                  <a:pt x="121005" y="37084"/>
                </a:lnTo>
                <a:lnTo>
                  <a:pt x="121132" y="36830"/>
                </a:lnTo>
                <a:close/>
              </a:path>
              <a:path w="570230" h="212089">
                <a:moveTo>
                  <a:pt x="121208" y="101485"/>
                </a:moveTo>
                <a:lnTo>
                  <a:pt x="121158" y="101231"/>
                </a:lnTo>
                <a:lnTo>
                  <a:pt x="120726" y="101231"/>
                </a:lnTo>
                <a:lnTo>
                  <a:pt x="120777" y="101485"/>
                </a:lnTo>
                <a:lnTo>
                  <a:pt x="121208" y="101485"/>
                </a:lnTo>
                <a:close/>
              </a:path>
              <a:path w="570230" h="212089">
                <a:moveTo>
                  <a:pt x="121234" y="11684"/>
                </a:moveTo>
                <a:lnTo>
                  <a:pt x="121145" y="11430"/>
                </a:lnTo>
                <a:lnTo>
                  <a:pt x="115214" y="11430"/>
                </a:lnTo>
                <a:lnTo>
                  <a:pt x="115201" y="11684"/>
                </a:lnTo>
                <a:lnTo>
                  <a:pt x="121234" y="11684"/>
                </a:lnTo>
                <a:close/>
              </a:path>
              <a:path w="570230" h="212089">
                <a:moveTo>
                  <a:pt x="121285" y="105422"/>
                </a:moveTo>
                <a:lnTo>
                  <a:pt x="121234" y="105168"/>
                </a:lnTo>
                <a:lnTo>
                  <a:pt x="120370" y="105168"/>
                </a:lnTo>
                <a:lnTo>
                  <a:pt x="120256" y="105422"/>
                </a:lnTo>
                <a:lnTo>
                  <a:pt x="121285" y="105422"/>
                </a:lnTo>
                <a:close/>
              </a:path>
              <a:path w="570230" h="212089">
                <a:moveTo>
                  <a:pt x="121386" y="99707"/>
                </a:moveTo>
                <a:lnTo>
                  <a:pt x="121081" y="99453"/>
                </a:lnTo>
                <a:lnTo>
                  <a:pt x="120586" y="99453"/>
                </a:lnTo>
                <a:lnTo>
                  <a:pt x="120383" y="99453"/>
                </a:lnTo>
                <a:lnTo>
                  <a:pt x="120497" y="100088"/>
                </a:lnTo>
                <a:lnTo>
                  <a:pt x="120916" y="100088"/>
                </a:lnTo>
                <a:lnTo>
                  <a:pt x="120840" y="99707"/>
                </a:lnTo>
                <a:lnTo>
                  <a:pt x="121386" y="99707"/>
                </a:lnTo>
                <a:close/>
              </a:path>
              <a:path w="570230" h="212089">
                <a:moveTo>
                  <a:pt x="121399" y="128663"/>
                </a:moveTo>
                <a:lnTo>
                  <a:pt x="116420" y="128663"/>
                </a:lnTo>
                <a:lnTo>
                  <a:pt x="116751" y="128917"/>
                </a:lnTo>
                <a:lnTo>
                  <a:pt x="120942" y="128917"/>
                </a:lnTo>
                <a:lnTo>
                  <a:pt x="121399" y="128663"/>
                </a:lnTo>
                <a:close/>
              </a:path>
              <a:path w="570230" h="212089">
                <a:moveTo>
                  <a:pt x="121450" y="119646"/>
                </a:moveTo>
                <a:lnTo>
                  <a:pt x="121081" y="119138"/>
                </a:lnTo>
                <a:lnTo>
                  <a:pt x="120992" y="119011"/>
                </a:lnTo>
                <a:lnTo>
                  <a:pt x="120878" y="119138"/>
                </a:lnTo>
                <a:lnTo>
                  <a:pt x="121031" y="119392"/>
                </a:lnTo>
                <a:lnTo>
                  <a:pt x="121310" y="119646"/>
                </a:lnTo>
                <a:lnTo>
                  <a:pt x="121450" y="119646"/>
                </a:lnTo>
                <a:close/>
              </a:path>
              <a:path w="570230" h="212089">
                <a:moveTo>
                  <a:pt x="121450" y="105803"/>
                </a:moveTo>
                <a:lnTo>
                  <a:pt x="121335" y="105549"/>
                </a:lnTo>
                <a:lnTo>
                  <a:pt x="120294" y="105549"/>
                </a:lnTo>
                <a:lnTo>
                  <a:pt x="120256" y="105422"/>
                </a:lnTo>
                <a:lnTo>
                  <a:pt x="119951" y="105422"/>
                </a:lnTo>
                <a:lnTo>
                  <a:pt x="119888" y="105549"/>
                </a:lnTo>
                <a:lnTo>
                  <a:pt x="118694" y="105549"/>
                </a:lnTo>
                <a:lnTo>
                  <a:pt x="118884" y="105803"/>
                </a:lnTo>
                <a:lnTo>
                  <a:pt x="119684" y="105803"/>
                </a:lnTo>
                <a:lnTo>
                  <a:pt x="119405" y="106057"/>
                </a:lnTo>
                <a:lnTo>
                  <a:pt x="119087" y="106057"/>
                </a:lnTo>
                <a:lnTo>
                  <a:pt x="118884" y="105803"/>
                </a:lnTo>
                <a:lnTo>
                  <a:pt x="118541" y="105803"/>
                </a:lnTo>
                <a:lnTo>
                  <a:pt x="118605" y="106057"/>
                </a:lnTo>
                <a:lnTo>
                  <a:pt x="118719" y="106438"/>
                </a:lnTo>
                <a:lnTo>
                  <a:pt x="118833" y="106946"/>
                </a:lnTo>
                <a:lnTo>
                  <a:pt x="119138" y="106946"/>
                </a:lnTo>
                <a:lnTo>
                  <a:pt x="119037" y="106438"/>
                </a:lnTo>
                <a:lnTo>
                  <a:pt x="118935" y="106057"/>
                </a:lnTo>
                <a:lnTo>
                  <a:pt x="119519" y="106184"/>
                </a:lnTo>
                <a:lnTo>
                  <a:pt x="120129" y="105689"/>
                </a:lnTo>
                <a:lnTo>
                  <a:pt x="121450" y="105803"/>
                </a:lnTo>
                <a:close/>
              </a:path>
              <a:path w="570230" h="212089">
                <a:moveTo>
                  <a:pt x="121500" y="101739"/>
                </a:moveTo>
                <a:lnTo>
                  <a:pt x="120802" y="101739"/>
                </a:lnTo>
                <a:lnTo>
                  <a:pt x="120853" y="101993"/>
                </a:lnTo>
                <a:lnTo>
                  <a:pt x="120929" y="102374"/>
                </a:lnTo>
                <a:lnTo>
                  <a:pt x="121399" y="102374"/>
                </a:lnTo>
                <a:lnTo>
                  <a:pt x="121500" y="101739"/>
                </a:lnTo>
                <a:close/>
              </a:path>
              <a:path w="570230" h="212089">
                <a:moveTo>
                  <a:pt x="121500" y="25527"/>
                </a:moveTo>
                <a:lnTo>
                  <a:pt x="118338" y="25527"/>
                </a:lnTo>
                <a:lnTo>
                  <a:pt x="118211" y="25273"/>
                </a:lnTo>
                <a:lnTo>
                  <a:pt x="117576" y="25781"/>
                </a:lnTo>
                <a:lnTo>
                  <a:pt x="118478" y="25781"/>
                </a:lnTo>
                <a:lnTo>
                  <a:pt x="118402" y="25641"/>
                </a:lnTo>
                <a:lnTo>
                  <a:pt x="118770" y="25908"/>
                </a:lnTo>
                <a:lnTo>
                  <a:pt x="121183" y="25908"/>
                </a:lnTo>
                <a:lnTo>
                  <a:pt x="121500" y="25527"/>
                </a:lnTo>
                <a:close/>
              </a:path>
              <a:path w="570230" h="212089">
                <a:moveTo>
                  <a:pt x="121589" y="119900"/>
                </a:moveTo>
                <a:lnTo>
                  <a:pt x="121310" y="119646"/>
                </a:lnTo>
                <a:lnTo>
                  <a:pt x="119824" y="119646"/>
                </a:lnTo>
                <a:lnTo>
                  <a:pt x="120091" y="119138"/>
                </a:lnTo>
                <a:lnTo>
                  <a:pt x="120167" y="119011"/>
                </a:lnTo>
                <a:lnTo>
                  <a:pt x="119900" y="119011"/>
                </a:lnTo>
                <a:lnTo>
                  <a:pt x="119291" y="119900"/>
                </a:lnTo>
                <a:lnTo>
                  <a:pt x="119202" y="120027"/>
                </a:lnTo>
                <a:lnTo>
                  <a:pt x="119545" y="120027"/>
                </a:lnTo>
                <a:lnTo>
                  <a:pt x="119722" y="119786"/>
                </a:lnTo>
                <a:lnTo>
                  <a:pt x="121589" y="119900"/>
                </a:lnTo>
                <a:close/>
              </a:path>
              <a:path w="570230" h="212089">
                <a:moveTo>
                  <a:pt x="121615" y="103771"/>
                </a:moveTo>
                <a:lnTo>
                  <a:pt x="121488" y="103136"/>
                </a:lnTo>
                <a:lnTo>
                  <a:pt x="121399" y="102628"/>
                </a:lnTo>
                <a:lnTo>
                  <a:pt x="120967" y="102628"/>
                </a:lnTo>
                <a:lnTo>
                  <a:pt x="121018" y="103517"/>
                </a:lnTo>
                <a:lnTo>
                  <a:pt x="120827" y="103771"/>
                </a:lnTo>
                <a:lnTo>
                  <a:pt x="121615" y="103771"/>
                </a:lnTo>
                <a:close/>
              </a:path>
              <a:path w="570230" h="212089">
                <a:moveTo>
                  <a:pt x="121653" y="23622"/>
                </a:moveTo>
                <a:lnTo>
                  <a:pt x="121526" y="23495"/>
                </a:lnTo>
                <a:lnTo>
                  <a:pt x="118325" y="23495"/>
                </a:lnTo>
                <a:lnTo>
                  <a:pt x="118262" y="23622"/>
                </a:lnTo>
                <a:lnTo>
                  <a:pt x="121653" y="23622"/>
                </a:lnTo>
                <a:close/>
              </a:path>
              <a:path w="570230" h="212089">
                <a:moveTo>
                  <a:pt x="121704" y="111772"/>
                </a:moveTo>
                <a:lnTo>
                  <a:pt x="121386" y="111518"/>
                </a:lnTo>
                <a:lnTo>
                  <a:pt x="118681" y="111518"/>
                </a:lnTo>
                <a:lnTo>
                  <a:pt x="118681" y="111772"/>
                </a:lnTo>
                <a:lnTo>
                  <a:pt x="121704" y="111772"/>
                </a:lnTo>
                <a:close/>
              </a:path>
              <a:path w="570230" h="212089">
                <a:moveTo>
                  <a:pt x="121716" y="130314"/>
                </a:moveTo>
                <a:lnTo>
                  <a:pt x="119799" y="130314"/>
                </a:lnTo>
                <a:lnTo>
                  <a:pt x="119151" y="130683"/>
                </a:lnTo>
                <a:lnTo>
                  <a:pt x="119151" y="131457"/>
                </a:lnTo>
                <a:lnTo>
                  <a:pt x="118440" y="131584"/>
                </a:lnTo>
                <a:lnTo>
                  <a:pt x="118148" y="131457"/>
                </a:lnTo>
                <a:lnTo>
                  <a:pt x="119151" y="131457"/>
                </a:lnTo>
                <a:lnTo>
                  <a:pt x="119151" y="130683"/>
                </a:lnTo>
                <a:lnTo>
                  <a:pt x="118681" y="130949"/>
                </a:lnTo>
                <a:lnTo>
                  <a:pt x="118097" y="130949"/>
                </a:lnTo>
                <a:lnTo>
                  <a:pt x="117551" y="131203"/>
                </a:lnTo>
                <a:lnTo>
                  <a:pt x="118186" y="131203"/>
                </a:lnTo>
                <a:lnTo>
                  <a:pt x="117614" y="131457"/>
                </a:lnTo>
                <a:lnTo>
                  <a:pt x="117932" y="131457"/>
                </a:lnTo>
                <a:lnTo>
                  <a:pt x="117335" y="131584"/>
                </a:lnTo>
                <a:lnTo>
                  <a:pt x="117614" y="131457"/>
                </a:lnTo>
                <a:lnTo>
                  <a:pt x="116649" y="131457"/>
                </a:lnTo>
                <a:lnTo>
                  <a:pt x="115747" y="131711"/>
                </a:lnTo>
                <a:lnTo>
                  <a:pt x="116738" y="131711"/>
                </a:lnTo>
                <a:lnTo>
                  <a:pt x="116141" y="131838"/>
                </a:lnTo>
                <a:lnTo>
                  <a:pt x="115747" y="131711"/>
                </a:lnTo>
                <a:lnTo>
                  <a:pt x="115062" y="131711"/>
                </a:lnTo>
                <a:lnTo>
                  <a:pt x="115227" y="131889"/>
                </a:lnTo>
                <a:lnTo>
                  <a:pt x="114515" y="131838"/>
                </a:lnTo>
                <a:lnTo>
                  <a:pt x="113385" y="131838"/>
                </a:lnTo>
                <a:lnTo>
                  <a:pt x="113817" y="132092"/>
                </a:lnTo>
                <a:lnTo>
                  <a:pt x="115417" y="132092"/>
                </a:lnTo>
                <a:lnTo>
                  <a:pt x="115658" y="132346"/>
                </a:lnTo>
                <a:lnTo>
                  <a:pt x="116408" y="132346"/>
                </a:lnTo>
                <a:lnTo>
                  <a:pt x="115900" y="132600"/>
                </a:lnTo>
                <a:lnTo>
                  <a:pt x="116814" y="132600"/>
                </a:lnTo>
                <a:lnTo>
                  <a:pt x="116713" y="132346"/>
                </a:lnTo>
                <a:lnTo>
                  <a:pt x="117081" y="132346"/>
                </a:lnTo>
                <a:lnTo>
                  <a:pt x="118097" y="132092"/>
                </a:lnTo>
                <a:lnTo>
                  <a:pt x="116306" y="131965"/>
                </a:lnTo>
                <a:lnTo>
                  <a:pt x="117017" y="131838"/>
                </a:lnTo>
                <a:lnTo>
                  <a:pt x="117729" y="131711"/>
                </a:lnTo>
                <a:lnTo>
                  <a:pt x="118732" y="131711"/>
                </a:lnTo>
                <a:lnTo>
                  <a:pt x="119532" y="132067"/>
                </a:lnTo>
                <a:lnTo>
                  <a:pt x="120586" y="132016"/>
                </a:lnTo>
                <a:lnTo>
                  <a:pt x="120675" y="131838"/>
                </a:lnTo>
                <a:lnTo>
                  <a:pt x="121716" y="130314"/>
                </a:lnTo>
                <a:close/>
              </a:path>
              <a:path w="570230" h="212089">
                <a:moveTo>
                  <a:pt x="121742" y="113550"/>
                </a:moveTo>
                <a:lnTo>
                  <a:pt x="121018" y="113550"/>
                </a:lnTo>
                <a:lnTo>
                  <a:pt x="120916" y="113677"/>
                </a:lnTo>
                <a:lnTo>
                  <a:pt x="121513" y="113677"/>
                </a:lnTo>
                <a:lnTo>
                  <a:pt x="121742" y="113550"/>
                </a:lnTo>
                <a:close/>
              </a:path>
              <a:path w="570230" h="212089">
                <a:moveTo>
                  <a:pt x="121780" y="119138"/>
                </a:moveTo>
                <a:lnTo>
                  <a:pt x="121437" y="118503"/>
                </a:lnTo>
                <a:lnTo>
                  <a:pt x="121310" y="118757"/>
                </a:lnTo>
                <a:lnTo>
                  <a:pt x="120992" y="118757"/>
                </a:lnTo>
                <a:lnTo>
                  <a:pt x="120992" y="119011"/>
                </a:lnTo>
                <a:lnTo>
                  <a:pt x="121373" y="119011"/>
                </a:lnTo>
                <a:lnTo>
                  <a:pt x="121373" y="118884"/>
                </a:lnTo>
                <a:lnTo>
                  <a:pt x="121437" y="119011"/>
                </a:lnTo>
                <a:lnTo>
                  <a:pt x="121500" y="119138"/>
                </a:lnTo>
                <a:lnTo>
                  <a:pt x="121780" y="119138"/>
                </a:lnTo>
                <a:close/>
              </a:path>
              <a:path w="570230" h="212089">
                <a:moveTo>
                  <a:pt x="121818" y="107200"/>
                </a:moveTo>
                <a:lnTo>
                  <a:pt x="121780" y="106946"/>
                </a:lnTo>
                <a:lnTo>
                  <a:pt x="119138" y="106946"/>
                </a:lnTo>
                <a:lnTo>
                  <a:pt x="119189" y="107200"/>
                </a:lnTo>
                <a:lnTo>
                  <a:pt x="121818" y="107200"/>
                </a:lnTo>
                <a:close/>
              </a:path>
              <a:path w="570230" h="212089">
                <a:moveTo>
                  <a:pt x="121843" y="108724"/>
                </a:moveTo>
                <a:lnTo>
                  <a:pt x="121640" y="108724"/>
                </a:lnTo>
                <a:lnTo>
                  <a:pt x="121818" y="108864"/>
                </a:lnTo>
                <a:lnTo>
                  <a:pt x="121843" y="108724"/>
                </a:lnTo>
                <a:close/>
              </a:path>
              <a:path w="570230" h="212089">
                <a:moveTo>
                  <a:pt x="121843" y="107327"/>
                </a:moveTo>
                <a:lnTo>
                  <a:pt x="119189" y="107200"/>
                </a:lnTo>
                <a:lnTo>
                  <a:pt x="118846" y="107200"/>
                </a:lnTo>
                <a:lnTo>
                  <a:pt x="118846" y="107327"/>
                </a:lnTo>
                <a:lnTo>
                  <a:pt x="121843" y="107327"/>
                </a:lnTo>
                <a:close/>
              </a:path>
              <a:path w="570230" h="212089">
                <a:moveTo>
                  <a:pt x="121869" y="105168"/>
                </a:moveTo>
                <a:lnTo>
                  <a:pt x="121767" y="104660"/>
                </a:lnTo>
                <a:lnTo>
                  <a:pt x="121653" y="104025"/>
                </a:lnTo>
                <a:lnTo>
                  <a:pt x="121615" y="103771"/>
                </a:lnTo>
                <a:lnTo>
                  <a:pt x="120662" y="103987"/>
                </a:lnTo>
                <a:lnTo>
                  <a:pt x="120827" y="103771"/>
                </a:lnTo>
                <a:lnTo>
                  <a:pt x="120408" y="103771"/>
                </a:lnTo>
                <a:lnTo>
                  <a:pt x="120611" y="104000"/>
                </a:lnTo>
                <a:lnTo>
                  <a:pt x="121094" y="104025"/>
                </a:lnTo>
                <a:lnTo>
                  <a:pt x="121107" y="104406"/>
                </a:lnTo>
                <a:lnTo>
                  <a:pt x="121234" y="105168"/>
                </a:lnTo>
                <a:lnTo>
                  <a:pt x="121869" y="105168"/>
                </a:lnTo>
                <a:close/>
              </a:path>
              <a:path w="570230" h="212089">
                <a:moveTo>
                  <a:pt x="121932" y="105549"/>
                </a:moveTo>
                <a:lnTo>
                  <a:pt x="121907" y="105422"/>
                </a:lnTo>
                <a:lnTo>
                  <a:pt x="121285" y="105422"/>
                </a:lnTo>
                <a:lnTo>
                  <a:pt x="121335" y="105549"/>
                </a:lnTo>
                <a:lnTo>
                  <a:pt x="121932" y="105549"/>
                </a:lnTo>
                <a:close/>
              </a:path>
              <a:path w="570230" h="212089">
                <a:moveTo>
                  <a:pt x="121932" y="24892"/>
                </a:moveTo>
                <a:lnTo>
                  <a:pt x="120370" y="24892"/>
                </a:lnTo>
                <a:lnTo>
                  <a:pt x="120205" y="25019"/>
                </a:lnTo>
                <a:lnTo>
                  <a:pt x="119900" y="25146"/>
                </a:lnTo>
                <a:lnTo>
                  <a:pt x="119532" y="25019"/>
                </a:lnTo>
                <a:lnTo>
                  <a:pt x="119456" y="24892"/>
                </a:lnTo>
                <a:lnTo>
                  <a:pt x="116217" y="24892"/>
                </a:lnTo>
                <a:lnTo>
                  <a:pt x="115900" y="25146"/>
                </a:lnTo>
                <a:lnTo>
                  <a:pt x="115100" y="24892"/>
                </a:lnTo>
                <a:lnTo>
                  <a:pt x="116217" y="24892"/>
                </a:lnTo>
                <a:lnTo>
                  <a:pt x="116535" y="24638"/>
                </a:lnTo>
                <a:lnTo>
                  <a:pt x="114846" y="24638"/>
                </a:lnTo>
                <a:lnTo>
                  <a:pt x="114693" y="24777"/>
                </a:lnTo>
                <a:lnTo>
                  <a:pt x="114300" y="24638"/>
                </a:lnTo>
                <a:lnTo>
                  <a:pt x="114846" y="24638"/>
                </a:lnTo>
                <a:lnTo>
                  <a:pt x="115697" y="23876"/>
                </a:lnTo>
                <a:lnTo>
                  <a:pt x="114490" y="23876"/>
                </a:lnTo>
                <a:lnTo>
                  <a:pt x="113830" y="24384"/>
                </a:lnTo>
                <a:lnTo>
                  <a:pt x="113411" y="24638"/>
                </a:lnTo>
                <a:lnTo>
                  <a:pt x="112052" y="24638"/>
                </a:lnTo>
                <a:lnTo>
                  <a:pt x="112102" y="24892"/>
                </a:lnTo>
                <a:lnTo>
                  <a:pt x="113296" y="24892"/>
                </a:lnTo>
                <a:lnTo>
                  <a:pt x="113411" y="24765"/>
                </a:lnTo>
                <a:lnTo>
                  <a:pt x="113449" y="25273"/>
                </a:lnTo>
                <a:lnTo>
                  <a:pt x="121716" y="25273"/>
                </a:lnTo>
                <a:lnTo>
                  <a:pt x="121932" y="25019"/>
                </a:lnTo>
                <a:lnTo>
                  <a:pt x="121932" y="24892"/>
                </a:lnTo>
                <a:close/>
              </a:path>
              <a:path w="570230" h="212089">
                <a:moveTo>
                  <a:pt x="121932" y="24384"/>
                </a:moveTo>
                <a:lnTo>
                  <a:pt x="120611" y="24384"/>
                </a:lnTo>
                <a:lnTo>
                  <a:pt x="120611" y="24638"/>
                </a:lnTo>
                <a:lnTo>
                  <a:pt x="121932" y="24638"/>
                </a:lnTo>
                <a:lnTo>
                  <a:pt x="121932" y="24384"/>
                </a:lnTo>
                <a:close/>
              </a:path>
              <a:path w="570230" h="212089">
                <a:moveTo>
                  <a:pt x="121945" y="135013"/>
                </a:moveTo>
                <a:lnTo>
                  <a:pt x="121754" y="135013"/>
                </a:lnTo>
                <a:lnTo>
                  <a:pt x="121742" y="135267"/>
                </a:lnTo>
                <a:lnTo>
                  <a:pt x="121881" y="135267"/>
                </a:lnTo>
                <a:lnTo>
                  <a:pt x="121945" y="135013"/>
                </a:lnTo>
                <a:close/>
              </a:path>
              <a:path w="570230" h="212089">
                <a:moveTo>
                  <a:pt x="121996" y="134378"/>
                </a:moveTo>
                <a:lnTo>
                  <a:pt x="120599" y="134378"/>
                </a:lnTo>
                <a:lnTo>
                  <a:pt x="120700" y="135013"/>
                </a:lnTo>
                <a:lnTo>
                  <a:pt x="121754" y="135013"/>
                </a:lnTo>
                <a:lnTo>
                  <a:pt x="121793" y="134886"/>
                </a:lnTo>
                <a:lnTo>
                  <a:pt x="121894" y="134632"/>
                </a:lnTo>
                <a:lnTo>
                  <a:pt x="121996" y="134378"/>
                </a:lnTo>
                <a:close/>
              </a:path>
              <a:path w="570230" h="212089">
                <a:moveTo>
                  <a:pt x="122008" y="116852"/>
                </a:moveTo>
                <a:lnTo>
                  <a:pt x="121412" y="116471"/>
                </a:lnTo>
                <a:lnTo>
                  <a:pt x="121056" y="116217"/>
                </a:lnTo>
                <a:lnTo>
                  <a:pt x="120751" y="115963"/>
                </a:lnTo>
                <a:lnTo>
                  <a:pt x="120523" y="116090"/>
                </a:lnTo>
                <a:lnTo>
                  <a:pt x="120281" y="115963"/>
                </a:lnTo>
                <a:lnTo>
                  <a:pt x="120269" y="116217"/>
                </a:lnTo>
                <a:lnTo>
                  <a:pt x="119976" y="116217"/>
                </a:lnTo>
                <a:lnTo>
                  <a:pt x="119748" y="115963"/>
                </a:lnTo>
                <a:lnTo>
                  <a:pt x="118262" y="115963"/>
                </a:lnTo>
                <a:lnTo>
                  <a:pt x="118973" y="116090"/>
                </a:lnTo>
                <a:lnTo>
                  <a:pt x="117983" y="115963"/>
                </a:lnTo>
                <a:lnTo>
                  <a:pt x="118262" y="115963"/>
                </a:lnTo>
                <a:lnTo>
                  <a:pt x="117538" y="115836"/>
                </a:lnTo>
                <a:lnTo>
                  <a:pt x="116700" y="115328"/>
                </a:lnTo>
                <a:lnTo>
                  <a:pt x="116103" y="115328"/>
                </a:lnTo>
                <a:lnTo>
                  <a:pt x="116433" y="115582"/>
                </a:lnTo>
                <a:lnTo>
                  <a:pt x="117944" y="116471"/>
                </a:lnTo>
                <a:lnTo>
                  <a:pt x="118478" y="116471"/>
                </a:lnTo>
                <a:lnTo>
                  <a:pt x="119964" y="116471"/>
                </a:lnTo>
                <a:lnTo>
                  <a:pt x="120891" y="116471"/>
                </a:lnTo>
                <a:lnTo>
                  <a:pt x="121246" y="116725"/>
                </a:lnTo>
                <a:lnTo>
                  <a:pt x="121526" y="116852"/>
                </a:lnTo>
                <a:lnTo>
                  <a:pt x="122008" y="116852"/>
                </a:lnTo>
                <a:close/>
              </a:path>
              <a:path w="570230" h="212089">
                <a:moveTo>
                  <a:pt x="122008" y="38481"/>
                </a:moveTo>
                <a:lnTo>
                  <a:pt x="120243" y="38481"/>
                </a:lnTo>
                <a:lnTo>
                  <a:pt x="120180" y="38608"/>
                </a:lnTo>
                <a:lnTo>
                  <a:pt x="121958" y="38608"/>
                </a:lnTo>
                <a:lnTo>
                  <a:pt x="122008" y="38481"/>
                </a:lnTo>
                <a:close/>
              </a:path>
              <a:path w="570230" h="212089">
                <a:moveTo>
                  <a:pt x="122034" y="128917"/>
                </a:moveTo>
                <a:lnTo>
                  <a:pt x="120942" y="128917"/>
                </a:lnTo>
                <a:lnTo>
                  <a:pt x="120497" y="129171"/>
                </a:lnTo>
                <a:lnTo>
                  <a:pt x="121551" y="129171"/>
                </a:lnTo>
                <a:lnTo>
                  <a:pt x="122034" y="128917"/>
                </a:lnTo>
                <a:close/>
              </a:path>
              <a:path w="570230" h="212089">
                <a:moveTo>
                  <a:pt x="122034" y="106057"/>
                </a:moveTo>
                <a:lnTo>
                  <a:pt x="121983" y="105803"/>
                </a:lnTo>
                <a:lnTo>
                  <a:pt x="121450" y="105803"/>
                </a:lnTo>
                <a:lnTo>
                  <a:pt x="121551" y="106057"/>
                </a:lnTo>
                <a:lnTo>
                  <a:pt x="122034" y="106057"/>
                </a:lnTo>
                <a:close/>
              </a:path>
              <a:path w="570230" h="212089">
                <a:moveTo>
                  <a:pt x="122034" y="101485"/>
                </a:moveTo>
                <a:lnTo>
                  <a:pt x="121996" y="101231"/>
                </a:lnTo>
                <a:lnTo>
                  <a:pt x="121793" y="101231"/>
                </a:lnTo>
                <a:lnTo>
                  <a:pt x="121678" y="100977"/>
                </a:lnTo>
                <a:lnTo>
                  <a:pt x="121577" y="101130"/>
                </a:lnTo>
                <a:lnTo>
                  <a:pt x="121310" y="100977"/>
                </a:lnTo>
                <a:lnTo>
                  <a:pt x="121107" y="100977"/>
                </a:lnTo>
                <a:lnTo>
                  <a:pt x="121158" y="101231"/>
                </a:lnTo>
                <a:lnTo>
                  <a:pt x="121500" y="101231"/>
                </a:lnTo>
                <a:lnTo>
                  <a:pt x="121399" y="101485"/>
                </a:lnTo>
                <a:lnTo>
                  <a:pt x="122034" y="101485"/>
                </a:lnTo>
                <a:close/>
              </a:path>
              <a:path w="570230" h="212089">
                <a:moveTo>
                  <a:pt x="122072" y="24384"/>
                </a:moveTo>
                <a:lnTo>
                  <a:pt x="122059" y="23622"/>
                </a:lnTo>
                <a:lnTo>
                  <a:pt x="121653" y="23622"/>
                </a:lnTo>
                <a:lnTo>
                  <a:pt x="121932" y="23876"/>
                </a:lnTo>
                <a:lnTo>
                  <a:pt x="121932" y="24384"/>
                </a:lnTo>
                <a:lnTo>
                  <a:pt x="122072" y="24384"/>
                </a:lnTo>
                <a:close/>
              </a:path>
              <a:path w="570230" h="212089">
                <a:moveTo>
                  <a:pt x="122072" y="14351"/>
                </a:moveTo>
                <a:lnTo>
                  <a:pt x="121996" y="14097"/>
                </a:lnTo>
                <a:lnTo>
                  <a:pt x="115087" y="14097"/>
                </a:lnTo>
                <a:lnTo>
                  <a:pt x="115074" y="14351"/>
                </a:lnTo>
                <a:lnTo>
                  <a:pt x="122072" y="14351"/>
                </a:lnTo>
                <a:close/>
              </a:path>
              <a:path w="570230" h="212089">
                <a:moveTo>
                  <a:pt x="122085" y="117106"/>
                </a:moveTo>
                <a:lnTo>
                  <a:pt x="121526" y="116852"/>
                </a:lnTo>
                <a:lnTo>
                  <a:pt x="116090" y="116852"/>
                </a:lnTo>
                <a:lnTo>
                  <a:pt x="116027" y="117106"/>
                </a:lnTo>
                <a:lnTo>
                  <a:pt x="122085" y="117106"/>
                </a:lnTo>
                <a:close/>
              </a:path>
              <a:path w="570230" h="212089">
                <a:moveTo>
                  <a:pt x="122085" y="24892"/>
                </a:moveTo>
                <a:lnTo>
                  <a:pt x="122072" y="24638"/>
                </a:lnTo>
                <a:lnTo>
                  <a:pt x="121932" y="24638"/>
                </a:lnTo>
                <a:lnTo>
                  <a:pt x="121932" y="24892"/>
                </a:lnTo>
                <a:lnTo>
                  <a:pt x="122085" y="24892"/>
                </a:lnTo>
                <a:close/>
              </a:path>
              <a:path w="570230" h="212089">
                <a:moveTo>
                  <a:pt x="122097" y="106438"/>
                </a:moveTo>
                <a:lnTo>
                  <a:pt x="122072" y="106311"/>
                </a:lnTo>
                <a:lnTo>
                  <a:pt x="121640" y="106311"/>
                </a:lnTo>
                <a:lnTo>
                  <a:pt x="121678" y="106438"/>
                </a:lnTo>
                <a:lnTo>
                  <a:pt x="122097" y="106438"/>
                </a:lnTo>
                <a:close/>
              </a:path>
              <a:path w="570230" h="212089">
                <a:moveTo>
                  <a:pt x="122148" y="113677"/>
                </a:moveTo>
                <a:lnTo>
                  <a:pt x="122135" y="113550"/>
                </a:lnTo>
                <a:lnTo>
                  <a:pt x="121742" y="113550"/>
                </a:lnTo>
                <a:lnTo>
                  <a:pt x="121831" y="113677"/>
                </a:lnTo>
                <a:lnTo>
                  <a:pt x="122148" y="113677"/>
                </a:lnTo>
                <a:close/>
              </a:path>
              <a:path w="570230" h="212089">
                <a:moveTo>
                  <a:pt x="122148" y="34544"/>
                </a:moveTo>
                <a:lnTo>
                  <a:pt x="116141" y="34544"/>
                </a:lnTo>
                <a:lnTo>
                  <a:pt x="116001" y="34798"/>
                </a:lnTo>
                <a:lnTo>
                  <a:pt x="122047" y="34798"/>
                </a:lnTo>
                <a:lnTo>
                  <a:pt x="122148" y="34544"/>
                </a:lnTo>
                <a:close/>
              </a:path>
              <a:path w="570230" h="212089">
                <a:moveTo>
                  <a:pt x="122237" y="37973"/>
                </a:moveTo>
                <a:lnTo>
                  <a:pt x="120535" y="37973"/>
                </a:lnTo>
                <a:lnTo>
                  <a:pt x="120396" y="38227"/>
                </a:lnTo>
                <a:lnTo>
                  <a:pt x="122123" y="38227"/>
                </a:lnTo>
                <a:lnTo>
                  <a:pt x="122237" y="37973"/>
                </a:lnTo>
                <a:close/>
              </a:path>
              <a:path w="570230" h="212089">
                <a:moveTo>
                  <a:pt x="122275" y="14859"/>
                </a:moveTo>
                <a:lnTo>
                  <a:pt x="122174" y="14605"/>
                </a:lnTo>
                <a:lnTo>
                  <a:pt x="115074" y="14605"/>
                </a:lnTo>
                <a:lnTo>
                  <a:pt x="115062" y="14859"/>
                </a:lnTo>
                <a:lnTo>
                  <a:pt x="122275" y="14859"/>
                </a:lnTo>
                <a:close/>
              </a:path>
              <a:path w="570230" h="212089">
                <a:moveTo>
                  <a:pt x="122288" y="34163"/>
                </a:moveTo>
                <a:lnTo>
                  <a:pt x="116370" y="34163"/>
                </a:lnTo>
                <a:lnTo>
                  <a:pt x="116471" y="33909"/>
                </a:lnTo>
                <a:lnTo>
                  <a:pt x="116586" y="33655"/>
                </a:lnTo>
                <a:lnTo>
                  <a:pt x="116687" y="33401"/>
                </a:lnTo>
                <a:lnTo>
                  <a:pt x="116789" y="33147"/>
                </a:lnTo>
                <a:lnTo>
                  <a:pt x="116827" y="33020"/>
                </a:lnTo>
                <a:lnTo>
                  <a:pt x="116916" y="32766"/>
                </a:lnTo>
                <a:lnTo>
                  <a:pt x="117017" y="32512"/>
                </a:lnTo>
                <a:lnTo>
                  <a:pt x="116103" y="32512"/>
                </a:lnTo>
                <a:lnTo>
                  <a:pt x="116014" y="32766"/>
                </a:lnTo>
                <a:lnTo>
                  <a:pt x="102781" y="32766"/>
                </a:lnTo>
                <a:lnTo>
                  <a:pt x="102895" y="32258"/>
                </a:lnTo>
                <a:lnTo>
                  <a:pt x="102958" y="29845"/>
                </a:lnTo>
                <a:lnTo>
                  <a:pt x="102082" y="29845"/>
                </a:lnTo>
                <a:lnTo>
                  <a:pt x="102031" y="32258"/>
                </a:lnTo>
                <a:lnTo>
                  <a:pt x="101942" y="32512"/>
                </a:lnTo>
                <a:lnTo>
                  <a:pt x="101854" y="32766"/>
                </a:lnTo>
                <a:lnTo>
                  <a:pt x="101765" y="33020"/>
                </a:lnTo>
                <a:lnTo>
                  <a:pt x="101714" y="33147"/>
                </a:lnTo>
                <a:lnTo>
                  <a:pt x="101625" y="33401"/>
                </a:lnTo>
                <a:lnTo>
                  <a:pt x="101536" y="33655"/>
                </a:lnTo>
                <a:lnTo>
                  <a:pt x="102362" y="33655"/>
                </a:lnTo>
                <a:lnTo>
                  <a:pt x="102489" y="33401"/>
                </a:lnTo>
                <a:lnTo>
                  <a:pt x="102603" y="33147"/>
                </a:lnTo>
                <a:lnTo>
                  <a:pt x="102654" y="33020"/>
                </a:lnTo>
                <a:lnTo>
                  <a:pt x="102717" y="32893"/>
                </a:lnTo>
                <a:lnTo>
                  <a:pt x="102679" y="33020"/>
                </a:lnTo>
                <a:lnTo>
                  <a:pt x="115900" y="33020"/>
                </a:lnTo>
                <a:lnTo>
                  <a:pt x="115836" y="33147"/>
                </a:lnTo>
                <a:lnTo>
                  <a:pt x="115722" y="33401"/>
                </a:lnTo>
                <a:lnTo>
                  <a:pt x="115608" y="33655"/>
                </a:lnTo>
                <a:lnTo>
                  <a:pt x="115316" y="34163"/>
                </a:lnTo>
                <a:lnTo>
                  <a:pt x="116357" y="34163"/>
                </a:lnTo>
                <a:lnTo>
                  <a:pt x="116217" y="34417"/>
                </a:lnTo>
                <a:lnTo>
                  <a:pt x="122186" y="34417"/>
                </a:lnTo>
                <a:lnTo>
                  <a:pt x="122288" y="34163"/>
                </a:lnTo>
                <a:close/>
              </a:path>
              <a:path w="570230" h="212089">
                <a:moveTo>
                  <a:pt x="122313" y="119900"/>
                </a:moveTo>
                <a:lnTo>
                  <a:pt x="122034" y="119646"/>
                </a:lnTo>
                <a:lnTo>
                  <a:pt x="121450" y="119646"/>
                </a:lnTo>
                <a:lnTo>
                  <a:pt x="121640" y="119900"/>
                </a:lnTo>
                <a:lnTo>
                  <a:pt x="122313" y="119900"/>
                </a:lnTo>
                <a:close/>
              </a:path>
              <a:path w="570230" h="212089">
                <a:moveTo>
                  <a:pt x="122351" y="115582"/>
                </a:moveTo>
                <a:lnTo>
                  <a:pt x="121881" y="115074"/>
                </a:lnTo>
                <a:lnTo>
                  <a:pt x="121742" y="114693"/>
                </a:lnTo>
                <a:lnTo>
                  <a:pt x="121640" y="114439"/>
                </a:lnTo>
                <a:lnTo>
                  <a:pt x="121551" y="114185"/>
                </a:lnTo>
                <a:lnTo>
                  <a:pt x="121500" y="114439"/>
                </a:lnTo>
                <a:lnTo>
                  <a:pt x="121399" y="115074"/>
                </a:lnTo>
                <a:lnTo>
                  <a:pt x="121526" y="115074"/>
                </a:lnTo>
                <a:lnTo>
                  <a:pt x="121996" y="115582"/>
                </a:lnTo>
                <a:lnTo>
                  <a:pt x="122351" y="115582"/>
                </a:lnTo>
                <a:close/>
              </a:path>
              <a:path w="570230" h="212089">
                <a:moveTo>
                  <a:pt x="122415" y="110375"/>
                </a:moveTo>
                <a:lnTo>
                  <a:pt x="122364" y="110121"/>
                </a:lnTo>
                <a:lnTo>
                  <a:pt x="119037" y="110121"/>
                </a:lnTo>
                <a:lnTo>
                  <a:pt x="118999" y="110375"/>
                </a:lnTo>
                <a:lnTo>
                  <a:pt x="118846" y="110375"/>
                </a:lnTo>
                <a:lnTo>
                  <a:pt x="118846" y="110502"/>
                </a:lnTo>
                <a:lnTo>
                  <a:pt x="118198" y="110502"/>
                </a:lnTo>
                <a:lnTo>
                  <a:pt x="118262" y="110375"/>
                </a:lnTo>
                <a:lnTo>
                  <a:pt x="117970" y="110375"/>
                </a:lnTo>
                <a:lnTo>
                  <a:pt x="117919" y="111010"/>
                </a:lnTo>
                <a:lnTo>
                  <a:pt x="118084" y="110756"/>
                </a:lnTo>
                <a:lnTo>
                  <a:pt x="118872" y="110756"/>
                </a:lnTo>
                <a:lnTo>
                  <a:pt x="119189" y="110756"/>
                </a:lnTo>
                <a:lnTo>
                  <a:pt x="119862" y="110502"/>
                </a:lnTo>
                <a:lnTo>
                  <a:pt x="120523" y="110375"/>
                </a:lnTo>
                <a:lnTo>
                  <a:pt x="122415" y="110375"/>
                </a:lnTo>
                <a:close/>
              </a:path>
              <a:path w="570230" h="212089">
                <a:moveTo>
                  <a:pt x="122440" y="106946"/>
                </a:moveTo>
                <a:lnTo>
                  <a:pt x="122262" y="106692"/>
                </a:lnTo>
                <a:lnTo>
                  <a:pt x="121742" y="106692"/>
                </a:lnTo>
                <a:lnTo>
                  <a:pt x="121780" y="106946"/>
                </a:lnTo>
                <a:lnTo>
                  <a:pt x="122440" y="106946"/>
                </a:lnTo>
                <a:close/>
              </a:path>
              <a:path w="570230" h="212089">
                <a:moveTo>
                  <a:pt x="122516" y="118630"/>
                </a:moveTo>
                <a:close/>
              </a:path>
              <a:path w="570230" h="212089">
                <a:moveTo>
                  <a:pt x="122567" y="22987"/>
                </a:moveTo>
                <a:lnTo>
                  <a:pt x="119595" y="22987"/>
                </a:lnTo>
                <a:lnTo>
                  <a:pt x="118910" y="22987"/>
                </a:lnTo>
                <a:lnTo>
                  <a:pt x="118579" y="23241"/>
                </a:lnTo>
                <a:lnTo>
                  <a:pt x="115798" y="23241"/>
                </a:lnTo>
                <a:lnTo>
                  <a:pt x="116433" y="23495"/>
                </a:lnTo>
                <a:lnTo>
                  <a:pt x="118325" y="23495"/>
                </a:lnTo>
                <a:lnTo>
                  <a:pt x="118605" y="23241"/>
                </a:lnTo>
                <a:lnTo>
                  <a:pt x="119659" y="23241"/>
                </a:lnTo>
                <a:lnTo>
                  <a:pt x="122567" y="22987"/>
                </a:lnTo>
                <a:close/>
              </a:path>
              <a:path w="570230" h="212089">
                <a:moveTo>
                  <a:pt x="122605" y="10541"/>
                </a:moveTo>
                <a:lnTo>
                  <a:pt x="122529" y="10287"/>
                </a:lnTo>
                <a:lnTo>
                  <a:pt x="122440" y="9906"/>
                </a:lnTo>
                <a:lnTo>
                  <a:pt x="120662" y="9906"/>
                </a:lnTo>
                <a:lnTo>
                  <a:pt x="120789" y="10287"/>
                </a:lnTo>
                <a:lnTo>
                  <a:pt x="120865" y="10541"/>
                </a:lnTo>
                <a:lnTo>
                  <a:pt x="122605" y="10541"/>
                </a:lnTo>
                <a:close/>
              </a:path>
              <a:path w="570230" h="212089">
                <a:moveTo>
                  <a:pt x="122631" y="111518"/>
                </a:moveTo>
                <a:lnTo>
                  <a:pt x="122186" y="111264"/>
                </a:lnTo>
                <a:lnTo>
                  <a:pt x="121958" y="111137"/>
                </a:lnTo>
                <a:lnTo>
                  <a:pt x="122047" y="111264"/>
                </a:lnTo>
                <a:lnTo>
                  <a:pt x="122212" y="111518"/>
                </a:lnTo>
                <a:lnTo>
                  <a:pt x="121945" y="111518"/>
                </a:lnTo>
                <a:lnTo>
                  <a:pt x="121234" y="111264"/>
                </a:lnTo>
                <a:lnTo>
                  <a:pt x="120878" y="111137"/>
                </a:lnTo>
                <a:lnTo>
                  <a:pt x="121056" y="111264"/>
                </a:lnTo>
                <a:lnTo>
                  <a:pt x="121386" y="111518"/>
                </a:lnTo>
                <a:lnTo>
                  <a:pt x="121742" y="111518"/>
                </a:lnTo>
                <a:lnTo>
                  <a:pt x="122059" y="111772"/>
                </a:lnTo>
                <a:lnTo>
                  <a:pt x="122555" y="111772"/>
                </a:lnTo>
                <a:lnTo>
                  <a:pt x="122275" y="111518"/>
                </a:lnTo>
                <a:lnTo>
                  <a:pt x="122631" y="111518"/>
                </a:lnTo>
                <a:close/>
              </a:path>
              <a:path w="570230" h="212089">
                <a:moveTo>
                  <a:pt x="122631" y="37084"/>
                </a:moveTo>
                <a:lnTo>
                  <a:pt x="121005" y="37084"/>
                </a:lnTo>
                <a:lnTo>
                  <a:pt x="120878" y="37338"/>
                </a:lnTo>
                <a:lnTo>
                  <a:pt x="118186" y="37338"/>
                </a:lnTo>
                <a:lnTo>
                  <a:pt x="118275" y="37592"/>
                </a:lnTo>
                <a:lnTo>
                  <a:pt x="120751" y="37592"/>
                </a:lnTo>
                <a:lnTo>
                  <a:pt x="120675" y="37719"/>
                </a:lnTo>
                <a:lnTo>
                  <a:pt x="122351" y="37719"/>
                </a:lnTo>
                <a:lnTo>
                  <a:pt x="122402" y="37592"/>
                </a:lnTo>
                <a:lnTo>
                  <a:pt x="122516" y="37338"/>
                </a:lnTo>
                <a:lnTo>
                  <a:pt x="122631" y="37084"/>
                </a:lnTo>
                <a:close/>
              </a:path>
              <a:path w="570230" h="212089">
                <a:moveTo>
                  <a:pt x="122631" y="33147"/>
                </a:moveTo>
                <a:lnTo>
                  <a:pt x="116789" y="33147"/>
                </a:lnTo>
                <a:lnTo>
                  <a:pt x="116700" y="33401"/>
                </a:lnTo>
                <a:lnTo>
                  <a:pt x="122555" y="33401"/>
                </a:lnTo>
                <a:lnTo>
                  <a:pt x="122631" y="33147"/>
                </a:lnTo>
                <a:close/>
              </a:path>
              <a:path w="570230" h="212089">
                <a:moveTo>
                  <a:pt x="122643" y="120027"/>
                </a:moveTo>
                <a:lnTo>
                  <a:pt x="119545" y="120027"/>
                </a:lnTo>
                <a:lnTo>
                  <a:pt x="119354" y="120281"/>
                </a:lnTo>
                <a:lnTo>
                  <a:pt x="122186" y="120281"/>
                </a:lnTo>
                <a:lnTo>
                  <a:pt x="122643" y="120027"/>
                </a:lnTo>
                <a:close/>
              </a:path>
              <a:path w="570230" h="212089">
                <a:moveTo>
                  <a:pt x="122669" y="120535"/>
                </a:moveTo>
                <a:lnTo>
                  <a:pt x="122275" y="120535"/>
                </a:lnTo>
                <a:lnTo>
                  <a:pt x="121881" y="120789"/>
                </a:lnTo>
                <a:lnTo>
                  <a:pt x="122669" y="120535"/>
                </a:lnTo>
                <a:close/>
              </a:path>
              <a:path w="570230" h="212089">
                <a:moveTo>
                  <a:pt x="122669" y="120281"/>
                </a:moveTo>
                <a:lnTo>
                  <a:pt x="122186" y="120281"/>
                </a:lnTo>
                <a:lnTo>
                  <a:pt x="121716" y="120535"/>
                </a:lnTo>
                <a:lnTo>
                  <a:pt x="119227" y="120535"/>
                </a:lnTo>
                <a:lnTo>
                  <a:pt x="119354" y="120281"/>
                </a:lnTo>
                <a:lnTo>
                  <a:pt x="119037" y="120281"/>
                </a:lnTo>
                <a:lnTo>
                  <a:pt x="118859" y="120535"/>
                </a:lnTo>
                <a:lnTo>
                  <a:pt x="117360" y="120535"/>
                </a:lnTo>
                <a:lnTo>
                  <a:pt x="116687" y="120789"/>
                </a:lnTo>
                <a:lnTo>
                  <a:pt x="118592" y="120789"/>
                </a:lnTo>
                <a:lnTo>
                  <a:pt x="117856" y="121297"/>
                </a:lnTo>
                <a:lnTo>
                  <a:pt x="117106" y="121424"/>
                </a:lnTo>
                <a:lnTo>
                  <a:pt x="117957" y="121424"/>
                </a:lnTo>
                <a:lnTo>
                  <a:pt x="118579" y="121043"/>
                </a:lnTo>
                <a:lnTo>
                  <a:pt x="119062" y="120662"/>
                </a:lnTo>
                <a:lnTo>
                  <a:pt x="118973" y="120789"/>
                </a:lnTo>
                <a:lnTo>
                  <a:pt x="121373" y="120789"/>
                </a:lnTo>
                <a:lnTo>
                  <a:pt x="121754" y="120535"/>
                </a:lnTo>
                <a:lnTo>
                  <a:pt x="122275" y="120535"/>
                </a:lnTo>
                <a:lnTo>
                  <a:pt x="122669" y="120281"/>
                </a:lnTo>
                <a:close/>
              </a:path>
              <a:path w="570230" h="212089">
                <a:moveTo>
                  <a:pt x="122720" y="23241"/>
                </a:moveTo>
                <a:lnTo>
                  <a:pt x="121246" y="23241"/>
                </a:lnTo>
                <a:lnTo>
                  <a:pt x="121526" y="23495"/>
                </a:lnTo>
                <a:lnTo>
                  <a:pt x="122275" y="23495"/>
                </a:lnTo>
                <a:lnTo>
                  <a:pt x="122720" y="23241"/>
                </a:lnTo>
                <a:close/>
              </a:path>
              <a:path w="570230" h="212089">
                <a:moveTo>
                  <a:pt x="122732" y="121043"/>
                </a:moveTo>
                <a:lnTo>
                  <a:pt x="122656" y="120789"/>
                </a:lnTo>
                <a:lnTo>
                  <a:pt x="121881" y="120789"/>
                </a:lnTo>
                <a:lnTo>
                  <a:pt x="121373" y="120789"/>
                </a:lnTo>
                <a:lnTo>
                  <a:pt x="120992" y="121043"/>
                </a:lnTo>
                <a:lnTo>
                  <a:pt x="120548" y="121424"/>
                </a:lnTo>
                <a:lnTo>
                  <a:pt x="120992" y="121424"/>
                </a:lnTo>
                <a:lnTo>
                  <a:pt x="121132" y="121297"/>
                </a:lnTo>
                <a:lnTo>
                  <a:pt x="122504" y="121297"/>
                </a:lnTo>
                <a:lnTo>
                  <a:pt x="122440" y="121043"/>
                </a:lnTo>
                <a:lnTo>
                  <a:pt x="122732" y="121043"/>
                </a:lnTo>
                <a:close/>
              </a:path>
              <a:path w="570230" h="212089">
                <a:moveTo>
                  <a:pt x="122796" y="102882"/>
                </a:moveTo>
                <a:lnTo>
                  <a:pt x="122440" y="102628"/>
                </a:lnTo>
                <a:lnTo>
                  <a:pt x="122275" y="102628"/>
                </a:lnTo>
                <a:lnTo>
                  <a:pt x="122478" y="102882"/>
                </a:lnTo>
                <a:lnTo>
                  <a:pt x="122796" y="102882"/>
                </a:lnTo>
                <a:close/>
              </a:path>
              <a:path w="570230" h="212089">
                <a:moveTo>
                  <a:pt x="122821" y="11430"/>
                </a:moveTo>
                <a:lnTo>
                  <a:pt x="122758" y="11176"/>
                </a:lnTo>
                <a:lnTo>
                  <a:pt x="122669" y="10795"/>
                </a:lnTo>
                <a:lnTo>
                  <a:pt x="120954" y="10795"/>
                </a:lnTo>
                <a:lnTo>
                  <a:pt x="121069" y="11176"/>
                </a:lnTo>
                <a:lnTo>
                  <a:pt x="121145" y="11430"/>
                </a:lnTo>
                <a:lnTo>
                  <a:pt x="122821" y="11430"/>
                </a:lnTo>
                <a:close/>
              </a:path>
              <a:path w="570230" h="212089">
                <a:moveTo>
                  <a:pt x="122885" y="7620"/>
                </a:moveTo>
                <a:lnTo>
                  <a:pt x="121539" y="7620"/>
                </a:lnTo>
                <a:lnTo>
                  <a:pt x="120484" y="9652"/>
                </a:lnTo>
                <a:lnTo>
                  <a:pt x="115735" y="9652"/>
                </a:lnTo>
                <a:lnTo>
                  <a:pt x="115443" y="9906"/>
                </a:lnTo>
                <a:lnTo>
                  <a:pt x="120662" y="9906"/>
                </a:lnTo>
                <a:lnTo>
                  <a:pt x="120586" y="9652"/>
                </a:lnTo>
                <a:lnTo>
                  <a:pt x="122377" y="9652"/>
                </a:lnTo>
                <a:lnTo>
                  <a:pt x="122275" y="9271"/>
                </a:lnTo>
                <a:lnTo>
                  <a:pt x="122250" y="9144"/>
                </a:lnTo>
                <a:lnTo>
                  <a:pt x="122148" y="8763"/>
                </a:lnTo>
                <a:lnTo>
                  <a:pt x="122466" y="8382"/>
                </a:lnTo>
                <a:lnTo>
                  <a:pt x="122821" y="7747"/>
                </a:lnTo>
                <a:lnTo>
                  <a:pt x="122885" y="7620"/>
                </a:lnTo>
                <a:close/>
              </a:path>
              <a:path w="570230" h="212089">
                <a:moveTo>
                  <a:pt x="122910" y="32258"/>
                </a:moveTo>
                <a:lnTo>
                  <a:pt x="117106" y="32258"/>
                </a:lnTo>
                <a:lnTo>
                  <a:pt x="117017" y="32512"/>
                </a:lnTo>
                <a:lnTo>
                  <a:pt x="122847" y="32512"/>
                </a:lnTo>
                <a:lnTo>
                  <a:pt x="122910" y="32258"/>
                </a:lnTo>
                <a:close/>
              </a:path>
              <a:path w="570230" h="212089">
                <a:moveTo>
                  <a:pt x="122936" y="128663"/>
                </a:moveTo>
                <a:lnTo>
                  <a:pt x="122516" y="128663"/>
                </a:lnTo>
                <a:lnTo>
                  <a:pt x="122034" y="128917"/>
                </a:lnTo>
                <a:lnTo>
                  <a:pt x="122504" y="128917"/>
                </a:lnTo>
                <a:lnTo>
                  <a:pt x="122936" y="128663"/>
                </a:lnTo>
                <a:close/>
              </a:path>
              <a:path w="570230" h="212089">
                <a:moveTo>
                  <a:pt x="122936" y="100342"/>
                </a:moveTo>
                <a:lnTo>
                  <a:pt x="122643" y="100342"/>
                </a:lnTo>
                <a:lnTo>
                  <a:pt x="122732" y="100215"/>
                </a:lnTo>
                <a:lnTo>
                  <a:pt x="122643" y="100088"/>
                </a:lnTo>
                <a:lnTo>
                  <a:pt x="122428" y="100342"/>
                </a:lnTo>
                <a:lnTo>
                  <a:pt x="122415" y="100596"/>
                </a:lnTo>
                <a:lnTo>
                  <a:pt x="122402" y="100850"/>
                </a:lnTo>
                <a:lnTo>
                  <a:pt x="122707" y="100596"/>
                </a:lnTo>
                <a:lnTo>
                  <a:pt x="122936" y="100342"/>
                </a:lnTo>
                <a:close/>
              </a:path>
              <a:path w="570230" h="212089">
                <a:moveTo>
                  <a:pt x="123012" y="31877"/>
                </a:moveTo>
                <a:lnTo>
                  <a:pt x="117246" y="31877"/>
                </a:lnTo>
                <a:lnTo>
                  <a:pt x="117144" y="32131"/>
                </a:lnTo>
                <a:lnTo>
                  <a:pt x="122948" y="32131"/>
                </a:lnTo>
                <a:lnTo>
                  <a:pt x="123012" y="31877"/>
                </a:lnTo>
                <a:close/>
              </a:path>
              <a:path w="570230" h="212089">
                <a:moveTo>
                  <a:pt x="123050" y="111518"/>
                </a:moveTo>
                <a:lnTo>
                  <a:pt x="122961" y="111010"/>
                </a:lnTo>
                <a:lnTo>
                  <a:pt x="122834" y="110375"/>
                </a:lnTo>
                <a:lnTo>
                  <a:pt x="122415" y="110375"/>
                </a:lnTo>
                <a:lnTo>
                  <a:pt x="122529" y="111010"/>
                </a:lnTo>
                <a:lnTo>
                  <a:pt x="122631" y="111518"/>
                </a:lnTo>
                <a:lnTo>
                  <a:pt x="123050" y="111518"/>
                </a:lnTo>
                <a:close/>
              </a:path>
              <a:path w="570230" h="212089">
                <a:moveTo>
                  <a:pt x="123063" y="113931"/>
                </a:moveTo>
                <a:lnTo>
                  <a:pt x="123012" y="113677"/>
                </a:lnTo>
                <a:lnTo>
                  <a:pt x="122148" y="113677"/>
                </a:lnTo>
                <a:lnTo>
                  <a:pt x="121907" y="113817"/>
                </a:lnTo>
                <a:lnTo>
                  <a:pt x="121831" y="113677"/>
                </a:lnTo>
                <a:lnTo>
                  <a:pt x="121513" y="113677"/>
                </a:lnTo>
                <a:lnTo>
                  <a:pt x="121056" y="113931"/>
                </a:lnTo>
                <a:lnTo>
                  <a:pt x="121678" y="113931"/>
                </a:lnTo>
                <a:lnTo>
                  <a:pt x="121983" y="113931"/>
                </a:lnTo>
                <a:lnTo>
                  <a:pt x="123063" y="113931"/>
                </a:lnTo>
                <a:close/>
              </a:path>
              <a:path w="570230" h="212089">
                <a:moveTo>
                  <a:pt x="123088" y="105422"/>
                </a:moveTo>
                <a:lnTo>
                  <a:pt x="122948" y="105168"/>
                </a:lnTo>
                <a:lnTo>
                  <a:pt x="121869" y="105168"/>
                </a:lnTo>
                <a:lnTo>
                  <a:pt x="121907" y="105422"/>
                </a:lnTo>
                <a:lnTo>
                  <a:pt x="123088" y="105422"/>
                </a:lnTo>
                <a:close/>
              </a:path>
              <a:path w="570230" h="212089">
                <a:moveTo>
                  <a:pt x="123101" y="135521"/>
                </a:moveTo>
                <a:lnTo>
                  <a:pt x="123088" y="135267"/>
                </a:lnTo>
                <a:lnTo>
                  <a:pt x="121881" y="135267"/>
                </a:lnTo>
                <a:lnTo>
                  <a:pt x="121831" y="135521"/>
                </a:lnTo>
                <a:lnTo>
                  <a:pt x="123101" y="135521"/>
                </a:lnTo>
                <a:close/>
              </a:path>
              <a:path w="570230" h="212089">
                <a:moveTo>
                  <a:pt x="123101" y="121297"/>
                </a:moveTo>
                <a:lnTo>
                  <a:pt x="123012" y="121043"/>
                </a:lnTo>
                <a:lnTo>
                  <a:pt x="122732" y="121043"/>
                </a:lnTo>
                <a:lnTo>
                  <a:pt x="122796" y="121297"/>
                </a:lnTo>
                <a:lnTo>
                  <a:pt x="123101" y="121297"/>
                </a:lnTo>
                <a:close/>
              </a:path>
              <a:path w="570230" h="212089">
                <a:moveTo>
                  <a:pt x="123139" y="25527"/>
                </a:moveTo>
                <a:lnTo>
                  <a:pt x="122682" y="25273"/>
                </a:lnTo>
                <a:lnTo>
                  <a:pt x="121716" y="25273"/>
                </a:lnTo>
                <a:lnTo>
                  <a:pt x="121500" y="25527"/>
                </a:lnTo>
                <a:lnTo>
                  <a:pt x="123139" y="25527"/>
                </a:lnTo>
                <a:close/>
              </a:path>
              <a:path w="570230" h="212089">
                <a:moveTo>
                  <a:pt x="123164" y="31369"/>
                </a:moveTo>
                <a:lnTo>
                  <a:pt x="117449" y="31369"/>
                </a:lnTo>
                <a:lnTo>
                  <a:pt x="117348" y="31623"/>
                </a:lnTo>
                <a:lnTo>
                  <a:pt x="123088" y="31623"/>
                </a:lnTo>
                <a:lnTo>
                  <a:pt x="123164" y="31369"/>
                </a:lnTo>
                <a:close/>
              </a:path>
              <a:path w="570230" h="212089">
                <a:moveTo>
                  <a:pt x="123228" y="121678"/>
                </a:moveTo>
                <a:lnTo>
                  <a:pt x="123139" y="121424"/>
                </a:lnTo>
                <a:lnTo>
                  <a:pt x="122834" y="121424"/>
                </a:lnTo>
                <a:lnTo>
                  <a:pt x="122796" y="121297"/>
                </a:lnTo>
                <a:lnTo>
                  <a:pt x="122504" y="121297"/>
                </a:lnTo>
                <a:lnTo>
                  <a:pt x="122605" y="121678"/>
                </a:lnTo>
                <a:lnTo>
                  <a:pt x="122669" y="121932"/>
                </a:lnTo>
                <a:lnTo>
                  <a:pt x="120357" y="121932"/>
                </a:lnTo>
                <a:lnTo>
                  <a:pt x="120027" y="122186"/>
                </a:lnTo>
                <a:lnTo>
                  <a:pt x="122885" y="122186"/>
                </a:lnTo>
                <a:lnTo>
                  <a:pt x="122720" y="121932"/>
                </a:lnTo>
                <a:lnTo>
                  <a:pt x="123075" y="121932"/>
                </a:lnTo>
                <a:lnTo>
                  <a:pt x="122936" y="121678"/>
                </a:lnTo>
                <a:lnTo>
                  <a:pt x="123228" y="121678"/>
                </a:lnTo>
                <a:close/>
              </a:path>
              <a:path w="570230" h="212089">
                <a:moveTo>
                  <a:pt x="123253" y="30988"/>
                </a:moveTo>
                <a:lnTo>
                  <a:pt x="117614" y="30988"/>
                </a:lnTo>
                <a:lnTo>
                  <a:pt x="117500" y="31242"/>
                </a:lnTo>
                <a:lnTo>
                  <a:pt x="123190" y="31242"/>
                </a:lnTo>
                <a:lnTo>
                  <a:pt x="123253" y="30988"/>
                </a:lnTo>
                <a:close/>
              </a:path>
              <a:path w="570230" h="212089">
                <a:moveTo>
                  <a:pt x="123355" y="128917"/>
                </a:moveTo>
                <a:lnTo>
                  <a:pt x="122504" y="128917"/>
                </a:lnTo>
                <a:lnTo>
                  <a:pt x="122047" y="129171"/>
                </a:lnTo>
                <a:lnTo>
                  <a:pt x="121551" y="129171"/>
                </a:lnTo>
                <a:lnTo>
                  <a:pt x="121069" y="129425"/>
                </a:lnTo>
                <a:lnTo>
                  <a:pt x="121602" y="129425"/>
                </a:lnTo>
                <a:lnTo>
                  <a:pt x="120319" y="130060"/>
                </a:lnTo>
                <a:lnTo>
                  <a:pt x="121818" y="130060"/>
                </a:lnTo>
                <a:lnTo>
                  <a:pt x="123355" y="128917"/>
                </a:lnTo>
                <a:close/>
              </a:path>
              <a:path w="570230" h="212089">
                <a:moveTo>
                  <a:pt x="123367" y="121424"/>
                </a:moveTo>
                <a:lnTo>
                  <a:pt x="123317" y="121297"/>
                </a:lnTo>
                <a:lnTo>
                  <a:pt x="123101" y="121297"/>
                </a:lnTo>
                <a:lnTo>
                  <a:pt x="123139" y="121424"/>
                </a:lnTo>
                <a:lnTo>
                  <a:pt x="123367" y="121424"/>
                </a:lnTo>
                <a:close/>
              </a:path>
              <a:path w="570230" h="212089">
                <a:moveTo>
                  <a:pt x="123367" y="105803"/>
                </a:moveTo>
                <a:lnTo>
                  <a:pt x="123177" y="105549"/>
                </a:lnTo>
                <a:lnTo>
                  <a:pt x="121932" y="105549"/>
                </a:lnTo>
                <a:lnTo>
                  <a:pt x="121983" y="105803"/>
                </a:lnTo>
                <a:lnTo>
                  <a:pt x="123367" y="105803"/>
                </a:lnTo>
                <a:close/>
              </a:path>
              <a:path w="570230" h="212089">
                <a:moveTo>
                  <a:pt x="123418" y="105549"/>
                </a:moveTo>
                <a:lnTo>
                  <a:pt x="122974" y="105168"/>
                </a:lnTo>
                <a:lnTo>
                  <a:pt x="123088" y="105422"/>
                </a:lnTo>
                <a:lnTo>
                  <a:pt x="123177" y="105549"/>
                </a:lnTo>
                <a:lnTo>
                  <a:pt x="123418" y="105549"/>
                </a:lnTo>
                <a:close/>
              </a:path>
              <a:path w="570230" h="212089">
                <a:moveTo>
                  <a:pt x="123431" y="115836"/>
                </a:moveTo>
                <a:lnTo>
                  <a:pt x="123380" y="115582"/>
                </a:lnTo>
                <a:lnTo>
                  <a:pt x="122351" y="115582"/>
                </a:lnTo>
                <a:lnTo>
                  <a:pt x="122580" y="115836"/>
                </a:lnTo>
                <a:lnTo>
                  <a:pt x="123431" y="115836"/>
                </a:lnTo>
                <a:close/>
              </a:path>
              <a:path w="570230" h="212089">
                <a:moveTo>
                  <a:pt x="123456" y="113677"/>
                </a:moveTo>
                <a:lnTo>
                  <a:pt x="123431" y="113550"/>
                </a:lnTo>
                <a:lnTo>
                  <a:pt x="122986" y="113550"/>
                </a:lnTo>
                <a:lnTo>
                  <a:pt x="123012" y="113677"/>
                </a:lnTo>
                <a:lnTo>
                  <a:pt x="123456" y="113677"/>
                </a:lnTo>
                <a:close/>
              </a:path>
              <a:path w="570230" h="212089">
                <a:moveTo>
                  <a:pt x="123482" y="135521"/>
                </a:moveTo>
                <a:lnTo>
                  <a:pt x="123101" y="135521"/>
                </a:lnTo>
                <a:lnTo>
                  <a:pt x="123101" y="135775"/>
                </a:lnTo>
                <a:lnTo>
                  <a:pt x="123482" y="135775"/>
                </a:lnTo>
                <a:lnTo>
                  <a:pt x="123482" y="135521"/>
                </a:lnTo>
                <a:close/>
              </a:path>
              <a:path w="570230" h="212089">
                <a:moveTo>
                  <a:pt x="123482" y="102374"/>
                </a:moveTo>
                <a:lnTo>
                  <a:pt x="122796" y="101993"/>
                </a:lnTo>
                <a:lnTo>
                  <a:pt x="122339" y="101739"/>
                </a:lnTo>
                <a:lnTo>
                  <a:pt x="122466" y="101917"/>
                </a:lnTo>
                <a:lnTo>
                  <a:pt x="122199" y="101866"/>
                </a:lnTo>
                <a:lnTo>
                  <a:pt x="122224" y="101993"/>
                </a:lnTo>
                <a:lnTo>
                  <a:pt x="122402" y="101993"/>
                </a:lnTo>
                <a:lnTo>
                  <a:pt x="123151" y="102374"/>
                </a:lnTo>
                <a:lnTo>
                  <a:pt x="123482" y="102374"/>
                </a:lnTo>
                <a:close/>
              </a:path>
              <a:path w="570230" h="212089">
                <a:moveTo>
                  <a:pt x="123494" y="135013"/>
                </a:moveTo>
                <a:lnTo>
                  <a:pt x="123088" y="135013"/>
                </a:lnTo>
                <a:lnTo>
                  <a:pt x="123088" y="135267"/>
                </a:lnTo>
                <a:lnTo>
                  <a:pt x="123494" y="135267"/>
                </a:lnTo>
                <a:lnTo>
                  <a:pt x="123494" y="135013"/>
                </a:lnTo>
                <a:close/>
              </a:path>
              <a:path w="570230" h="212089">
                <a:moveTo>
                  <a:pt x="123532" y="14097"/>
                </a:moveTo>
                <a:lnTo>
                  <a:pt x="123431" y="13716"/>
                </a:lnTo>
                <a:lnTo>
                  <a:pt x="123317" y="13335"/>
                </a:lnTo>
                <a:lnTo>
                  <a:pt x="123215" y="12954"/>
                </a:lnTo>
                <a:lnTo>
                  <a:pt x="123113" y="12573"/>
                </a:lnTo>
                <a:lnTo>
                  <a:pt x="123024" y="12192"/>
                </a:lnTo>
                <a:lnTo>
                  <a:pt x="122961" y="11938"/>
                </a:lnTo>
                <a:lnTo>
                  <a:pt x="122897" y="11684"/>
                </a:lnTo>
                <a:lnTo>
                  <a:pt x="121234" y="11684"/>
                </a:lnTo>
                <a:lnTo>
                  <a:pt x="121310" y="11938"/>
                </a:lnTo>
                <a:lnTo>
                  <a:pt x="121386" y="12192"/>
                </a:lnTo>
                <a:lnTo>
                  <a:pt x="121513" y="12573"/>
                </a:lnTo>
                <a:lnTo>
                  <a:pt x="121627" y="12954"/>
                </a:lnTo>
                <a:lnTo>
                  <a:pt x="121754" y="13335"/>
                </a:lnTo>
                <a:lnTo>
                  <a:pt x="121869" y="13716"/>
                </a:lnTo>
                <a:lnTo>
                  <a:pt x="121996" y="14097"/>
                </a:lnTo>
                <a:lnTo>
                  <a:pt x="123532" y="14097"/>
                </a:lnTo>
                <a:close/>
              </a:path>
              <a:path w="570230" h="212089">
                <a:moveTo>
                  <a:pt x="123558" y="11430"/>
                </a:moveTo>
                <a:lnTo>
                  <a:pt x="122821" y="11430"/>
                </a:lnTo>
                <a:lnTo>
                  <a:pt x="122897" y="11684"/>
                </a:lnTo>
                <a:lnTo>
                  <a:pt x="123558" y="11684"/>
                </a:lnTo>
                <a:lnTo>
                  <a:pt x="123558" y="11430"/>
                </a:lnTo>
                <a:close/>
              </a:path>
              <a:path w="570230" h="212089">
                <a:moveTo>
                  <a:pt x="123596" y="122186"/>
                </a:moveTo>
                <a:lnTo>
                  <a:pt x="123418" y="121932"/>
                </a:lnTo>
                <a:lnTo>
                  <a:pt x="123075" y="121932"/>
                </a:lnTo>
                <a:lnTo>
                  <a:pt x="123215" y="122186"/>
                </a:lnTo>
                <a:lnTo>
                  <a:pt x="123596" y="122186"/>
                </a:lnTo>
                <a:close/>
              </a:path>
              <a:path w="570230" h="212089">
                <a:moveTo>
                  <a:pt x="123596" y="34798"/>
                </a:moveTo>
                <a:lnTo>
                  <a:pt x="122047" y="34798"/>
                </a:lnTo>
                <a:lnTo>
                  <a:pt x="121958" y="35052"/>
                </a:lnTo>
                <a:lnTo>
                  <a:pt x="121856" y="35306"/>
                </a:lnTo>
                <a:lnTo>
                  <a:pt x="121805" y="35433"/>
                </a:lnTo>
                <a:lnTo>
                  <a:pt x="121678" y="35687"/>
                </a:lnTo>
                <a:lnTo>
                  <a:pt x="121564" y="35941"/>
                </a:lnTo>
                <a:lnTo>
                  <a:pt x="121437" y="36195"/>
                </a:lnTo>
                <a:lnTo>
                  <a:pt x="121373" y="36322"/>
                </a:lnTo>
                <a:lnTo>
                  <a:pt x="121246" y="36576"/>
                </a:lnTo>
                <a:lnTo>
                  <a:pt x="121132" y="36830"/>
                </a:lnTo>
                <a:lnTo>
                  <a:pt x="122732" y="36830"/>
                </a:lnTo>
                <a:lnTo>
                  <a:pt x="122847" y="36576"/>
                </a:lnTo>
                <a:lnTo>
                  <a:pt x="122961" y="36322"/>
                </a:lnTo>
                <a:lnTo>
                  <a:pt x="123012" y="36195"/>
                </a:lnTo>
                <a:lnTo>
                  <a:pt x="123126" y="35941"/>
                </a:lnTo>
                <a:lnTo>
                  <a:pt x="123240" y="35687"/>
                </a:lnTo>
                <a:lnTo>
                  <a:pt x="123355" y="35433"/>
                </a:lnTo>
                <a:lnTo>
                  <a:pt x="123405" y="35306"/>
                </a:lnTo>
                <a:lnTo>
                  <a:pt x="123507" y="35052"/>
                </a:lnTo>
                <a:lnTo>
                  <a:pt x="123596" y="34798"/>
                </a:lnTo>
                <a:close/>
              </a:path>
              <a:path w="570230" h="212089">
                <a:moveTo>
                  <a:pt x="123596" y="22733"/>
                </a:moveTo>
                <a:lnTo>
                  <a:pt x="123113" y="22733"/>
                </a:lnTo>
                <a:lnTo>
                  <a:pt x="122567" y="22987"/>
                </a:lnTo>
                <a:lnTo>
                  <a:pt x="123151" y="22987"/>
                </a:lnTo>
                <a:lnTo>
                  <a:pt x="123596" y="22733"/>
                </a:lnTo>
                <a:close/>
              </a:path>
              <a:path w="570230" h="212089">
                <a:moveTo>
                  <a:pt x="123634" y="100088"/>
                </a:moveTo>
                <a:lnTo>
                  <a:pt x="123545" y="99707"/>
                </a:lnTo>
                <a:lnTo>
                  <a:pt x="123444" y="99453"/>
                </a:lnTo>
                <a:lnTo>
                  <a:pt x="123329" y="99199"/>
                </a:lnTo>
                <a:lnTo>
                  <a:pt x="122529" y="99707"/>
                </a:lnTo>
                <a:lnTo>
                  <a:pt x="122732" y="99707"/>
                </a:lnTo>
                <a:lnTo>
                  <a:pt x="122288" y="100088"/>
                </a:lnTo>
                <a:lnTo>
                  <a:pt x="122643" y="100088"/>
                </a:lnTo>
                <a:lnTo>
                  <a:pt x="122936" y="99707"/>
                </a:lnTo>
                <a:lnTo>
                  <a:pt x="122783" y="99961"/>
                </a:lnTo>
                <a:lnTo>
                  <a:pt x="123291" y="99961"/>
                </a:lnTo>
                <a:lnTo>
                  <a:pt x="123012" y="100088"/>
                </a:lnTo>
                <a:lnTo>
                  <a:pt x="123266" y="100088"/>
                </a:lnTo>
                <a:lnTo>
                  <a:pt x="123482" y="99961"/>
                </a:lnTo>
                <a:lnTo>
                  <a:pt x="123634" y="100088"/>
                </a:lnTo>
                <a:close/>
              </a:path>
              <a:path w="570230" h="212089">
                <a:moveTo>
                  <a:pt x="123659" y="117106"/>
                </a:moveTo>
                <a:lnTo>
                  <a:pt x="123596" y="116852"/>
                </a:lnTo>
                <a:lnTo>
                  <a:pt x="122008" y="116852"/>
                </a:lnTo>
                <a:lnTo>
                  <a:pt x="122415" y="117106"/>
                </a:lnTo>
                <a:lnTo>
                  <a:pt x="123659" y="117106"/>
                </a:lnTo>
                <a:close/>
              </a:path>
              <a:path w="570230" h="212089">
                <a:moveTo>
                  <a:pt x="123659" y="23495"/>
                </a:moveTo>
                <a:lnTo>
                  <a:pt x="122275" y="23495"/>
                </a:lnTo>
                <a:lnTo>
                  <a:pt x="122059" y="23622"/>
                </a:lnTo>
                <a:lnTo>
                  <a:pt x="123456" y="23622"/>
                </a:lnTo>
                <a:lnTo>
                  <a:pt x="123659" y="23495"/>
                </a:lnTo>
                <a:close/>
              </a:path>
              <a:path w="570230" h="212089">
                <a:moveTo>
                  <a:pt x="123672" y="10541"/>
                </a:moveTo>
                <a:lnTo>
                  <a:pt x="122605" y="10541"/>
                </a:lnTo>
                <a:lnTo>
                  <a:pt x="122669" y="10795"/>
                </a:lnTo>
                <a:lnTo>
                  <a:pt x="123621" y="10795"/>
                </a:lnTo>
                <a:lnTo>
                  <a:pt x="123672" y="10541"/>
                </a:lnTo>
                <a:close/>
              </a:path>
              <a:path w="570230" h="212089">
                <a:moveTo>
                  <a:pt x="123685" y="121932"/>
                </a:moveTo>
                <a:lnTo>
                  <a:pt x="123507" y="121678"/>
                </a:lnTo>
                <a:lnTo>
                  <a:pt x="123228" y="121678"/>
                </a:lnTo>
                <a:lnTo>
                  <a:pt x="123418" y="121932"/>
                </a:lnTo>
                <a:lnTo>
                  <a:pt x="123685" y="121932"/>
                </a:lnTo>
                <a:close/>
              </a:path>
              <a:path w="570230" h="212089">
                <a:moveTo>
                  <a:pt x="123685" y="14605"/>
                </a:moveTo>
                <a:lnTo>
                  <a:pt x="123609" y="14351"/>
                </a:lnTo>
                <a:lnTo>
                  <a:pt x="122072" y="14351"/>
                </a:lnTo>
                <a:lnTo>
                  <a:pt x="122174" y="14605"/>
                </a:lnTo>
                <a:lnTo>
                  <a:pt x="123685" y="14605"/>
                </a:lnTo>
                <a:close/>
              </a:path>
              <a:path w="570230" h="212089">
                <a:moveTo>
                  <a:pt x="123736" y="106311"/>
                </a:moveTo>
                <a:lnTo>
                  <a:pt x="123545" y="106057"/>
                </a:lnTo>
                <a:lnTo>
                  <a:pt x="122034" y="106057"/>
                </a:lnTo>
                <a:lnTo>
                  <a:pt x="122072" y="106311"/>
                </a:lnTo>
                <a:lnTo>
                  <a:pt x="123736" y="106311"/>
                </a:lnTo>
                <a:close/>
              </a:path>
              <a:path w="570230" h="212089">
                <a:moveTo>
                  <a:pt x="123748" y="34417"/>
                </a:moveTo>
                <a:lnTo>
                  <a:pt x="122186" y="34417"/>
                </a:lnTo>
                <a:lnTo>
                  <a:pt x="122148" y="34544"/>
                </a:lnTo>
                <a:lnTo>
                  <a:pt x="123698" y="34544"/>
                </a:lnTo>
                <a:lnTo>
                  <a:pt x="123748" y="34417"/>
                </a:lnTo>
                <a:close/>
              </a:path>
              <a:path w="570230" h="212089">
                <a:moveTo>
                  <a:pt x="123812" y="119900"/>
                </a:moveTo>
                <a:lnTo>
                  <a:pt x="123355" y="119900"/>
                </a:lnTo>
                <a:lnTo>
                  <a:pt x="123088" y="119786"/>
                </a:lnTo>
                <a:lnTo>
                  <a:pt x="122872" y="119900"/>
                </a:lnTo>
                <a:lnTo>
                  <a:pt x="122643" y="120027"/>
                </a:lnTo>
                <a:lnTo>
                  <a:pt x="123063" y="120027"/>
                </a:lnTo>
                <a:lnTo>
                  <a:pt x="123812" y="119900"/>
                </a:lnTo>
                <a:close/>
              </a:path>
              <a:path w="570230" h="212089">
                <a:moveTo>
                  <a:pt x="123812" y="111518"/>
                </a:moveTo>
                <a:lnTo>
                  <a:pt x="123050" y="111518"/>
                </a:lnTo>
                <a:lnTo>
                  <a:pt x="123101" y="111772"/>
                </a:lnTo>
                <a:lnTo>
                  <a:pt x="123799" y="111772"/>
                </a:lnTo>
                <a:lnTo>
                  <a:pt x="123812" y="111518"/>
                </a:lnTo>
                <a:close/>
              </a:path>
              <a:path w="570230" h="212089">
                <a:moveTo>
                  <a:pt x="123825" y="115582"/>
                </a:moveTo>
                <a:lnTo>
                  <a:pt x="123723" y="115074"/>
                </a:lnTo>
                <a:lnTo>
                  <a:pt x="123596" y="114439"/>
                </a:lnTo>
                <a:lnTo>
                  <a:pt x="123507" y="113931"/>
                </a:lnTo>
                <a:lnTo>
                  <a:pt x="123063" y="113931"/>
                </a:lnTo>
                <a:lnTo>
                  <a:pt x="123164" y="114439"/>
                </a:lnTo>
                <a:lnTo>
                  <a:pt x="123278" y="115074"/>
                </a:lnTo>
                <a:lnTo>
                  <a:pt x="123380" y="115582"/>
                </a:lnTo>
                <a:lnTo>
                  <a:pt x="123825" y="115582"/>
                </a:lnTo>
                <a:close/>
              </a:path>
              <a:path w="570230" h="212089">
                <a:moveTo>
                  <a:pt x="123863" y="113931"/>
                </a:moveTo>
                <a:lnTo>
                  <a:pt x="123609" y="113677"/>
                </a:lnTo>
                <a:lnTo>
                  <a:pt x="123507" y="113931"/>
                </a:lnTo>
                <a:lnTo>
                  <a:pt x="123863" y="113931"/>
                </a:lnTo>
                <a:close/>
              </a:path>
              <a:path w="570230" h="212089">
                <a:moveTo>
                  <a:pt x="123875" y="123075"/>
                </a:moveTo>
                <a:lnTo>
                  <a:pt x="123494" y="122821"/>
                </a:lnTo>
                <a:lnTo>
                  <a:pt x="119202" y="122821"/>
                </a:lnTo>
                <a:lnTo>
                  <a:pt x="119075" y="123012"/>
                </a:lnTo>
                <a:lnTo>
                  <a:pt x="118884" y="122872"/>
                </a:lnTo>
                <a:lnTo>
                  <a:pt x="118884" y="123075"/>
                </a:lnTo>
                <a:lnTo>
                  <a:pt x="118884" y="122872"/>
                </a:lnTo>
                <a:lnTo>
                  <a:pt x="118275" y="122821"/>
                </a:lnTo>
                <a:lnTo>
                  <a:pt x="118414" y="122948"/>
                </a:lnTo>
                <a:lnTo>
                  <a:pt x="118135" y="122821"/>
                </a:lnTo>
                <a:lnTo>
                  <a:pt x="117678" y="122821"/>
                </a:lnTo>
                <a:lnTo>
                  <a:pt x="117716" y="122313"/>
                </a:lnTo>
                <a:lnTo>
                  <a:pt x="117589" y="122567"/>
                </a:lnTo>
                <a:lnTo>
                  <a:pt x="117246" y="123075"/>
                </a:lnTo>
                <a:lnTo>
                  <a:pt x="117157" y="123202"/>
                </a:lnTo>
                <a:lnTo>
                  <a:pt x="117398" y="123075"/>
                </a:lnTo>
                <a:lnTo>
                  <a:pt x="117538" y="122948"/>
                </a:lnTo>
                <a:lnTo>
                  <a:pt x="117475" y="123075"/>
                </a:lnTo>
                <a:lnTo>
                  <a:pt x="118554" y="123075"/>
                </a:lnTo>
                <a:lnTo>
                  <a:pt x="118795" y="123202"/>
                </a:lnTo>
                <a:lnTo>
                  <a:pt x="118986" y="123202"/>
                </a:lnTo>
                <a:lnTo>
                  <a:pt x="119037" y="123075"/>
                </a:lnTo>
                <a:lnTo>
                  <a:pt x="119164" y="123075"/>
                </a:lnTo>
                <a:lnTo>
                  <a:pt x="123875" y="123075"/>
                </a:lnTo>
                <a:close/>
              </a:path>
              <a:path w="570230" h="212089">
                <a:moveTo>
                  <a:pt x="123901" y="7366"/>
                </a:moveTo>
                <a:lnTo>
                  <a:pt x="123024" y="7366"/>
                </a:lnTo>
                <a:lnTo>
                  <a:pt x="122885" y="7620"/>
                </a:lnTo>
                <a:lnTo>
                  <a:pt x="123901" y="7620"/>
                </a:lnTo>
                <a:lnTo>
                  <a:pt x="123901" y="7366"/>
                </a:lnTo>
                <a:close/>
              </a:path>
              <a:path w="570230" h="212089">
                <a:moveTo>
                  <a:pt x="123913" y="118503"/>
                </a:moveTo>
                <a:lnTo>
                  <a:pt x="123875" y="118249"/>
                </a:lnTo>
                <a:lnTo>
                  <a:pt x="122936" y="118249"/>
                </a:lnTo>
                <a:lnTo>
                  <a:pt x="122910" y="118122"/>
                </a:lnTo>
                <a:lnTo>
                  <a:pt x="123850" y="118122"/>
                </a:lnTo>
                <a:lnTo>
                  <a:pt x="123812" y="117868"/>
                </a:lnTo>
                <a:lnTo>
                  <a:pt x="122872" y="117868"/>
                </a:lnTo>
                <a:lnTo>
                  <a:pt x="122847" y="117614"/>
                </a:lnTo>
                <a:lnTo>
                  <a:pt x="123177" y="117614"/>
                </a:lnTo>
                <a:lnTo>
                  <a:pt x="123748" y="117614"/>
                </a:lnTo>
                <a:lnTo>
                  <a:pt x="122948" y="117487"/>
                </a:lnTo>
                <a:lnTo>
                  <a:pt x="122834" y="117360"/>
                </a:lnTo>
                <a:lnTo>
                  <a:pt x="123304" y="117360"/>
                </a:lnTo>
                <a:lnTo>
                  <a:pt x="122809" y="117221"/>
                </a:lnTo>
                <a:lnTo>
                  <a:pt x="122809" y="117360"/>
                </a:lnTo>
                <a:lnTo>
                  <a:pt x="122809" y="117221"/>
                </a:lnTo>
                <a:lnTo>
                  <a:pt x="122707" y="118249"/>
                </a:lnTo>
                <a:lnTo>
                  <a:pt x="122415" y="118249"/>
                </a:lnTo>
                <a:lnTo>
                  <a:pt x="122415" y="118122"/>
                </a:lnTo>
                <a:lnTo>
                  <a:pt x="122694" y="118122"/>
                </a:lnTo>
                <a:lnTo>
                  <a:pt x="122707" y="118249"/>
                </a:lnTo>
                <a:lnTo>
                  <a:pt x="122707" y="117195"/>
                </a:lnTo>
                <a:lnTo>
                  <a:pt x="122694" y="117614"/>
                </a:lnTo>
                <a:lnTo>
                  <a:pt x="122669" y="117868"/>
                </a:lnTo>
                <a:lnTo>
                  <a:pt x="122415" y="117868"/>
                </a:lnTo>
                <a:lnTo>
                  <a:pt x="122466" y="117614"/>
                </a:lnTo>
                <a:lnTo>
                  <a:pt x="122694" y="117614"/>
                </a:lnTo>
                <a:lnTo>
                  <a:pt x="122694" y="117195"/>
                </a:lnTo>
                <a:lnTo>
                  <a:pt x="122415" y="117106"/>
                </a:lnTo>
                <a:lnTo>
                  <a:pt x="122085" y="117106"/>
                </a:lnTo>
                <a:lnTo>
                  <a:pt x="122631" y="117360"/>
                </a:lnTo>
                <a:lnTo>
                  <a:pt x="122364" y="117360"/>
                </a:lnTo>
                <a:lnTo>
                  <a:pt x="122364" y="117614"/>
                </a:lnTo>
                <a:lnTo>
                  <a:pt x="122237" y="117868"/>
                </a:lnTo>
                <a:lnTo>
                  <a:pt x="121500" y="117868"/>
                </a:lnTo>
                <a:lnTo>
                  <a:pt x="121881" y="117614"/>
                </a:lnTo>
                <a:lnTo>
                  <a:pt x="122364" y="117614"/>
                </a:lnTo>
                <a:lnTo>
                  <a:pt x="122364" y="117360"/>
                </a:lnTo>
                <a:lnTo>
                  <a:pt x="122161" y="117360"/>
                </a:lnTo>
                <a:lnTo>
                  <a:pt x="121831" y="117360"/>
                </a:lnTo>
                <a:lnTo>
                  <a:pt x="121373" y="117741"/>
                </a:lnTo>
                <a:lnTo>
                  <a:pt x="121031" y="117360"/>
                </a:lnTo>
                <a:lnTo>
                  <a:pt x="120078" y="118757"/>
                </a:lnTo>
                <a:lnTo>
                  <a:pt x="120307" y="118757"/>
                </a:lnTo>
                <a:lnTo>
                  <a:pt x="120167" y="119011"/>
                </a:lnTo>
                <a:lnTo>
                  <a:pt x="120802" y="119011"/>
                </a:lnTo>
                <a:lnTo>
                  <a:pt x="120802" y="118757"/>
                </a:lnTo>
                <a:lnTo>
                  <a:pt x="120319" y="118757"/>
                </a:lnTo>
                <a:lnTo>
                  <a:pt x="120446" y="118503"/>
                </a:lnTo>
                <a:lnTo>
                  <a:pt x="120573" y="118249"/>
                </a:lnTo>
                <a:lnTo>
                  <a:pt x="120777" y="118008"/>
                </a:lnTo>
                <a:lnTo>
                  <a:pt x="120802" y="118757"/>
                </a:lnTo>
                <a:lnTo>
                  <a:pt x="120992" y="118757"/>
                </a:lnTo>
                <a:lnTo>
                  <a:pt x="120992" y="117868"/>
                </a:lnTo>
                <a:lnTo>
                  <a:pt x="121208" y="117868"/>
                </a:lnTo>
                <a:lnTo>
                  <a:pt x="121246" y="117995"/>
                </a:lnTo>
                <a:lnTo>
                  <a:pt x="121373" y="117919"/>
                </a:lnTo>
                <a:lnTo>
                  <a:pt x="121373" y="118122"/>
                </a:lnTo>
                <a:lnTo>
                  <a:pt x="122123" y="118122"/>
                </a:lnTo>
                <a:lnTo>
                  <a:pt x="122123" y="118249"/>
                </a:lnTo>
                <a:lnTo>
                  <a:pt x="121310" y="118249"/>
                </a:lnTo>
                <a:lnTo>
                  <a:pt x="121437" y="118503"/>
                </a:lnTo>
                <a:lnTo>
                  <a:pt x="122313" y="118503"/>
                </a:lnTo>
                <a:lnTo>
                  <a:pt x="122504" y="118630"/>
                </a:lnTo>
                <a:lnTo>
                  <a:pt x="122466" y="118503"/>
                </a:lnTo>
                <a:lnTo>
                  <a:pt x="123913" y="118503"/>
                </a:lnTo>
                <a:close/>
              </a:path>
              <a:path w="570230" h="212089">
                <a:moveTo>
                  <a:pt x="123952" y="122313"/>
                </a:moveTo>
                <a:lnTo>
                  <a:pt x="123863" y="122186"/>
                </a:lnTo>
                <a:lnTo>
                  <a:pt x="123596" y="122186"/>
                </a:lnTo>
                <a:lnTo>
                  <a:pt x="123685" y="122313"/>
                </a:lnTo>
                <a:lnTo>
                  <a:pt x="123952" y="122313"/>
                </a:lnTo>
                <a:close/>
              </a:path>
              <a:path w="570230" h="212089">
                <a:moveTo>
                  <a:pt x="123964" y="122821"/>
                </a:moveTo>
                <a:lnTo>
                  <a:pt x="123215" y="122186"/>
                </a:lnTo>
                <a:lnTo>
                  <a:pt x="122885" y="122186"/>
                </a:lnTo>
                <a:lnTo>
                  <a:pt x="123126" y="122567"/>
                </a:lnTo>
                <a:lnTo>
                  <a:pt x="123494" y="122821"/>
                </a:lnTo>
                <a:lnTo>
                  <a:pt x="123964" y="122821"/>
                </a:lnTo>
                <a:close/>
              </a:path>
              <a:path w="570230" h="212089">
                <a:moveTo>
                  <a:pt x="123990" y="119011"/>
                </a:moveTo>
                <a:lnTo>
                  <a:pt x="123825" y="119011"/>
                </a:lnTo>
                <a:lnTo>
                  <a:pt x="123621" y="119138"/>
                </a:lnTo>
                <a:lnTo>
                  <a:pt x="121780" y="119138"/>
                </a:lnTo>
                <a:lnTo>
                  <a:pt x="121843" y="119265"/>
                </a:lnTo>
                <a:lnTo>
                  <a:pt x="121615" y="119138"/>
                </a:lnTo>
                <a:lnTo>
                  <a:pt x="121767" y="119392"/>
                </a:lnTo>
                <a:lnTo>
                  <a:pt x="122034" y="119646"/>
                </a:lnTo>
                <a:lnTo>
                  <a:pt x="122656" y="119646"/>
                </a:lnTo>
                <a:lnTo>
                  <a:pt x="122072" y="119392"/>
                </a:lnTo>
                <a:lnTo>
                  <a:pt x="123367" y="119392"/>
                </a:lnTo>
                <a:lnTo>
                  <a:pt x="123494" y="119291"/>
                </a:lnTo>
                <a:lnTo>
                  <a:pt x="123190" y="119646"/>
                </a:lnTo>
                <a:lnTo>
                  <a:pt x="123329" y="119646"/>
                </a:lnTo>
                <a:lnTo>
                  <a:pt x="123088" y="119786"/>
                </a:lnTo>
                <a:lnTo>
                  <a:pt x="123901" y="119646"/>
                </a:lnTo>
                <a:lnTo>
                  <a:pt x="123380" y="119646"/>
                </a:lnTo>
                <a:lnTo>
                  <a:pt x="123571" y="119392"/>
                </a:lnTo>
                <a:lnTo>
                  <a:pt x="123990" y="119011"/>
                </a:lnTo>
                <a:close/>
              </a:path>
              <a:path w="570230" h="212089">
                <a:moveTo>
                  <a:pt x="123990" y="116471"/>
                </a:moveTo>
                <a:lnTo>
                  <a:pt x="123939" y="116217"/>
                </a:lnTo>
                <a:lnTo>
                  <a:pt x="123863" y="115836"/>
                </a:lnTo>
                <a:lnTo>
                  <a:pt x="123431" y="115836"/>
                </a:lnTo>
                <a:lnTo>
                  <a:pt x="123494" y="116217"/>
                </a:lnTo>
                <a:lnTo>
                  <a:pt x="122580" y="115836"/>
                </a:lnTo>
                <a:lnTo>
                  <a:pt x="122326" y="115836"/>
                </a:lnTo>
                <a:lnTo>
                  <a:pt x="122986" y="116217"/>
                </a:lnTo>
                <a:lnTo>
                  <a:pt x="123990" y="116471"/>
                </a:lnTo>
                <a:close/>
              </a:path>
              <a:path w="570230" h="212089">
                <a:moveTo>
                  <a:pt x="123990" y="106057"/>
                </a:moveTo>
                <a:lnTo>
                  <a:pt x="123710" y="105803"/>
                </a:lnTo>
                <a:lnTo>
                  <a:pt x="123367" y="105803"/>
                </a:lnTo>
                <a:lnTo>
                  <a:pt x="123545" y="106057"/>
                </a:lnTo>
                <a:lnTo>
                  <a:pt x="123990" y="106057"/>
                </a:lnTo>
                <a:close/>
              </a:path>
              <a:path w="570230" h="212089">
                <a:moveTo>
                  <a:pt x="124002" y="113677"/>
                </a:moveTo>
                <a:lnTo>
                  <a:pt x="123901" y="113550"/>
                </a:lnTo>
                <a:lnTo>
                  <a:pt x="123431" y="113550"/>
                </a:lnTo>
                <a:lnTo>
                  <a:pt x="123609" y="113677"/>
                </a:lnTo>
                <a:lnTo>
                  <a:pt x="124002" y="113677"/>
                </a:lnTo>
                <a:close/>
              </a:path>
              <a:path w="570230" h="212089">
                <a:moveTo>
                  <a:pt x="124002" y="112153"/>
                </a:moveTo>
                <a:lnTo>
                  <a:pt x="123774" y="112153"/>
                </a:lnTo>
                <a:lnTo>
                  <a:pt x="123723" y="112636"/>
                </a:lnTo>
                <a:lnTo>
                  <a:pt x="123583" y="112407"/>
                </a:lnTo>
                <a:lnTo>
                  <a:pt x="123723" y="112407"/>
                </a:lnTo>
                <a:lnTo>
                  <a:pt x="123329" y="112153"/>
                </a:lnTo>
                <a:lnTo>
                  <a:pt x="123774" y="112153"/>
                </a:lnTo>
                <a:lnTo>
                  <a:pt x="123786" y="111899"/>
                </a:lnTo>
                <a:lnTo>
                  <a:pt x="123126" y="111899"/>
                </a:lnTo>
                <a:lnTo>
                  <a:pt x="123139" y="112039"/>
                </a:lnTo>
                <a:lnTo>
                  <a:pt x="122948" y="111899"/>
                </a:lnTo>
                <a:lnTo>
                  <a:pt x="123126" y="111899"/>
                </a:lnTo>
                <a:lnTo>
                  <a:pt x="123101" y="111772"/>
                </a:lnTo>
                <a:lnTo>
                  <a:pt x="122555" y="111772"/>
                </a:lnTo>
                <a:lnTo>
                  <a:pt x="122694" y="111899"/>
                </a:lnTo>
                <a:lnTo>
                  <a:pt x="122783" y="112407"/>
                </a:lnTo>
                <a:lnTo>
                  <a:pt x="122059" y="111772"/>
                </a:lnTo>
                <a:lnTo>
                  <a:pt x="121704" y="111772"/>
                </a:lnTo>
                <a:lnTo>
                  <a:pt x="122821" y="112661"/>
                </a:lnTo>
                <a:lnTo>
                  <a:pt x="122847" y="112788"/>
                </a:lnTo>
                <a:lnTo>
                  <a:pt x="123164" y="112788"/>
                </a:lnTo>
                <a:lnTo>
                  <a:pt x="123317" y="112915"/>
                </a:lnTo>
                <a:lnTo>
                  <a:pt x="123215" y="112407"/>
                </a:lnTo>
                <a:lnTo>
                  <a:pt x="123710" y="112788"/>
                </a:lnTo>
                <a:lnTo>
                  <a:pt x="123520" y="113042"/>
                </a:lnTo>
                <a:lnTo>
                  <a:pt x="123342" y="113042"/>
                </a:lnTo>
                <a:lnTo>
                  <a:pt x="122910" y="113042"/>
                </a:lnTo>
                <a:lnTo>
                  <a:pt x="122847" y="112788"/>
                </a:lnTo>
                <a:lnTo>
                  <a:pt x="121107" y="112788"/>
                </a:lnTo>
                <a:lnTo>
                  <a:pt x="120738" y="112407"/>
                </a:lnTo>
                <a:lnTo>
                  <a:pt x="120294" y="111899"/>
                </a:lnTo>
                <a:lnTo>
                  <a:pt x="120383" y="112153"/>
                </a:lnTo>
                <a:lnTo>
                  <a:pt x="120484" y="112407"/>
                </a:lnTo>
                <a:lnTo>
                  <a:pt x="118719" y="112407"/>
                </a:lnTo>
                <a:lnTo>
                  <a:pt x="118808" y="112661"/>
                </a:lnTo>
                <a:lnTo>
                  <a:pt x="120662" y="112661"/>
                </a:lnTo>
                <a:lnTo>
                  <a:pt x="120586" y="112534"/>
                </a:lnTo>
                <a:lnTo>
                  <a:pt x="121043" y="113042"/>
                </a:lnTo>
                <a:lnTo>
                  <a:pt x="121412" y="113296"/>
                </a:lnTo>
                <a:lnTo>
                  <a:pt x="121577" y="113436"/>
                </a:lnTo>
                <a:lnTo>
                  <a:pt x="122199" y="113296"/>
                </a:lnTo>
                <a:lnTo>
                  <a:pt x="121805" y="113296"/>
                </a:lnTo>
                <a:lnTo>
                  <a:pt x="121424" y="113042"/>
                </a:lnTo>
                <a:lnTo>
                  <a:pt x="122720" y="113042"/>
                </a:lnTo>
                <a:lnTo>
                  <a:pt x="122224" y="113296"/>
                </a:lnTo>
                <a:lnTo>
                  <a:pt x="122428" y="113296"/>
                </a:lnTo>
                <a:lnTo>
                  <a:pt x="122237" y="113550"/>
                </a:lnTo>
                <a:lnTo>
                  <a:pt x="122986" y="113550"/>
                </a:lnTo>
                <a:lnTo>
                  <a:pt x="122948" y="113296"/>
                </a:lnTo>
                <a:lnTo>
                  <a:pt x="123710" y="113296"/>
                </a:lnTo>
                <a:lnTo>
                  <a:pt x="123926" y="113042"/>
                </a:lnTo>
                <a:lnTo>
                  <a:pt x="124002" y="112153"/>
                </a:lnTo>
                <a:close/>
              </a:path>
              <a:path w="570230" h="212089">
                <a:moveTo>
                  <a:pt x="124028" y="111772"/>
                </a:moveTo>
                <a:lnTo>
                  <a:pt x="123799" y="111772"/>
                </a:lnTo>
                <a:lnTo>
                  <a:pt x="123786" y="111899"/>
                </a:lnTo>
                <a:lnTo>
                  <a:pt x="124015" y="111899"/>
                </a:lnTo>
                <a:lnTo>
                  <a:pt x="124028" y="111772"/>
                </a:lnTo>
                <a:close/>
              </a:path>
              <a:path w="570230" h="212089">
                <a:moveTo>
                  <a:pt x="124066" y="116852"/>
                </a:moveTo>
                <a:lnTo>
                  <a:pt x="123990" y="116471"/>
                </a:lnTo>
                <a:lnTo>
                  <a:pt x="123520" y="116471"/>
                </a:lnTo>
                <a:lnTo>
                  <a:pt x="123596" y="116852"/>
                </a:lnTo>
                <a:lnTo>
                  <a:pt x="124066" y="116852"/>
                </a:lnTo>
                <a:close/>
              </a:path>
              <a:path w="570230" h="212089">
                <a:moveTo>
                  <a:pt x="124129" y="33401"/>
                </a:moveTo>
                <a:lnTo>
                  <a:pt x="122555" y="33401"/>
                </a:lnTo>
                <a:lnTo>
                  <a:pt x="122466" y="33655"/>
                </a:lnTo>
                <a:lnTo>
                  <a:pt x="122389" y="33909"/>
                </a:lnTo>
                <a:lnTo>
                  <a:pt x="122288" y="34163"/>
                </a:lnTo>
                <a:lnTo>
                  <a:pt x="123850" y="34163"/>
                </a:lnTo>
                <a:lnTo>
                  <a:pt x="123939" y="33909"/>
                </a:lnTo>
                <a:lnTo>
                  <a:pt x="124040" y="33655"/>
                </a:lnTo>
                <a:lnTo>
                  <a:pt x="124129" y="33401"/>
                </a:lnTo>
                <a:close/>
              </a:path>
              <a:path w="570230" h="212089">
                <a:moveTo>
                  <a:pt x="124155" y="117360"/>
                </a:moveTo>
                <a:lnTo>
                  <a:pt x="124117" y="117106"/>
                </a:lnTo>
                <a:lnTo>
                  <a:pt x="123659" y="117106"/>
                </a:lnTo>
                <a:lnTo>
                  <a:pt x="123710" y="117360"/>
                </a:lnTo>
                <a:lnTo>
                  <a:pt x="124155" y="117360"/>
                </a:lnTo>
                <a:close/>
              </a:path>
              <a:path w="570230" h="212089">
                <a:moveTo>
                  <a:pt x="124193" y="107581"/>
                </a:moveTo>
                <a:lnTo>
                  <a:pt x="123367" y="107581"/>
                </a:lnTo>
                <a:lnTo>
                  <a:pt x="123151" y="107530"/>
                </a:lnTo>
                <a:lnTo>
                  <a:pt x="123278" y="107454"/>
                </a:lnTo>
                <a:lnTo>
                  <a:pt x="124167" y="106946"/>
                </a:lnTo>
                <a:lnTo>
                  <a:pt x="124040" y="106946"/>
                </a:lnTo>
                <a:lnTo>
                  <a:pt x="122440" y="106946"/>
                </a:lnTo>
                <a:lnTo>
                  <a:pt x="122618" y="107200"/>
                </a:lnTo>
                <a:lnTo>
                  <a:pt x="123545" y="107200"/>
                </a:lnTo>
                <a:lnTo>
                  <a:pt x="123812" y="107073"/>
                </a:lnTo>
                <a:lnTo>
                  <a:pt x="123101" y="107454"/>
                </a:lnTo>
                <a:lnTo>
                  <a:pt x="122618" y="107200"/>
                </a:lnTo>
                <a:lnTo>
                  <a:pt x="122351" y="107200"/>
                </a:lnTo>
                <a:lnTo>
                  <a:pt x="122555" y="107391"/>
                </a:lnTo>
                <a:lnTo>
                  <a:pt x="122301" y="107327"/>
                </a:lnTo>
                <a:lnTo>
                  <a:pt x="122250" y="107200"/>
                </a:lnTo>
                <a:lnTo>
                  <a:pt x="121818" y="107200"/>
                </a:lnTo>
                <a:lnTo>
                  <a:pt x="121843" y="107327"/>
                </a:lnTo>
                <a:lnTo>
                  <a:pt x="121894" y="107581"/>
                </a:lnTo>
                <a:lnTo>
                  <a:pt x="121996" y="108089"/>
                </a:lnTo>
                <a:lnTo>
                  <a:pt x="121069" y="108089"/>
                </a:lnTo>
                <a:lnTo>
                  <a:pt x="122034" y="108343"/>
                </a:lnTo>
                <a:lnTo>
                  <a:pt x="121678" y="108343"/>
                </a:lnTo>
                <a:lnTo>
                  <a:pt x="118846" y="108343"/>
                </a:lnTo>
                <a:lnTo>
                  <a:pt x="118643" y="108597"/>
                </a:lnTo>
                <a:lnTo>
                  <a:pt x="122072" y="108597"/>
                </a:lnTo>
                <a:lnTo>
                  <a:pt x="122174" y="109105"/>
                </a:lnTo>
                <a:lnTo>
                  <a:pt x="121996" y="108978"/>
                </a:lnTo>
                <a:lnTo>
                  <a:pt x="121970" y="109232"/>
                </a:lnTo>
                <a:lnTo>
                  <a:pt x="121666" y="109283"/>
                </a:lnTo>
                <a:lnTo>
                  <a:pt x="121932" y="109232"/>
                </a:lnTo>
                <a:lnTo>
                  <a:pt x="121970" y="108978"/>
                </a:lnTo>
                <a:lnTo>
                  <a:pt x="121805" y="108978"/>
                </a:lnTo>
                <a:lnTo>
                  <a:pt x="121767" y="109194"/>
                </a:lnTo>
                <a:lnTo>
                  <a:pt x="121018" y="108978"/>
                </a:lnTo>
                <a:lnTo>
                  <a:pt x="120992" y="109232"/>
                </a:lnTo>
                <a:lnTo>
                  <a:pt x="121208" y="109232"/>
                </a:lnTo>
                <a:lnTo>
                  <a:pt x="121183" y="109359"/>
                </a:lnTo>
                <a:lnTo>
                  <a:pt x="120650" y="109448"/>
                </a:lnTo>
                <a:lnTo>
                  <a:pt x="120700" y="108978"/>
                </a:lnTo>
                <a:lnTo>
                  <a:pt x="120040" y="108978"/>
                </a:lnTo>
                <a:lnTo>
                  <a:pt x="120256" y="109232"/>
                </a:lnTo>
                <a:lnTo>
                  <a:pt x="120523" y="109232"/>
                </a:lnTo>
                <a:lnTo>
                  <a:pt x="120396" y="109486"/>
                </a:lnTo>
                <a:lnTo>
                  <a:pt x="120650" y="109486"/>
                </a:lnTo>
                <a:lnTo>
                  <a:pt x="121158" y="109486"/>
                </a:lnTo>
                <a:lnTo>
                  <a:pt x="121145" y="109613"/>
                </a:lnTo>
                <a:lnTo>
                  <a:pt x="121615" y="109753"/>
                </a:lnTo>
                <a:lnTo>
                  <a:pt x="121793" y="109613"/>
                </a:lnTo>
                <a:lnTo>
                  <a:pt x="122059" y="109613"/>
                </a:lnTo>
                <a:lnTo>
                  <a:pt x="122008" y="109867"/>
                </a:lnTo>
                <a:lnTo>
                  <a:pt x="122656" y="110121"/>
                </a:lnTo>
                <a:lnTo>
                  <a:pt x="122745" y="109867"/>
                </a:lnTo>
                <a:lnTo>
                  <a:pt x="122694" y="109613"/>
                </a:lnTo>
                <a:lnTo>
                  <a:pt x="123037" y="109613"/>
                </a:lnTo>
                <a:lnTo>
                  <a:pt x="122961" y="109486"/>
                </a:lnTo>
                <a:lnTo>
                  <a:pt x="122809" y="109232"/>
                </a:lnTo>
                <a:lnTo>
                  <a:pt x="122631" y="109359"/>
                </a:lnTo>
                <a:lnTo>
                  <a:pt x="122567" y="108978"/>
                </a:lnTo>
                <a:lnTo>
                  <a:pt x="122491" y="108597"/>
                </a:lnTo>
                <a:lnTo>
                  <a:pt x="123278" y="108597"/>
                </a:lnTo>
                <a:lnTo>
                  <a:pt x="122466" y="108470"/>
                </a:lnTo>
                <a:lnTo>
                  <a:pt x="122453" y="108343"/>
                </a:lnTo>
                <a:lnTo>
                  <a:pt x="123367" y="108343"/>
                </a:lnTo>
                <a:lnTo>
                  <a:pt x="123494" y="107835"/>
                </a:lnTo>
                <a:lnTo>
                  <a:pt x="123164" y="107835"/>
                </a:lnTo>
                <a:lnTo>
                  <a:pt x="123113" y="108089"/>
                </a:lnTo>
                <a:lnTo>
                  <a:pt x="123342" y="108331"/>
                </a:lnTo>
                <a:lnTo>
                  <a:pt x="122415" y="108089"/>
                </a:lnTo>
                <a:lnTo>
                  <a:pt x="122313" y="107581"/>
                </a:lnTo>
                <a:lnTo>
                  <a:pt x="124066" y="107835"/>
                </a:lnTo>
                <a:lnTo>
                  <a:pt x="124193" y="107581"/>
                </a:lnTo>
                <a:close/>
              </a:path>
              <a:path w="570230" h="212089">
                <a:moveTo>
                  <a:pt x="124231" y="120281"/>
                </a:moveTo>
                <a:lnTo>
                  <a:pt x="124167" y="120027"/>
                </a:lnTo>
                <a:lnTo>
                  <a:pt x="123063" y="120027"/>
                </a:lnTo>
                <a:lnTo>
                  <a:pt x="122669" y="120281"/>
                </a:lnTo>
                <a:lnTo>
                  <a:pt x="124231" y="120281"/>
                </a:lnTo>
                <a:close/>
              </a:path>
              <a:path w="570230" h="212089">
                <a:moveTo>
                  <a:pt x="124256" y="117868"/>
                </a:moveTo>
                <a:lnTo>
                  <a:pt x="124206" y="117614"/>
                </a:lnTo>
                <a:lnTo>
                  <a:pt x="123736" y="117487"/>
                </a:lnTo>
                <a:lnTo>
                  <a:pt x="123748" y="117614"/>
                </a:lnTo>
                <a:lnTo>
                  <a:pt x="123812" y="117868"/>
                </a:lnTo>
                <a:lnTo>
                  <a:pt x="124256" y="117868"/>
                </a:lnTo>
                <a:close/>
              </a:path>
              <a:path w="570230" h="212089">
                <a:moveTo>
                  <a:pt x="124320" y="120789"/>
                </a:moveTo>
                <a:lnTo>
                  <a:pt x="124269" y="120535"/>
                </a:lnTo>
                <a:lnTo>
                  <a:pt x="123126" y="120789"/>
                </a:lnTo>
                <a:lnTo>
                  <a:pt x="124320" y="120789"/>
                </a:lnTo>
                <a:close/>
              </a:path>
              <a:path w="570230" h="212089">
                <a:moveTo>
                  <a:pt x="124333" y="118249"/>
                </a:moveTo>
                <a:lnTo>
                  <a:pt x="124307" y="118122"/>
                </a:lnTo>
                <a:lnTo>
                  <a:pt x="123850" y="118122"/>
                </a:lnTo>
                <a:lnTo>
                  <a:pt x="123875" y="118249"/>
                </a:lnTo>
                <a:lnTo>
                  <a:pt x="124333" y="118249"/>
                </a:lnTo>
                <a:close/>
              </a:path>
              <a:path w="570230" h="212089">
                <a:moveTo>
                  <a:pt x="124345" y="22098"/>
                </a:moveTo>
                <a:lnTo>
                  <a:pt x="117335" y="22098"/>
                </a:lnTo>
                <a:lnTo>
                  <a:pt x="118084" y="22606"/>
                </a:lnTo>
                <a:lnTo>
                  <a:pt x="119087" y="22872"/>
                </a:lnTo>
                <a:lnTo>
                  <a:pt x="119278" y="22733"/>
                </a:lnTo>
                <a:lnTo>
                  <a:pt x="123113" y="22733"/>
                </a:lnTo>
                <a:lnTo>
                  <a:pt x="123952" y="22352"/>
                </a:lnTo>
                <a:lnTo>
                  <a:pt x="124345" y="22098"/>
                </a:lnTo>
                <a:close/>
              </a:path>
              <a:path w="570230" h="212089">
                <a:moveTo>
                  <a:pt x="124383" y="112153"/>
                </a:moveTo>
                <a:lnTo>
                  <a:pt x="124244" y="111899"/>
                </a:lnTo>
                <a:lnTo>
                  <a:pt x="124015" y="111899"/>
                </a:lnTo>
                <a:lnTo>
                  <a:pt x="124002" y="112153"/>
                </a:lnTo>
                <a:lnTo>
                  <a:pt x="124383" y="112153"/>
                </a:lnTo>
                <a:close/>
              </a:path>
              <a:path w="570230" h="212089">
                <a:moveTo>
                  <a:pt x="124421" y="121297"/>
                </a:moveTo>
                <a:lnTo>
                  <a:pt x="124371" y="121043"/>
                </a:lnTo>
                <a:lnTo>
                  <a:pt x="123215" y="121043"/>
                </a:lnTo>
                <a:lnTo>
                  <a:pt x="123317" y="121297"/>
                </a:lnTo>
                <a:lnTo>
                  <a:pt x="124421" y="121297"/>
                </a:lnTo>
                <a:close/>
              </a:path>
              <a:path w="570230" h="212089">
                <a:moveTo>
                  <a:pt x="124434" y="127647"/>
                </a:moveTo>
                <a:lnTo>
                  <a:pt x="123253" y="127647"/>
                </a:lnTo>
                <a:lnTo>
                  <a:pt x="121399" y="128663"/>
                </a:lnTo>
                <a:lnTo>
                  <a:pt x="122516" y="128663"/>
                </a:lnTo>
                <a:lnTo>
                  <a:pt x="124434" y="127647"/>
                </a:lnTo>
                <a:close/>
              </a:path>
              <a:path w="570230" h="212089">
                <a:moveTo>
                  <a:pt x="124472" y="22987"/>
                </a:moveTo>
                <a:lnTo>
                  <a:pt x="123151" y="22987"/>
                </a:lnTo>
                <a:lnTo>
                  <a:pt x="122720" y="23241"/>
                </a:lnTo>
                <a:lnTo>
                  <a:pt x="124066" y="23241"/>
                </a:lnTo>
                <a:lnTo>
                  <a:pt x="124472" y="22987"/>
                </a:lnTo>
                <a:close/>
              </a:path>
              <a:path w="570230" h="212089">
                <a:moveTo>
                  <a:pt x="124536" y="122961"/>
                </a:moveTo>
                <a:lnTo>
                  <a:pt x="124345" y="122821"/>
                </a:lnTo>
                <a:lnTo>
                  <a:pt x="123964" y="122821"/>
                </a:lnTo>
                <a:lnTo>
                  <a:pt x="124536" y="122961"/>
                </a:lnTo>
                <a:close/>
              </a:path>
              <a:path w="570230" h="212089">
                <a:moveTo>
                  <a:pt x="124548" y="111264"/>
                </a:moveTo>
                <a:lnTo>
                  <a:pt x="124447" y="111010"/>
                </a:lnTo>
                <a:lnTo>
                  <a:pt x="124155" y="111010"/>
                </a:lnTo>
                <a:lnTo>
                  <a:pt x="124231" y="110756"/>
                </a:lnTo>
                <a:lnTo>
                  <a:pt x="124320" y="110121"/>
                </a:lnTo>
                <a:lnTo>
                  <a:pt x="124053" y="110375"/>
                </a:lnTo>
                <a:lnTo>
                  <a:pt x="123926" y="110756"/>
                </a:lnTo>
                <a:lnTo>
                  <a:pt x="123812" y="111518"/>
                </a:lnTo>
                <a:lnTo>
                  <a:pt x="124066" y="111518"/>
                </a:lnTo>
                <a:lnTo>
                  <a:pt x="124104" y="111264"/>
                </a:lnTo>
                <a:lnTo>
                  <a:pt x="124548" y="111264"/>
                </a:lnTo>
                <a:close/>
              </a:path>
              <a:path w="570230" h="212089">
                <a:moveTo>
                  <a:pt x="124561" y="107581"/>
                </a:moveTo>
                <a:lnTo>
                  <a:pt x="124409" y="107581"/>
                </a:lnTo>
                <a:lnTo>
                  <a:pt x="124155" y="107835"/>
                </a:lnTo>
                <a:lnTo>
                  <a:pt x="124561" y="107581"/>
                </a:lnTo>
                <a:close/>
              </a:path>
              <a:path w="570230" h="212089">
                <a:moveTo>
                  <a:pt x="124587" y="122186"/>
                </a:moveTo>
                <a:lnTo>
                  <a:pt x="124536" y="121932"/>
                </a:lnTo>
                <a:lnTo>
                  <a:pt x="123685" y="121932"/>
                </a:lnTo>
                <a:lnTo>
                  <a:pt x="123863" y="122186"/>
                </a:lnTo>
                <a:lnTo>
                  <a:pt x="124587" y="122186"/>
                </a:lnTo>
                <a:close/>
              </a:path>
              <a:path w="570230" h="212089">
                <a:moveTo>
                  <a:pt x="124612" y="24638"/>
                </a:moveTo>
                <a:lnTo>
                  <a:pt x="124091" y="24384"/>
                </a:lnTo>
                <a:lnTo>
                  <a:pt x="122072" y="24384"/>
                </a:lnTo>
                <a:lnTo>
                  <a:pt x="122072" y="24638"/>
                </a:lnTo>
                <a:lnTo>
                  <a:pt x="124612" y="24638"/>
                </a:lnTo>
                <a:close/>
              </a:path>
              <a:path w="570230" h="212089">
                <a:moveTo>
                  <a:pt x="124625" y="111899"/>
                </a:moveTo>
                <a:lnTo>
                  <a:pt x="124587" y="111772"/>
                </a:lnTo>
                <a:lnTo>
                  <a:pt x="124358" y="111772"/>
                </a:lnTo>
                <a:lnTo>
                  <a:pt x="124244" y="111899"/>
                </a:lnTo>
                <a:lnTo>
                  <a:pt x="124625" y="111899"/>
                </a:lnTo>
                <a:close/>
              </a:path>
              <a:path w="570230" h="212089">
                <a:moveTo>
                  <a:pt x="124625" y="101993"/>
                </a:moveTo>
                <a:lnTo>
                  <a:pt x="124206" y="101993"/>
                </a:lnTo>
                <a:lnTo>
                  <a:pt x="124612" y="102082"/>
                </a:lnTo>
                <a:close/>
              </a:path>
              <a:path w="570230" h="212089">
                <a:moveTo>
                  <a:pt x="124663" y="122567"/>
                </a:moveTo>
                <a:lnTo>
                  <a:pt x="124612" y="122313"/>
                </a:lnTo>
                <a:lnTo>
                  <a:pt x="123952" y="122313"/>
                </a:lnTo>
                <a:lnTo>
                  <a:pt x="124333" y="122567"/>
                </a:lnTo>
                <a:lnTo>
                  <a:pt x="124663" y="122567"/>
                </a:lnTo>
                <a:close/>
              </a:path>
              <a:path w="570230" h="212089">
                <a:moveTo>
                  <a:pt x="124663" y="120027"/>
                </a:moveTo>
                <a:lnTo>
                  <a:pt x="124625" y="119900"/>
                </a:lnTo>
                <a:lnTo>
                  <a:pt x="124142" y="119900"/>
                </a:lnTo>
                <a:lnTo>
                  <a:pt x="124167" y="120027"/>
                </a:lnTo>
                <a:lnTo>
                  <a:pt x="124663" y="120027"/>
                </a:lnTo>
                <a:close/>
              </a:path>
              <a:path w="570230" h="212089">
                <a:moveTo>
                  <a:pt x="124675" y="108343"/>
                </a:moveTo>
                <a:lnTo>
                  <a:pt x="124447" y="108343"/>
                </a:lnTo>
                <a:lnTo>
                  <a:pt x="124675" y="108343"/>
                </a:lnTo>
                <a:close/>
              </a:path>
              <a:path w="570230" h="212089">
                <a:moveTo>
                  <a:pt x="124688" y="107200"/>
                </a:moveTo>
                <a:lnTo>
                  <a:pt x="124371" y="107200"/>
                </a:lnTo>
                <a:lnTo>
                  <a:pt x="124548" y="107099"/>
                </a:lnTo>
                <a:lnTo>
                  <a:pt x="124587" y="106946"/>
                </a:lnTo>
                <a:lnTo>
                  <a:pt x="124269" y="106946"/>
                </a:lnTo>
                <a:lnTo>
                  <a:pt x="124218" y="107200"/>
                </a:lnTo>
                <a:lnTo>
                  <a:pt x="123875" y="107200"/>
                </a:lnTo>
                <a:lnTo>
                  <a:pt x="123596" y="107327"/>
                </a:lnTo>
                <a:lnTo>
                  <a:pt x="123786" y="107327"/>
                </a:lnTo>
                <a:lnTo>
                  <a:pt x="124333" y="107327"/>
                </a:lnTo>
                <a:lnTo>
                  <a:pt x="124460" y="107378"/>
                </a:lnTo>
                <a:lnTo>
                  <a:pt x="124688" y="107200"/>
                </a:lnTo>
                <a:close/>
              </a:path>
              <a:path w="570230" h="212089">
                <a:moveTo>
                  <a:pt x="124714" y="122821"/>
                </a:moveTo>
                <a:lnTo>
                  <a:pt x="124333" y="122567"/>
                </a:lnTo>
                <a:lnTo>
                  <a:pt x="123964" y="122567"/>
                </a:lnTo>
                <a:lnTo>
                  <a:pt x="124345" y="122821"/>
                </a:lnTo>
                <a:lnTo>
                  <a:pt x="124714" y="122821"/>
                </a:lnTo>
                <a:close/>
              </a:path>
              <a:path w="570230" h="212089">
                <a:moveTo>
                  <a:pt x="124777" y="108978"/>
                </a:moveTo>
                <a:lnTo>
                  <a:pt x="124409" y="108978"/>
                </a:lnTo>
                <a:lnTo>
                  <a:pt x="124675" y="109143"/>
                </a:lnTo>
                <a:lnTo>
                  <a:pt x="124777" y="108978"/>
                </a:lnTo>
                <a:close/>
              </a:path>
              <a:path w="570230" h="212089">
                <a:moveTo>
                  <a:pt x="124777" y="106946"/>
                </a:moveTo>
                <a:lnTo>
                  <a:pt x="124587" y="106946"/>
                </a:lnTo>
                <a:lnTo>
                  <a:pt x="124777" y="106946"/>
                </a:lnTo>
                <a:close/>
              </a:path>
              <a:path w="570230" h="212089">
                <a:moveTo>
                  <a:pt x="124790" y="135267"/>
                </a:moveTo>
                <a:lnTo>
                  <a:pt x="123494" y="135267"/>
                </a:lnTo>
                <a:lnTo>
                  <a:pt x="123482" y="135521"/>
                </a:lnTo>
                <a:lnTo>
                  <a:pt x="124714" y="135521"/>
                </a:lnTo>
                <a:lnTo>
                  <a:pt x="124790" y="135267"/>
                </a:lnTo>
                <a:close/>
              </a:path>
              <a:path w="570230" h="212089">
                <a:moveTo>
                  <a:pt x="124815" y="14605"/>
                </a:moveTo>
                <a:lnTo>
                  <a:pt x="123685" y="14605"/>
                </a:lnTo>
                <a:lnTo>
                  <a:pt x="123748" y="14859"/>
                </a:lnTo>
                <a:lnTo>
                  <a:pt x="124561" y="14859"/>
                </a:lnTo>
                <a:lnTo>
                  <a:pt x="124815" y="14605"/>
                </a:lnTo>
                <a:close/>
              </a:path>
              <a:path w="570230" h="212089">
                <a:moveTo>
                  <a:pt x="124841" y="121043"/>
                </a:moveTo>
                <a:lnTo>
                  <a:pt x="124777" y="120789"/>
                </a:lnTo>
                <a:lnTo>
                  <a:pt x="124320" y="120789"/>
                </a:lnTo>
                <a:lnTo>
                  <a:pt x="124371" y="121043"/>
                </a:lnTo>
                <a:lnTo>
                  <a:pt x="124841" y="121043"/>
                </a:lnTo>
                <a:close/>
              </a:path>
              <a:path w="570230" h="212089">
                <a:moveTo>
                  <a:pt x="124841" y="103136"/>
                </a:moveTo>
                <a:lnTo>
                  <a:pt x="124815" y="102882"/>
                </a:lnTo>
                <a:lnTo>
                  <a:pt x="122796" y="102882"/>
                </a:lnTo>
                <a:lnTo>
                  <a:pt x="123113" y="103136"/>
                </a:lnTo>
                <a:lnTo>
                  <a:pt x="124841" y="103136"/>
                </a:lnTo>
                <a:close/>
              </a:path>
              <a:path w="570230" h="212089">
                <a:moveTo>
                  <a:pt x="124942" y="126885"/>
                </a:moveTo>
                <a:lnTo>
                  <a:pt x="118554" y="126885"/>
                </a:lnTo>
                <a:lnTo>
                  <a:pt x="118046" y="127139"/>
                </a:lnTo>
                <a:lnTo>
                  <a:pt x="117221" y="127647"/>
                </a:lnTo>
                <a:lnTo>
                  <a:pt x="116636" y="127647"/>
                </a:lnTo>
                <a:lnTo>
                  <a:pt x="116319" y="128282"/>
                </a:lnTo>
                <a:lnTo>
                  <a:pt x="116293" y="128663"/>
                </a:lnTo>
                <a:lnTo>
                  <a:pt x="116751" y="128282"/>
                </a:lnTo>
                <a:lnTo>
                  <a:pt x="117309" y="127647"/>
                </a:lnTo>
                <a:lnTo>
                  <a:pt x="123253" y="127647"/>
                </a:lnTo>
                <a:lnTo>
                  <a:pt x="124942" y="126885"/>
                </a:lnTo>
                <a:close/>
              </a:path>
              <a:path w="570230" h="212089">
                <a:moveTo>
                  <a:pt x="124942" y="103517"/>
                </a:moveTo>
                <a:lnTo>
                  <a:pt x="124536" y="103771"/>
                </a:lnTo>
                <a:lnTo>
                  <a:pt x="123825" y="103771"/>
                </a:lnTo>
                <a:lnTo>
                  <a:pt x="123418" y="103378"/>
                </a:lnTo>
                <a:lnTo>
                  <a:pt x="123596" y="103517"/>
                </a:lnTo>
                <a:lnTo>
                  <a:pt x="124891" y="103517"/>
                </a:lnTo>
                <a:lnTo>
                  <a:pt x="124853" y="103263"/>
                </a:lnTo>
                <a:lnTo>
                  <a:pt x="123304" y="103263"/>
                </a:lnTo>
                <a:lnTo>
                  <a:pt x="123113" y="103136"/>
                </a:lnTo>
                <a:lnTo>
                  <a:pt x="122694" y="103136"/>
                </a:lnTo>
                <a:lnTo>
                  <a:pt x="123063" y="103517"/>
                </a:lnTo>
                <a:lnTo>
                  <a:pt x="124180" y="104025"/>
                </a:lnTo>
                <a:lnTo>
                  <a:pt x="124815" y="104025"/>
                </a:lnTo>
                <a:lnTo>
                  <a:pt x="124879" y="103771"/>
                </a:lnTo>
                <a:lnTo>
                  <a:pt x="124942" y="103517"/>
                </a:lnTo>
                <a:close/>
              </a:path>
              <a:path w="570230" h="212089">
                <a:moveTo>
                  <a:pt x="124968" y="124472"/>
                </a:moveTo>
                <a:lnTo>
                  <a:pt x="124917" y="124218"/>
                </a:lnTo>
                <a:lnTo>
                  <a:pt x="121539" y="124218"/>
                </a:lnTo>
                <a:lnTo>
                  <a:pt x="122872" y="123964"/>
                </a:lnTo>
                <a:lnTo>
                  <a:pt x="123139" y="123964"/>
                </a:lnTo>
                <a:lnTo>
                  <a:pt x="124853" y="123964"/>
                </a:lnTo>
                <a:lnTo>
                  <a:pt x="124802" y="123710"/>
                </a:lnTo>
                <a:lnTo>
                  <a:pt x="124206" y="123710"/>
                </a:lnTo>
                <a:lnTo>
                  <a:pt x="123545" y="123837"/>
                </a:lnTo>
                <a:lnTo>
                  <a:pt x="124752" y="123456"/>
                </a:lnTo>
                <a:lnTo>
                  <a:pt x="122212" y="123456"/>
                </a:lnTo>
                <a:lnTo>
                  <a:pt x="123317" y="123202"/>
                </a:lnTo>
                <a:lnTo>
                  <a:pt x="120345" y="123202"/>
                </a:lnTo>
                <a:lnTo>
                  <a:pt x="120345" y="123710"/>
                </a:lnTo>
                <a:lnTo>
                  <a:pt x="120332" y="123850"/>
                </a:lnTo>
                <a:lnTo>
                  <a:pt x="119354" y="123710"/>
                </a:lnTo>
                <a:lnTo>
                  <a:pt x="120345" y="123710"/>
                </a:lnTo>
                <a:lnTo>
                  <a:pt x="120345" y="123202"/>
                </a:lnTo>
                <a:lnTo>
                  <a:pt x="118986" y="123202"/>
                </a:lnTo>
                <a:lnTo>
                  <a:pt x="118897" y="123456"/>
                </a:lnTo>
                <a:lnTo>
                  <a:pt x="118706" y="123456"/>
                </a:lnTo>
                <a:lnTo>
                  <a:pt x="118618" y="123710"/>
                </a:lnTo>
                <a:lnTo>
                  <a:pt x="118808" y="123710"/>
                </a:lnTo>
                <a:lnTo>
                  <a:pt x="118757" y="123964"/>
                </a:lnTo>
                <a:lnTo>
                  <a:pt x="120332" y="123964"/>
                </a:lnTo>
                <a:lnTo>
                  <a:pt x="120332" y="124218"/>
                </a:lnTo>
                <a:lnTo>
                  <a:pt x="120764" y="124218"/>
                </a:lnTo>
                <a:lnTo>
                  <a:pt x="120650" y="124472"/>
                </a:lnTo>
                <a:lnTo>
                  <a:pt x="124968" y="124472"/>
                </a:lnTo>
                <a:close/>
              </a:path>
              <a:path w="570230" h="212089">
                <a:moveTo>
                  <a:pt x="125018" y="106946"/>
                </a:moveTo>
                <a:lnTo>
                  <a:pt x="124752" y="107035"/>
                </a:lnTo>
                <a:lnTo>
                  <a:pt x="125018" y="106946"/>
                </a:lnTo>
                <a:close/>
              </a:path>
              <a:path w="570230" h="212089">
                <a:moveTo>
                  <a:pt x="125082" y="135521"/>
                </a:moveTo>
                <a:lnTo>
                  <a:pt x="124714" y="135521"/>
                </a:lnTo>
                <a:lnTo>
                  <a:pt x="124625" y="135775"/>
                </a:lnTo>
                <a:lnTo>
                  <a:pt x="125082" y="135775"/>
                </a:lnTo>
                <a:lnTo>
                  <a:pt x="125082" y="135521"/>
                </a:lnTo>
                <a:close/>
              </a:path>
              <a:path w="570230" h="212089">
                <a:moveTo>
                  <a:pt x="125095" y="135013"/>
                </a:moveTo>
                <a:lnTo>
                  <a:pt x="124866" y="135013"/>
                </a:lnTo>
                <a:lnTo>
                  <a:pt x="124790" y="135267"/>
                </a:lnTo>
                <a:lnTo>
                  <a:pt x="125082" y="135267"/>
                </a:lnTo>
                <a:lnTo>
                  <a:pt x="125095" y="135013"/>
                </a:lnTo>
                <a:close/>
              </a:path>
              <a:path w="570230" h="212089">
                <a:moveTo>
                  <a:pt x="125095" y="108343"/>
                </a:moveTo>
                <a:lnTo>
                  <a:pt x="124587" y="108597"/>
                </a:lnTo>
                <a:lnTo>
                  <a:pt x="124993" y="108597"/>
                </a:lnTo>
                <a:lnTo>
                  <a:pt x="125095" y="108343"/>
                </a:lnTo>
                <a:close/>
              </a:path>
              <a:path w="570230" h="212089">
                <a:moveTo>
                  <a:pt x="125120" y="115836"/>
                </a:moveTo>
                <a:lnTo>
                  <a:pt x="125006" y="115582"/>
                </a:lnTo>
                <a:lnTo>
                  <a:pt x="123825" y="115582"/>
                </a:lnTo>
                <a:lnTo>
                  <a:pt x="123863" y="115836"/>
                </a:lnTo>
                <a:lnTo>
                  <a:pt x="125120" y="115836"/>
                </a:lnTo>
                <a:close/>
              </a:path>
              <a:path w="570230" h="212089">
                <a:moveTo>
                  <a:pt x="125133" y="107327"/>
                </a:moveTo>
                <a:lnTo>
                  <a:pt x="124790" y="107200"/>
                </a:lnTo>
                <a:lnTo>
                  <a:pt x="124574" y="107416"/>
                </a:lnTo>
                <a:lnTo>
                  <a:pt x="124726" y="107454"/>
                </a:lnTo>
                <a:lnTo>
                  <a:pt x="124904" y="107327"/>
                </a:lnTo>
                <a:lnTo>
                  <a:pt x="125133" y="107327"/>
                </a:lnTo>
                <a:close/>
              </a:path>
              <a:path w="570230" h="212089">
                <a:moveTo>
                  <a:pt x="125133" y="21844"/>
                </a:moveTo>
                <a:lnTo>
                  <a:pt x="124739" y="21844"/>
                </a:lnTo>
                <a:lnTo>
                  <a:pt x="124345" y="22098"/>
                </a:lnTo>
                <a:lnTo>
                  <a:pt x="124688" y="22098"/>
                </a:lnTo>
                <a:lnTo>
                  <a:pt x="125133" y="21844"/>
                </a:lnTo>
                <a:close/>
              </a:path>
              <a:path w="570230" h="212089">
                <a:moveTo>
                  <a:pt x="125145" y="121932"/>
                </a:moveTo>
                <a:lnTo>
                  <a:pt x="125056" y="121678"/>
                </a:lnTo>
                <a:lnTo>
                  <a:pt x="124968" y="121424"/>
                </a:lnTo>
                <a:lnTo>
                  <a:pt x="124929" y="121297"/>
                </a:lnTo>
                <a:lnTo>
                  <a:pt x="124421" y="121297"/>
                </a:lnTo>
                <a:lnTo>
                  <a:pt x="124536" y="121932"/>
                </a:lnTo>
                <a:lnTo>
                  <a:pt x="125145" y="121932"/>
                </a:lnTo>
                <a:close/>
              </a:path>
              <a:path w="570230" h="212089">
                <a:moveTo>
                  <a:pt x="125145" y="117868"/>
                </a:moveTo>
                <a:lnTo>
                  <a:pt x="124256" y="117868"/>
                </a:lnTo>
                <a:lnTo>
                  <a:pt x="124307" y="118122"/>
                </a:lnTo>
                <a:lnTo>
                  <a:pt x="124879" y="118122"/>
                </a:lnTo>
                <a:lnTo>
                  <a:pt x="125145" y="117868"/>
                </a:lnTo>
                <a:close/>
              </a:path>
              <a:path w="570230" h="212089">
                <a:moveTo>
                  <a:pt x="125158" y="125361"/>
                </a:moveTo>
                <a:lnTo>
                  <a:pt x="125107" y="125107"/>
                </a:lnTo>
                <a:lnTo>
                  <a:pt x="124917" y="125107"/>
                </a:lnTo>
                <a:lnTo>
                  <a:pt x="124739" y="125107"/>
                </a:lnTo>
                <a:lnTo>
                  <a:pt x="120307" y="125107"/>
                </a:lnTo>
                <a:lnTo>
                  <a:pt x="118554" y="125107"/>
                </a:lnTo>
                <a:lnTo>
                  <a:pt x="118541" y="125361"/>
                </a:lnTo>
                <a:lnTo>
                  <a:pt x="119938" y="125361"/>
                </a:lnTo>
                <a:lnTo>
                  <a:pt x="120281" y="125133"/>
                </a:lnTo>
                <a:lnTo>
                  <a:pt x="120142" y="125361"/>
                </a:lnTo>
                <a:lnTo>
                  <a:pt x="123850" y="125361"/>
                </a:lnTo>
                <a:lnTo>
                  <a:pt x="123494" y="125488"/>
                </a:lnTo>
                <a:lnTo>
                  <a:pt x="123977" y="125590"/>
                </a:lnTo>
                <a:lnTo>
                  <a:pt x="124688" y="126022"/>
                </a:lnTo>
                <a:lnTo>
                  <a:pt x="124739" y="126542"/>
                </a:lnTo>
                <a:lnTo>
                  <a:pt x="125133" y="126377"/>
                </a:lnTo>
                <a:lnTo>
                  <a:pt x="124968" y="125361"/>
                </a:lnTo>
                <a:lnTo>
                  <a:pt x="125158" y="125361"/>
                </a:lnTo>
                <a:close/>
              </a:path>
              <a:path w="570230" h="212089">
                <a:moveTo>
                  <a:pt x="125171" y="127647"/>
                </a:moveTo>
                <a:lnTo>
                  <a:pt x="123571" y="128282"/>
                </a:lnTo>
                <a:lnTo>
                  <a:pt x="122936" y="128663"/>
                </a:lnTo>
                <a:lnTo>
                  <a:pt x="123685" y="128663"/>
                </a:lnTo>
                <a:lnTo>
                  <a:pt x="125171" y="127647"/>
                </a:lnTo>
                <a:close/>
              </a:path>
              <a:path w="570230" h="212089">
                <a:moveTo>
                  <a:pt x="125171" y="118122"/>
                </a:moveTo>
                <a:lnTo>
                  <a:pt x="124879" y="118122"/>
                </a:lnTo>
                <a:lnTo>
                  <a:pt x="124739" y="118249"/>
                </a:lnTo>
                <a:lnTo>
                  <a:pt x="124333" y="118249"/>
                </a:lnTo>
                <a:lnTo>
                  <a:pt x="124383" y="118503"/>
                </a:lnTo>
                <a:lnTo>
                  <a:pt x="124599" y="118376"/>
                </a:lnTo>
                <a:lnTo>
                  <a:pt x="124472" y="118503"/>
                </a:lnTo>
                <a:lnTo>
                  <a:pt x="123913" y="118503"/>
                </a:lnTo>
                <a:lnTo>
                  <a:pt x="123964" y="118897"/>
                </a:lnTo>
                <a:lnTo>
                  <a:pt x="124129" y="118757"/>
                </a:lnTo>
                <a:lnTo>
                  <a:pt x="124396" y="118757"/>
                </a:lnTo>
                <a:lnTo>
                  <a:pt x="125171" y="118122"/>
                </a:lnTo>
                <a:close/>
              </a:path>
              <a:path w="570230" h="212089">
                <a:moveTo>
                  <a:pt x="125196" y="113550"/>
                </a:moveTo>
                <a:lnTo>
                  <a:pt x="125044" y="113296"/>
                </a:lnTo>
                <a:lnTo>
                  <a:pt x="123710" y="113296"/>
                </a:lnTo>
                <a:lnTo>
                  <a:pt x="123901" y="113550"/>
                </a:lnTo>
                <a:lnTo>
                  <a:pt x="125196" y="113550"/>
                </a:lnTo>
                <a:close/>
              </a:path>
              <a:path w="570230" h="212089">
                <a:moveTo>
                  <a:pt x="125209" y="112407"/>
                </a:moveTo>
                <a:lnTo>
                  <a:pt x="124752" y="112407"/>
                </a:lnTo>
                <a:lnTo>
                  <a:pt x="124675" y="112153"/>
                </a:lnTo>
                <a:lnTo>
                  <a:pt x="124383" y="112153"/>
                </a:lnTo>
                <a:lnTo>
                  <a:pt x="125044" y="113296"/>
                </a:lnTo>
                <a:lnTo>
                  <a:pt x="125209" y="113296"/>
                </a:lnTo>
                <a:lnTo>
                  <a:pt x="124955" y="112788"/>
                </a:lnTo>
                <a:lnTo>
                  <a:pt x="124879" y="112661"/>
                </a:lnTo>
                <a:lnTo>
                  <a:pt x="125196" y="112661"/>
                </a:lnTo>
                <a:lnTo>
                  <a:pt x="125209" y="112407"/>
                </a:lnTo>
                <a:close/>
              </a:path>
              <a:path w="570230" h="212089">
                <a:moveTo>
                  <a:pt x="125247" y="117106"/>
                </a:moveTo>
                <a:lnTo>
                  <a:pt x="125234" y="116852"/>
                </a:lnTo>
                <a:lnTo>
                  <a:pt x="124066" y="116852"/>
                </a:lnTo>
                <a:lnTo>
                  <a:pt x="124117" y="117106"/>
                </a:lnTo>
                <a:lnTo>
                  <a:pt x="125247" y="117106"/>
                </a:lnTo>
                <a:close/>
              </a:path>
              <a:path w="570230" h="212089">
                <a:moveTo>
                  <a:pt x="125247" y="106692"/>
                </a:moveTo>
                <a:lnTo>
                  <a:pt x="124929" y="106819"/>
                </a:lnTo>
                <a:lnTo>
                  <a:pt x="125247" y="106946"/>
                </a:lnTo>
                <a:lnTo>
                  <a:pt x="125247" y="106692"/>
                </a:lnTo>
                <a:close/>
              </a:path>
              <a:path w="570230" h="212089">
                <a:moveTo>
                  <a:pt x="125285" y="117614"/>
                </a:moveTo>
                <a:lnTo>
                  <a:pt x="125260" y="117360"/>
                </a:lnTo>
                <a:lnTo>
                  <a:pt x="124155" y="117360"/>
                </a:lnTo>
                <a:lnTo>
                  <a:pt x="124206" y="117614"/>
                </a:lnTo>
                <a:lnTo>
                  <a:pt x="125285" y="117614"/>
                </a:lnTo>
                <a:close/>
              </a:path>
              <a:path w="570230" h="212089">
                <a:moveTo>
                  <a:pt x="125298" y="113931"/>
                </a:moveTo>
                <a:lnTo>
                  <a:pt x="125272" y="113690"/>
                </a:lnTo>
                <a:lnTo>
                  <a:pt x="124002" y="113677"/>
                </a:lnTo>
                <a:lnTo>
                  <a:pt x="124193" y="113931"/>
                </a:lnTo>
                <a:lnTo>
                  <a:pt x="125298" y="113931"/>
                </a:lnTo>
                <a:close/>
              </a:path>
              <a:path w="570230" h="212089">
                <a:moveTo>
                  <a:pt x="125310" y="111010"/>
                </a:moveTo>
                <a:lnTo>
                  <a:pt x="124599" y="111010"/>
                </a:lnTo>
                <a:lnTo>
                  <a:pt x="124714" y="111264"/>
                </a:lnTo>
                <a:lnTo>
                  <a:pt x="125082" y="111264"/>
                </a:lnTo>
                <a:lnTo>
                  <a:pt x="125310" y="111010"/>
                </a:lnTo>
                <a:close/>
              </a:path>
              <a:path w="570230" h="212089">
                <a:moveTo>
                  <a:pt x="125323" y="123710"/>
                </a:moveTo>
                <a:lnTo>
                  <a:pt x="125272" y="123456"/>
                </a:lnTo>
                <a:lnTo>
                  <a:pt x="124752" y="123456"/>
                </a:lnTo>
                <a:lnTo>
                  <a:pt x="124802" y="123710"/>
                </a:lnTo>
                <a:lnTo>
                  <a:pt x="125323" y="123710"/>
                </a:lnTo>
                <a:close/>
              </a:path>
              <a:path w="570230" h="212089">
                <a:moveTo>
                  <a:pt x="125323" y="122313"/>
                </a:moveTo>
                <a:lnTo>
                  <a:pt x="125260" y="122186"/>
                </a:lnTo>
                <a:lnTo>
                  <a:pt x="124587" y="122186"/>
                </a:lnTo>
                <a:lnTo>
                  <a:pt x="124612" y="122313"/>
                </a:lnTo>
                <a:lnTo>
                  <a:pt x="125323" y="122313"/>
                </a:lnTo>
                <a:close/>
              </a:path>
              <a:path w="570230" h="212089">
                <a:moveTo>
                  <a:pt x="125349" y="107200"/>
                </a:moveTo>
                <a:lnTo>
                  <a:pt x="125120" y="107200"/>
                </a:lnTo>
                <a:lnTo>
                  <a:pt x="125158" y="107327"/>
                </a:lnTo>
                <a:lnTo>
                  <a:pt x="125323" y="107327"/>
                </a:lnTo>
                <a:lnTo>
                  <a:pt x="125349" y="107200"/>
                </a:lnTo>
                <a:close/>
              </a:path>
              <a:path w="570230" h="212089">
                <a:moveTo>
                  <a:pt x="125361" y="114439"/>
                </a:moveTo>
                <a:lnTo>
                  <a:pt x="125336" y="114185"/>
                </a:lnTo>
                <a:lnTo>
                  <a:pt x="124396" y="114185"/>
                </a:lnTo>
                <a:lnTo>
                  <a:pt x="124193" y="113931"/>
                </a:lnTo>
                <a:lnTo>
                  <a:pt x="123863" y="113931"/>
                </a:lnTo>
                <a:lnTo>
                  <a:pt x="124637" y="114693"/>
                </a:lnTo>
                <a:lnTo>
                  <a:pt x="124548" y="114439"/>
                </a:lnTo>
                <a:lnTo>
                  <a:pt x="125361" y="114439"/>
                </a:lnTo>
                <a:close/>
              </a:path>
              <a:path w="570230" h="212089">
                <a:moveTo>
                  <a:pt x="125361" y="104914"/>
                </a:moveTo>
                <a:lnTo>
                  <a:pt x="125044" y="104914"/>
                </a:lnTo>
                <a:lnTo>
                  <a:pt x="124929" y="105168"/>
                </a:lnTo>
                <a:lnTo>
                  <a:pt x="124510" y="105168"/>
                </a:lnTo>
                <a:lnTo>
                  <a:pt x="123342" y="104406"/>
                </a:lnTo>
                <a:lnTo>
                  <a:pt x="122643" y="103771"/>
                </a:lnTo>
                <a:lnTo>
                  <a:pt x="122288" y="103263"/>
                </a:lnTo>
                <a:lnTo>
                  <a:pt x="122351" y="103771"/>
                </a:lnTo>
                <a:lnTo>
                  <a:pt x="122986" y="104406"/>
                </a:lnTo>
                <a:lnTo>
                  <a:pt x="123291" y="104660"/>
                </a:lnTo>
                <a:lnTo>
                  <a:pt x="124002" y="105168"/>
                </a:lnTo>
                <a:lnTo>
                  <a:pt x="124498" y="105549"/>
                </a:lnTo>
                <a:lnTo>
                  <a:pt x="124777" y="105549"/>
                </a:lnTo>
                <a:lnTo>
                  <a:pt x="125133" y="105168"/>
                </a:lnTo>
                <a:lnTo>
                  <a:pt x="125361" y="104914"/>
                </a:lnTo>
                <a:close/>
              </a:path>
              <a:path w="570230" h="212089">
                <a:moveTo>
                  <a:pt x="125412" y="124218"/>
                </a:moveTo>
                <a:lnTo>
                  <a:pt x="125374" y="123964"/>
                </a:lnTo>
                <a:lnTo>
                  <a:pt x="124853" y="123964"/>
                </a:lnTo>
                <a:lnTo>
                  <a:pt x="124917" y="124218"/>
                </a:lnTo>
                <a:lnTo>
                  <a:pt x="125412" y="124218"/>
                </a:lnTo>
                <a:close/>
              </a:path>
              <a:path w="570230" h="212089">
                <a:moveTo>
                  <a:pt x="125412" y="103390"/>
                </a:moveTo>
                <a:lnTo>
                  <a:pt x="125374" y="103136"/>
                </a:lnTo>
                <a:lnTo>
                  <a:pt x="124841" y="103136"/>
                </a:lnTo>
                <a:lnTo>
                  <a:pt x="124853" y="103263"/>
                </a:lnTo>
                <a:lnTo>
                  <a:pt x="125247" y="103263"/>
                </a:lnTo>
                <a:lnTo>
                  <a:pt x="125412" y="103390"/>
                </a:lnTo>
                <a:close/>
              </a:path>
              <a:path w="570230" h="212089">
                <a:moveTo>
                  <a:pt x="125437" y="111264"/>
                </a:moveTo>
                <a:lnTo>
                  <a:pt x="125082" y="111264"/>
                </a:lnTo>
                <a:lnTo>
                  <a:pt x="124294" y="111518"/>
                </a:lnTo>
                <a:lnTo>
                  <a:pt x="124066" y="111518"/>
                </a:lnTo>
                <a:lnTo>
                  <a:pt x="124028" y="111772"/>
                </a:lnTo>
                <a:lnTo>
                  <a:pt x="124358" y="111772"/>
                </a:lnTo>
                <a:lnTo>
                  <a:pt x="124612" y="111518"/>
                </a:lnTo>
                <a:lnTo>
                  <a:pt x="125006" y="111518"/>
                </a:lnTo>
                <a:lnTo>
                  <a:pt x="125437" y="111264"/>
                </a:lnTo>
                <a:close/>
              </a:path>
              <a:path w="570230" h="212089">
                <a:moveTo>
                  <a:pt x="125564" y="122821"/>
                </a:moveTo>
                <a:lnTo>
                  <a:pt x="125437" y="122567"/>
                </a:lnTo>
                <a:lnTo>
                  <a:pt x="124663" y="122567"/>
                </a:lnTo>
                <a:lnTo>
                  <a:pt x="124714" y="122821"/>
                </a:lnTo>
                <a:lnTo>
                  <a:pt x="125564" y="122821"/>
                </a:lnTo>
                <a:close/>
              </a:path>
              <a:path w="570230" h="212089">
                <a:moveTo>
                  <a:pt x="125564" y="116852"/>
                </a:moveTo>
                <a:lnTo>
                  <a:pt x="125488" y="116217"/>
                </a:lnTo>
                <a:lnTo>
                  <a:pt x="125387" y="115836"/>
                </a:lnTo>
                <a:lnTo>
                  <a:pt x="125120" y="115836"/>
                </a:lnTo>
                <a:lnTo>
                  <a:pt x="125234" y="116852"/>
                </a:lnTo>
                <a:lnTo>
                  <a:pt x="125564" y="116852"/>
                </a:lnTo>
                <a:close/>
              </a:path>
              <a:path w="570230" h="212089">
                <a:moveTo>
                  <a:pt x="125577" y="125107"/>
                </a:moveTo>
                <a:lnTo>
                  <a:pt x="125463" y="124472"/>
                </a:lnTo>
                <a:lnTo>
                  <a:pt x="124968" y="124472"/>
                </a:lnTo>
                <a:lnTo>
                  <a:pt x="124993" y="124599"/>
                </a:lnTo>
                <a:lnTo>
                  <a:pt x="125107" y="125107"/>
                </a:lnTo>
                <a:lnTo>
                  <a:pt x="125577" y="125107"/>
                </a:lnTo>
                <a:close/>
              </a:path>
              <a:path w="570230" h="212089">
                <a:moveTo>
                  <a:pt x="125590" y="117360"/>
                </a:moveTo>
                <a:lnTo>
                  <a:pt x="125577" y="117106"/>
                </a:lnTo>
                <a:lnTo>
                  <a:pt x="125247" y="117106"/>
                </a:lnTo>
                <a:lnTo>
                  <a:pt x="125260" y="117360"/>
                </a:lnTo>
                <a:lnTo>
                  <a:pt x="125590" y="117360"/>
                </a:lnTo>
                <a:close/>
              </a:path>
              <a:path w="570230" h="212089">
                <a:moveTo>
                  <a:pt x="125615" y="117868"/>
                </a:moveTo>
                <a:lnTo>
                  <a:pt x="125603" y="117614"/>
                </a:lnTo>
                <a:lnTo>
                  <a:pt x="125285" y="117614"/>
                </a:lnTo>
                <a:lnTo>
                  <a:pt x="125145" y="117868"/>
                </a:lnTo>
                <a:lnTo>
                  <a:pt x="125488" y="117868"/>
                </a:lnTo>
                <a:lnTo>
                  <a:pt x="125615" y="117868"/>
                </a:lnTo>
                <a:close/>
              </a:path>
              <a:path w="570230" h="212089">
                <a:moveTo>
                  <a:pt x="125615" y="102273"/>
                </a:moveTo>
                <a:lnTo>
                  <a:pt x="125310" y="101993"/>
                </a:lnTo>
                <a:lnTo>
                  <a:pt x="125095" y="101993"/>
                </a:lnTo>
                <a:lnTo>
                  <a:pt x="125526" y="102247"/>
                </a:lnTo>
                <a:close/>
              </a:path>
              <a:path w="570230" h="212089">
                <a:moveTo>
                  <a:pt x="125641" y="118249"/>
                </a:moveTo>
                <a:lnTo>
                  <a:pt x="125628" y="118122"/>
                </a:lnTo>
                <a:lnTo>
                  <a:pt x="125387" y="118122"/>
                </a:lnTo>
                <a:lnTo>
                  <a:pt x="125437" y="118249"/>
                </a:lnTo>
                <a:lnTo>
                  <a:pt x="125641" y="118249"/>
                </a:lnTo>
                <a:close/>
              </a:path>
              <a:path w="570230" h="212089">
                <a:moveTo>
                  <a:pt x="125641" y="24638"/>
                </a:moveTo>
                <a:lnTo>
                  <a:pt x="124612" y="24638"/>
                </a:lnTo>
                <a:lnTo>
                  <a:pt x="125120" y="24892"/>
                </a:lnTo>
                <a:lnTo>
                  <a:pt x="125641" y="24638"/>
                </a:lnTo>
                <a:close/>
              </a:path>
              <a:path w="570230" h="212089">
                <a:moveTo>
                  <a:pt x="125691" y="119392"/>
                </a:moveTo>
                <a:lnTo>
                  <a:pt x="125653" y="118503"/>
                </a:lnTo>
                <a:lnTo>
                  <a:pt x="125437" y="118249"/>
                </a:lnTo>
                <a:lnTo>
                  <a:pt x="125526" y="118503"/>
                </a:lnTo>
                <a:lnTo>
                  <a:pt x="125577" y="118757"/>
                </a:lnTo>
                <a:lnTo>
                  <a:pt x="124396" y="118757"/>
                </a:lnTo>
                <a:lnTo>
                  <a:pt x="124447" y="119011"/>
                </a:lnTo>
                <a:lnTo>
                  <a:pt x="125615" y="119011"/>
                </a:lnTo>
                <a:lnTo>
                  <a:pt x="125691" y="119392"/>
                </a:lnTo>
                <a:close/>
              </a:path>
              <a:path w="570230" h="212089">
                <a:moveTo>
                  <a:pt x="125704" y="22987"/>
                </a:moveTo>
                <a:lnTo>
                  <a:pt x="125285" y="22733"/>
                </a:lnTo>
                <a:lnTo>
                  <a:pt x="124879" y="22733"/>
                </a:lnTo>
                <a:lnTo>
                  <a:pt x="124472" y="22987"/>
                </a:lnTo>
                <a:lnTo>
                  <a:pt x="125704" y="22987"/>
                </a:lnTo>
                <a:close/>
              </a:path>
              <a:path w="570230" h="212089">
                <a:moveTo>
                  <a:pt x="125768" y="111264"/>
                </a:moveTo>
                <a:lnTo>
                  <a:pt x="125666" y="110502"/>
                </a:lnTo>
                <a:lnTo>
                  <a:pt x="125476" y="110756"/>
                </a:lnTo>
                <a:lnTo>
                  <a:pt x="125361" y="111010"/>
                </a:lnTo>
                <a:lnTo>
                  <a:pt x="125564" y="111010"/>
                </a:lnTo>
                <a:lnTo>
                  <a:pt x="125437" y="111264"/>
                </a:lnTo>
                <a:lnTo>
                  <a:pt x="125768" y="111264"/>
                </a:lnTo>
                <a:close/>
              </a:path>
              <a:path w="570230" h="212089">
                <a:moveTo>
                  <a:pt x="125793" y="111518"/>
                </a:moveTo>
                <a:lnTo>
                  <a:pt x="125006" y="111518"/>
                </a:lnTo>
                <a:lnTo>
                  <a:pt x="124587" y="111772"/>
                </a:lnTo>
                <a:lnTo>
                  <a:pt x="125603" y="111772"/>
                </a:lnTo>
                <a:lnTo>
                  <a:pt x="125793" y="111518"/>
                </a:lnTo>
                <a:close/>
              </a:path>
              <a:path w="570230" h="212089">
                <a:moveTo>
                  <a:pt x="125793" y="109613"/>
                </a:moveTo>
                <a:lnTo>
                  <a:pt x="124358" y="109613"/>
                </a:lnTo>
                <a:lnTo>
                  <a:pt x="124345" y="109867"/>
                </a:lnTo>
                <a:lnTo>
                  <a:pt x="124345" y="109613"/>
                </a:lnTo>
                <a:lnTo>
                  <a:pt x="124206" y="109486"/>
                </a:lnTo>
                <a:lnTo>
                  <a:pt x="124104" y="109232"/>
                </a:lnTo>
                <a:lnTo>
                  <a:pt x="124002" y="108978"/>
                </a:lnTo>
                <a:lnTo>
                  <a:pt x="123964" y="108724"/>
                </a:lnTo>
                <a:lnTo>
                  <a:pt x="124371" y="108724"/>
                </a:lnTo>
                <a:lnTo>
                  <a:pt x="124167" y="108597"/>
                </a:lnTo>
                <a:lnTo>
                  <a:pt x="123977" y="108597"/>
                </a:lnTo>
                <a:lnTo>
                  <a:pt x="123278" y="108597"/>
                </a:lnTo>
                <a:lnTo>
                  <a:pt x="123329" y="108724"/>
                </a:lnTo>
                <a:lnTo>
                  <a:pt x="123507" y="108978"/>
                </a:lnTo>
                <a:lnTo>
                  <a:pt x="123609" y="109232"/>
                </a:lnTo>
                <a:lnTo>
                  <a:pt x="123659" y="109613"/>
                </a:lnTo>
                <a:lnTo>
                  <a:pt x="123913" y="109613"/>
                </a:lnTo>
                <a:lnTo>
                  <a:pt x="123672" y="109728"/>
                </a:lnTo>
                <a:lnTo>
                  <a:pt x="123037" y="109613"/>
                </a:lnTo>
                <a:lnTo>
                  <a:pt x="123012" y="109740"/>
                </a:lnTo>
                <a:lnTo>
                  <a:pt x="122783" y="109613"/>
                </a:lnTo>
                <a:lnTo>
                  <a:pt x="122859" y="110121"/>
                </a:lnTo>
                <a:lnTo>
                  <a:pt x="122834" y="110375"/>
                </a:lnTo>
                <a:lnTo>
                  <a:pt x="123126" y="110375"/>
                </a:lnTo>
                <a:lnTo>
                  <a:pt x="123431" y="110121"/>
                </a:lnTo>
                <a:lnTo>
                  <a:pt x="124129" y="110121"/>
                </a:lnTo>
                <a:lnTo>
                  <a:pt x="124053" y="110375"/>
                </a:lnTo>
                <a:lnTo>
                  <a:pt x="124269" y="110121"/>
                </a:lnTo>
                <a:lnTo>
                  <a:pt x="124371" y="109867"/>
                </a:lnTo>
                <a:lnTo>
                  <a:pt x="125666" y="109867"/>
                </a:lnTo>
                <a:lnTo>
                  <a:pt x="125793" y="109613"/>
                </a:lnTo>
                <a:close/>
              </a:path>
              <a:path w="570230" h="212089">
                <a:moveTo>
                  <a:pt x="125831" y="109867"/>
                </a:moveTo>
                <a:lnTo>
                  <a:pt x="125666" y="109867"/>
                </a:lnTo>
                <a:lnTo>
                  <a:pt x="125641" y="110121"/>
                </a:lnTo>
                <a:lnTo>
                  <a:pt x="125831" y="109867"/>
                </a:lnTo>
                <a:close/>
              </a:path>
              <a:path w="570230" h="212089">
                <a:moveTo>
                  <a:pt x="125869" y="105803"/>
                </a:moveTo>
                <a:lnTo>
                  <a:pt x="125831" y="105549"/>
                </a:lnTo>
                <a:lnTo>
                  <a:pt x="124777" y="105549"/>
                </a:lnTo>
                <a:lnTo>
                  <a:pt x="124663" y="105676"/>
                </a:lnTo>
                <a:lnTo>
                  <a:pt x="124498" y="105549"/>
                </a:lnTo>
                <a:lnTo>
                  <a:pt x="123418" y="105549"/>
                </a:lnTo>
                <a:lnTo>
                  <a:pt x="123710" y="105803"/>
                </a:lnTo>
                <a:lnTo>
                  <a:pt x="124548" y="105803"/>
                </a:lnTo>
                <a:lnTo>
                  <a:pt x="124828" y="105803"/>
                </a:lnTo>
                <a:lnTo>
                  <a:pt x="125869" y="105803"/>
                </a:lnTo>
                <a:close/>
              </a:path>
              <a:path w="570230" h="212089">
                <a:moveTo>
                  <a:pt x="125895" y="126873"/>
                </a:moveTo>
                <a:lnTo>
                  <a:pt x="125806" y="126377"/>
                </a:lnTo>
                <a:lnTo>
                  <a:pt x="125691" y="125742"/>
                </a:lnTo>
                <a:lnTo>
                  <a:pt x="125628" y="125361"/>
                </a:lnTo>
                <a:lnTo>
                  <a:pt x="125158" y="125361"/>
                </a:lnTo>
                <a:lnTo>
                  <a:pt x="125247" y="125742"/>
                </a:lnTo>
                <a:lnTo>
                  <a:pt x="125361" y="126377"/>
                </a:lnTo>
                <a:lnTo>
                  <a:pt x="125463" y="126885"/>
                </a:lnTo>
                <a:lnTo>
                  <a:pt x="125857" y="126885"/>
                </a:lnTo>
                <a:close/>
              </a:path>
              <a:path w="570230" h="212089">
                <a:moveTo>
                  <a:pt x="125958" y="132346"/>
                </a:moveTo>
                <a:lnTo>
                  <a:pt x="125323" y="132346"/>
                </a:lnTo>
                <a:lnTo>
                  <a:pt x="125183" y="132473"/>
                </a:lnTo>
                <a:lnTo>
                  <a:pt x="125958" y="132346"/>
                </a:lnTo>
                <a:close/>
              </a:path>
              <a:path w="570230" h="212089">
                <a:moveTo>
                  <a:pt x="125996" y="111264"/>
                </a:moveTo>
                <a:lnTo>
                  <a:pt x="125768" y="111264"/>
                </a:lnTo>
                <a:lnTo>
                  <a:pt x="125793" y="111518"/>
                </a:lnTo>
                <a:lnTo>
                  <a:pt x="125984" y="111518"/>
                </a:lnTo>
                <a:lnTo>
                  <a:pt x="125996" y="111264"/>
                </a:lnTo>
                <a:close/>
              </a:path>
              <a:path w="570230" h="212089">
                <a:moveTo>
                  <a:pt x="126072" y="110375"/>
                </a:moveTo>
                <a:lnTo>
                  <a:pt x="125818" y="110121"/>
                </a:lnTo>
                <a:lnTo>
                  <a:pt x="125742" y="111010"/>
                </a:lnTo>
                <a:lnTo>
                  <a:pt x="126022" y="111010"/>
                </a:lnTo>
                <a:lnTo>
                  <a:pt x="126072" y="110375"/>
                </a:lnTo>
                <a:close/>
              </a:path>
              <a:path w="570230" h="212089">
                <a:moveTo>
                  <a:pt x="126174" y="113931"/>
                </a:moveTo>
                <a:lnTo>
                  <a:pt x="125704" y="113804"/>
                </a:lnTo>
                <a:lnTo>
                  <a:pt x="125653" y="113677"/>
                </a:lnTo>
                <a:lnTo>
                  <a:pt x="126149" y="113677"/>
                </a:lnTo>
                <a:lnTo>
                  <a:pt x="125806" y="113550"/>
                </a:lnTo>
                <a:lnTo>
                  <a:pt x="125730" y="113296"/>
                </a:lnTo>
                <a:lnTo>
                  <a:pt x="125641" y="112153"/>
                </a:lnTo>
                <a:lnTo>
                  <a:pt x="125857" y="111899"/>
                </a:lnTo>
                <a:lnTo>
                  <a:pt x="125958" y="111772"/>
                </a:lnTo>
                <a:lnTo>
                  <a:pt x="125603" y="111772"/>
                </a:lnTo>
                <a:lnTo>
                  <a:pt x="125514" y="111899"/>
                </a:lnTo>
                <a:lnTo>
                  <a:pt x="124625" y="111899"/>
                </a:lnTo>
                <a:lnTo>
                  <a:pt x="124675" y="112153"/>
                </a:lnTo>
                <a:lnTo>
                  <a:pt x="125310" y="112153"/>
                </a:lnTo>
                <a:lnTo>
                  <a:pt x="125463" y="111963"/>
                </a:lnTo>
                <a:lnTo>
                  <a:pt x="125323" y="112153"/>
                </a:lnTo>
                <a:lnTo>
                  <a:pt x="125425" y="113042"/>
                </a:lnTo>
                <a:lnTo>
                  <a:pt x="125450" y="113677"/>
                </a:lnTo>
                <a:lnTo>
                  <a:pt x="125450" y="113804"/>
                </a:lnTo>
                <a:lnTo>
                  <a:pt x="125450" y="113931"/>
                </a:lnTo>
                <a:lnTo>
                  <a:pt x="125564" y="114185"/>
                </a:lnTo>
                <a:lnTo>
                  <a:pt x="125869" y="114185"/>
                </a:lnTo>
                <a:lnTo>
                  <a:pt x="125755" y="113931"/>
                </a:lnTo>
                <a:lnTo>
                  <a:pt x="126174" y="113931"/>
                </a:lnTo>
                <a:close/>
              </a:path>
              <a:path w="570230" h="212089">
                <a:moveTo>
                  <a:pt x="126187" y="135267"/>
                </a:moveTo>
                <a:lnTo>
                  <a:pt x="125082" y="135267"/>
                </a:lnTo>
                <a:lnTo>
                  <a:pt x="125082" y="135521"/>
                </a:lnTo>
                <a:lnTo>
                  <a:pt x="126136" y="135521"/>
                </a:lnTo>
                <a:lnTo>
                  <a:pt x="126187" y="135267"/>
                </a:lnTo>
                <a:close/>
              </a:path>
              <a:path w="570230" h="212089">
                <a:moveTo>
                  <a:pt x="126187" y="131838"/>
                </a:moveTo>
                <a:lnTo>
                  <a:pt x="125996" y="131838"/>
                </a:lnTo>
                <a:lnTo>
                  <a:pt x="126047" y="131178"/>
                </a:lnTo>
                <a:lnTo>
                  <a:pt x="125996" y="130848"/>
                </a:lnTo>
                <a:lnTo>
                  <a:pt x="125945" y="130543"/>
                </a:lnTo>
                <a:lnTo>
                  <a:pt x="125399" y="131305"/>
                </a:lnTo>
                <a:lnTo>
                  <a:pt x="125082" y="131838"/>
                </a:lnTo>
                <a:lnTo>
                  <a:pt x="124802" y="131838"/>
                </a:lnTo>
                <a:lnTo>
                  <a:pt x="125171" y="131076"/>
                </a:lnTo>
                <a:lnTo>
                  <a:pt x="125653" y="130314"/>
                </a:lnTo>
                <a:lnTo>
                  <a:pt x="126098" y="130314"/>
                </a:lnTo>
                <a:lnTo>
                  <a:pt x="126047" y="130060"/>
                </a:lnTo>
                <a:lnTo>
                  <a:pt x="125818" y="130060"/>
                </a:lnTo>
                <a:lnTo>
                  <a:pt x="125628" y="128917"/>
                </a:lnTo>
                <a:lnTo>
                  <a:pt x="125831" y="128917"/>
                </a:lnTo>
                <a:lnTo>
                  <a:pt x="125793" y="128663"/>
                </a:lnTo>
                <a:lnTo>
                  <a:pt x="125577" y="128663"/>
                </a:lnTo>
                <a:lnTo>
                  <a:pt x="125387" y="127647"/>
                </a:lnTo>
                <a:lnTo>
                  <a:pt x="125603" y="127647"/>
                </a:lnTo>
                <a:lnTo>
                  <a:pt x="125514" y="127139"/>
                </a:lnTo>
                <a:lnTo>
                  <a:pt x="125463" y="126885"/>
                </a:lnTo>
                <a:lnTo>
                  <a:pt x="125247" y="126885"/>
                </a:lnTo>
                <a:lnTo>
                  <a:pt x="125285" y="127139"/>
                </a:lnTo>
                <a:lnTo>
                  <a:pt x="124460" y="127647"/>
                </a:lnTo>
                <a:lnTo>
                  <a:pt x="125171" y="127647"/>
                </a:lnTo>
                <a:lnTo>
                  <a:pt x="125336" y="127647"/>
                </a:lnTo>
                <a:lnTo>
                  <a:pt x="124040" y="128651"/>
                </a:lnTo>
                <a:lnTo>
                  <a:pt x="123698" y="128663"/>
                </a:lnTo>
                <a:lnTo>
                  <a:pt x="123355" y="128917"/>
                </a:lnTo>
                <a:lnTo>
                  <a:pt x="123710" y="128917"/>
                </a:lnTo>
                <a:lnTo>
                  <a:pt x="123558" y="129057"/>
                </a:lnTo>
                <a:lnTo>
                  <a:pt x="123558" y="132092"/>
                </a:lnTo>
                <a:lnTo>
                  <a:pt x="121488" y="132092"/>
                </a:lnTo>
                <a:lnTo>
                  <a:pt x="121691" y="131953"/>
                </a:lnTo>
                <a:lnTo>
                  <a:pt x="123418" y="131864"/>
                </a:lnTo>
                <a:lnTo>
                  <a:pt x="123558" y="132092"/>
                </a:lnTo>
                <a:lnTo>
                  <a:pt x="123558" y="129057"/>
                </a:lnTo>
                <a:lnTo>
                  <a:pt x="123393" y="129184"/>
                </a:lnTo>
                <a:lnTo>
                  <a:pt x="123393" y="131838"/>
                </a:lnTo>
                <a:lnTo>
                  <a:pt x="121869" y="131838"/>
                </a:lnTo>
                <a:lnTo>
                  <a:pt x="123253" y="131610"/>
                </a:lnTo>
                <a:lnTo>
                  <a:pt x="123393" y="131838"/>
                </a:lnTo>
                <a:lnTo>
                  <a:pt x="123393" y="129184"/>
                </a:lnTo>
                <a:lnTo>
                  <a:pt x="122859" y="129628"/>
                </a:lnTo>
                <a:lnTo>
                  <a:pt x="122389" y="130060"/>
                </a:lnTo>
                <a:lnTo>
                  <a:pt x="121894" y="130060"/>
                </a:lnTo>
                <a:lnTo>
                  <a:pt x="121716" y="130314"/>
                </a:lnTo>
                <a:lnTo>
                  <a:pt x="122135" y="130314"/>
                </a:lnTo>
                <a:lnTo>
                  <a:pt x="121234" y="131241"/>
                </a:lnTo>
                <a:lnTo>
                  <a:pt x="120637" y="132016"/>
                </a:lnTo>
                <a:lnTo>
                  <a:pt x="120396" y="133019"/>
                </a:lnTo>
                <a:lnTo>
                  <a:pt x="120561" y="132778"/>
                </a:lnTo>
                <a:lnTo>
                  <a:pt x="120738" y="132613"/>
                </a:lnTo>
                <a:lnTo>
                  <a:pt x="120954" y="132461"/>
                </a:lnTo>
                <a:lnTo>
                  <a:pt x="121094" y="132359"/>
                </a:lnTo>
                <a:lnTo>
                  <a:pt x="120396" y="133235"/>
                </a:lnTo>
                <a:lnTo>
                  <a:pt x="124079" y="133235"/>
                </a:lnTo>
                <a:lnTo>
                  <a:pt x="124015" y="132791"/>
                </a:lnTo>
                <a:lnTo>
                  <a:pt x="124193" y="133108"/>
                </a:lnTo>
                <a:lnTo>
                  <a:pt x="124218" y="133235"/>
                </a:lnTo>
                <a:lnTo>
                  <a:pt x="124079" y="133235"/>
                </a:lnTo>
                <a:lnTo>
                  <a:pt x="124104" y="133489"/>
                </a:lnTo>
                <a:lnTo>
                  <a:pt x="124409" y="133489"/>
                </a:lnTo>
                <a:lnTo>
                  <a:pt x="124523" y="133235"/>
                </a:lnTo>
                <a:lnTo>
                  <a:pt x="124307" y="133235"/>
                </a:lnTo>
                <a:lnTo>
                  <a:pt x="124510" y="132600"/>
                </a:lnTo>
                <a:lnTo>
                  <a:pt x="124650" y="132181"/>
                </a:lnTo>
                <a:lnTo>
                  <a:pt x="124929" y="132092"/>
                </a:lnTo>
                <a:lnTo>
                  <a:pt x="124701" y="132562"/>
                </a:lnTo>
                <a:lnTo>
                  <a:pt x="124523" y="132918"/>
                </a:lnTo>
                <a:lnTo>
                  <a:pt x="124752" y="132600"/>
                </a:lnTo>
                <a:lnTo>
                  <a:pt x="124866" y="132435"/>
                </a:lnTo>
                <a:lnTo>
                  <a:pt x="125399" y="132105"/>
                </a:lnTo>
                <a:lnTo>
                  <a:pt x="126161" y="132092"/>
                </a:lnTo>
                <a:lnTo>
                  <a:pt x="126187" y="131838"/>
                </a:lnTo>
                <a:close/>
              </a:path>
              <a:path w="570230" h="212089">
                <a:moveTo>
                  <a:pt x="126212" y="117106"/>
                </a:moveTo>
                <a:lnTo>
                  <a:pt x="126123" y="116852"/>
                </a:lnTo>
                <a:lnTo>
                  <a:pt x="125564" y="116852"/>
                </a:lnTo>
                <a:lnTo>
                  <a:pt x="125577" y="117106"/>
                </a:lnTo>
                <a:lnTo>
                  <a:pt x="126212" y="117106"/>
                </a:lnTo>
                <a:close/>
              </a:path>
              <a:path w="570230" h="212089">
                <a:moveTo>
                  <a:pt x="126238" y="128663"/>
                </a:moveTo>
                <a:lnTo>
                  <a:pt x="126161" y="128282"/>
                </a:lnTo>
                <a:lnTo>
                  <a:pt x="126047" y="127647"/>
                </a:lnTo>
                <a:lnTo>
                  <a:pt x="125603" y="127647"/>
                </a:lnTo>
                <a:lnTo>
                  <a:pt x="125717" y="128282"/>
                </a:lnTo>
                <a:lnTo>
                  <a:pt x="125793" y="128663"/>
                </a:lnTo>
                <a:lnTo>
                  <a:pt x="126238" y="128663"/>
                </a:lnTo>
                <a:close/>
              </a:path>
              <a:path w="570230" h="212089">
                <a:moveTo>
                  <a:pt x="126288" y="120281"/>
                </a:moveTo>
                <a:lnTo>
                  <a:pt x="125793" y="120281"/>
                </a:lnTo>
                <a:lnTo>
                  <a:pt x="124714" y="120281"/>
                </a:lnTo>
                <a:lnTo>
                  <a:pt x="124231" y="120281"/>
                </a:lnTo>
                <a:lnTo>
                  <a:pt x="124294" y="120535"/>
                </a:lnTo>
                <a:lnTo>
                  <a:pt x="124510" y="120535"/>
                </a:lnTo>
                <a:lnTo>
                  <a:pt x="126288" y="120281"/>
                </a:lnTo>
                <a:close/>
              </a:path>
              <a:path w="570230" h="212089">
                <a:moveTo>
                  <a:pt x="126314" y="12573"/>
                </a:moveTo>
                <a:lnTo>
                  <a:pt x="124091" y="12573"/>
                </a:lnTo>
                <a:lnTo>
                  <a:pt x="125069" y="13208"/>
                </a:lnTo>
                <a:lnTo>
                  <a:pt x="126072" y="12954"/>
                </a:lnTo>
                <a:lnTo>
                  <a:pt x="126238" y="12700"/>
                </a:lnTo>
                <a:lnTo>
                  <a:pt x="126314" y="12573"/>
                </a:lnTo>
                <a:close/>
              </a:path>
              <a:path w="570230" h="212089">
                <a:moveTo>
                  <a:pt x="126339" y="116471"/>
                </a:moveTo>
                <a:lnTo>
                  <a:pt x="125577" y="115328"/>
                </a:lnTo>
                <a:lnTo>
                  <a:pt x="125603" y="115582"/>
                </a:lnTo>
                <a:lnTo>
                  <a:pt x="125717" y="115836"/>
                </a:lnTo>
                <a:lnTo>
                  <a:pt x="125768" y="115963"/>
                </a:lnTo>
                <a:lnTo>
                  <a:pt x="125882" y="116217"/>
                </a:lnTo>
                <a:lnTo>
                  <a:pt x="125996" y="116471"/>
                </a:lnTo>
                <a:lnTo>
                  <a:pt x="126339" y="116471"/>
                </a:lnTo>
                <a:close/>
              </a:path>
              <a:path w="570230" h="212089">
                <a:moveTo>
                  <a:pt x="126377" y="117614"/>
                </a:moveTo>
                <a:lnTo>
                  <a:pt x="126288" y="117360"/>
                </a:lnTo>
                <a:lnTo>
                  <a:pt x="125590" y="117360"/>
                </a:lnTo>
                <a:lnTo>
                  <a:pt x="125603" y="117614"/>
                </a:lnTo>
                <a:lnTo>
                  <a:pt x="126377" y="117614"/>
                </a:lnTo>
                <a:close/>
              </a:path>
              <a:path w="570230" h="212089">
                <a:moveTo>
                  <a:pt x="126415" y="107327"/>
                </a:moveTo>
                <a:lnTo>
                  <a:pt x="125323" y="107327"/>
                </a:lnTo>
                <a:lnTo>
                  <a:pt x="125285" y="107581"/>
                </a:lnTo>
                <a:lnTo>
                  <a:pt x="126288" y="107581"/>
                </a:lnTo>
                <a:lnTo>
                  <a:pt x="126415" y="107327"/>
                </a:lnTo>
                <a:close/>
              </a:path>
              <a:path w="570230" h="212089">
                <a:moveTo>
                  <a:pt x="126428" y="7366"/>
                </a:moveTo>
                <a:lnTo>
                  <a:pt x="126415" y="7112"/>
                </a:lnTo>
                <a:lnTo>
                  <a:pt x="123901" y="7112"/>
                </a:lnTo>
                <a:lnTo>
                  <a:pt x="123901" y="7366"/>
                </a:lnTo>
                <a:lnTo>
                  <a:pt x="126428" y="7366"/>
                </a:lnTo>
                <a:close/>
              </a:path>
              <a:path w="570230" h="212089">
                <a:moveTo>
                  <a:pt x="126441" y="133235"/>
                </a:moveTo>
                <a:lnTo>
                  <a:pt x="125945" y="132600"/>
                </a:lnTo>
                <a:lnTo>
                  <a:pt x="125044" y="132600"/>
                </a:lnTo>
                <a:lnTo>
                  <a:pt x="124637" y="132981"/>
                </a:lnTo>
                <a:lnTo>
                  <a:pt x="124523" y="133235"/>
                </a:lnTo>
                <a:lnTo>
                  <a:pt x="126441" y="133235"/>
                </a:lnTo>
                <a:close/>
              </a:path>
              <a:path w="570230" h="212089">
                <a:moveTo>
                  <a:pt x="126453" y="120027"/>
                </a:moveTo>
                <a:lnTo>
                  <a:pt x="124663" y="120027"/>
                </a:lnTo>
                <a:lnTo>
                  <a:pt x="124714" y="120281"/>
                </a:lnTo>
                <a:lnTo>
                  <a:pt x="126123" y="120154"/>
                </a:lnTo>
                <a:lnTo>
                  <a:pt x="126453" y="120027"/>
                </a:lnTo>
                <a:close/>
              </a:path>
              <a:path w="570230" h="212089">
                <a:moveTo>
                  <a:pt x="126453" y="8001"/>
                </a:moveTo>
                <a:lnTo>
                  <a:pt x="126441" y="7620"/>
                </a:lnTo>
                <a:lnTo>
                  <a:pt x="123901" y="7620"/>
                </a:lnTo>
                <a:lnTo>
                  <a:pt x="123901" y="8001"/>
                </a:lnTo>
                <a:lnTo>
                  <a:pt x="124079" y="8382"/>
                </a:lnTo>
                <a:lnTo>
                  <a:pt x="124650" y="8763"/>
                </a:lnTo>
                <a:lnTo>
                  <a:pt x="125717" y="8763"/>
                </a:lnTo>
                <a:lnTo>
                  <a:pt x="126288" y="8382"/>
                </a:lnTo>
                <a:lnTo>
                  <a:pt x="126453" y="8001"/>
                </a:lnTo>
                <a:close/>
              </a:path>
              <a:path w="570230" h="212089">
                <a:moveTo>
                  <a:pt x="126479" y="116852"/>
                </a:moveTo>
                <a:lnTo>
                  <a:pt x="126428" y="116725"/>
                </a:lnTo>
                <a:lnTo>
                  <a:pt x="126085" y="116725"/>
                </a:lnTo>
                <a:lnTo>
                  <a:pt x="126123" y="116852"/>
                </a:lnTo>
                <a:lnTo>
                  <a:pt x="126479" y="116852"/>
                </a:lnTo>
                <a:close/>
              </a:path>
              <a:path w="570230" h="212089">
                <a:moveTo>
                  <a:pt x="126492" y="130060"/>
                </a:moveTo>
                <a:lnTo>
                  <a:pt x="126377" y="129425"/>
                </a:lnTo>
                <a:lnTo>
                  <a:pt x="126276" y="128917"/>
                </a:lnTo>
                <a:lnTo>
                  <a:pt x="125831" y="128917"/>
                </a:lnTo>
                <a:lnTo>
                  <a:pt x="125933" y="129425"/>
                </a:lnTo>
                <a:lnTo>
                  <a:pt x="126047" y="130060"/>
                </a:lnTo>
                <a:lnTo>
                  <a:pt x="126492" y="130060"/>
                </a:lnTo>
                <a:close/>
              </a:path>
              <a:path w="570230" h="212089">
                <a:moveTo>
                  <a:pt x="126542" y="118122"/>
                </a:moveTo>
                <a:lnTo>
                  <a:pt x="126453" y="117868"/>
                </a:lnTo>
                <a:lnTo>
                  <a:pt x="125615" y="117868"/>
                </a:lnTo>
                <a:lnTo>
                  <a:pt x="125628" y="118122"/>
                </a:lnTo>
                <a:lnTo>
                  <a:pt x="126542" y="118122"/>
                </a:lnTo>
                <a:close/>
              </a:path>
              <a:path w="570230" h="212089">
                <a:moveTo>
                  <a:pt x="126542" y="23495"/>
                </a:moveTo>
                <a:lnTo>
                  <a:pt x="126123" y="23241"/>
                </a:lnTo>
                <a:lnTo>
                  <a:pt x="124066" y="23241"/>
                </a:lnTo>
                <a:lnTo>
                  <a:pt x="123659" y="23495"/>
                </a:lnTo>
                <a:lnTo>
                  <a:pt x="126542" y="23495"/>
                </a:lnTo>
                <a:close/>
              </a:path>
              <a:path w="570230" h="212089">
                <a:moveTo>
                  <a:pt x="126568" y="135521"/>
                </a:moveTo>
                <a:lnTo>
                  <a:pt x="126136" y="135521"/>
                </a:lnTo>
                <a:lnTo>
                  <a:pt x="126085" y="135775"/>
                </a:lnTo>
                <a:lnTo>
                  <a:pt x="126517" y="135775"/>
                </a:lnTo>
                <a:lnTo>
                  <a:pt x="126568" y="135521"/>
                </a:lnTo>
                <a:close/>
              </a:path>
              <a:path w="570230" h="212089">
                <a:moveTo>
                  <a:pt x="126580" y="106946"/>
                </a:moveTo>
                <a:lnTo>
                  <a:pt x="125387" y="106946"/>
                </a:lnTo>
                <a:lnTo>
                  <a:pt x="125349" y="107200"/>
                </a:lnTo>
                <a:lnTo>
                  <a:pt x="126479" y="107200"/>
                </a:lnTo>
                <a:lnTo>
                  <a:pt x="126580" y="106946"/>
                </a:lnTo>
                <a:close/>
              </a:path>
              <a:path w="570230" h="212089">
                <a:moveTo>
                  <a:pt x="126606" y="135267"/>
                </a:moveTo>
                <a:lnTo>
                  <a:pt x="126568" y="135013"/>
                </a:lnTo>
                <a:lnTo>
                  <a:pt x="126238" y="135013"/>
                </a:lnTo>
                <a:lnTo>
                  <a:pt x="126187" y="135267"/>
                </a:lnTo>
                <a:lnTo>
                  <a:pt x="126606" y="135267"/>
                </a:lnTo>
                <a:close/>
              </a:path>
              <a:path w="570230" h="212089">
                <a:moveTo>
                  <a:pt x="126606" y="107581"/>
                </a:moveTo>
                <a:lnTo>
                  <a:pt x="126288" y="107581"/>
                </a:lnTo>
                <a:lnTo>
                  <a:pt x="126149" y="107835"/>
                </a:lnTo>
                <a:lnTo>
                  <a:pt x="125260" y="107835"/>
                </a:lnTo>
                <a:lnTo>
                  <a:pt x="125285" y="107581"/>
                </a:lnTo>
                <a:lnTo>
                  <a:pt x="125133" y="107581"/>
                </a:lnTo>
                <a:lnTo>
                  <a:pt x="124879" y="107835"/>
                </a:lnTo>
                <a:lnTo>
                  <a:pt x="124409" y="108089"/>
                </a:lnTo>
                <a:lnTo>
                  <a:pt x="124282" y="108216"/>
                </a:lnTo>
                <a:lnTo>
                  <a:pt x="124218" y="107835"/>
                </a:lnTo>
                <a:lnTo>
                  <a:pt x="124066" y="107835"/>
                </a:lnTo>
                <a:lnTo>
                  <a:pt x="123913" y="107835"/>
                </a:lnTo>
                <a:lnTo>
                  <a:pt x="123723" y="107835"/>
                </a:lnTo>
                <a:lnTo>
                  <a:pt x="123659" y="108343"/>
                </a:lnTo>
                <a:lnTo>
                  <a:pt x="123939" y="108343"/>
                </a:lnTo>
                <a:lnTo>
                  <a:pt x="123774" y="108343"/>
                </a:lnTo>
                <a:lnTo>
                  <a:pt x="123952" y="108470"/>
                </a:lnTo>
                <a:lnTo>
                  <a:pt x="123977" y="108597"/>
                </a:lnTo>
                <a:lnTo>
                  <a:pt x="124167" y="108597"/>
                </a:lnTo>
                <a:lnTo>
                  <a:pt x="124294" y="108534"/>
                </a:lnTo>
                <a:lnTo>
                  <a:pt x="124129" y="108483"/>
                </a:lnTo>
                <a:lnTo>
                  <a:pt x="124307" y="108343"/>
                </a:lnTo>
                <a:lnTo>
                  <a:pt x="124663" y="108089"/>
                </a:lnTo>
                <a:lnTo>
                  <a:pt x="125234" y="108089"/>
                </a:lnTo>
                <a:lnTo>
                  <a:pt x="126022" y="108089"/>
                </a:lnTo>
                <a:lnTo>
                  <a:pt x="125857" y="108343"/>
                </a:lnTo>
                <a:lnTo>
                  <a:pt x="126174" y="108343"/>
                </a:lnTo>
                <a:lnTo>
                  <a:pt x="126390" y="108089"/>
                </a:lnTo>
                <a:lnTo>
                  <a:pt x="126504" y="107835"/>
                </a:lnTo>
                <a:lnTo>
                  <a:pt x="126606" y="107581"/>
                </a:lnTo>
                <a:close/>
              </a:path>
              <a:path w="570230" h="212089">
                <a:moveTo>
                  <a:pt x="126631" y="118503"/>
                </a:moveTo>
                <a:lnTo>
                  <a:pt x="126580" y="118249"/>
                </a:lnTo>
                <a:lnTo>
                  <a:pt x="125641" y="118249"/>
                </a:lnTo>
                <a:lnTo>
                  <a:pt x="125653" y="118503"/>
                </a:lnTo>
                <a:lnTo>
                  <a:pt x="126631" y="118503"/>
                </a:lnTo>
                <a:close/>
              </a:path>
              <a:path w="570230" h="212089">
                <a:moveTo>
                  <a:pt x="126644" y="14605"/>
                </a:moveTo>
                <a:lnTo>
                  <a:pt x="125514" y="14605"/>
                </a:lnTo>
                <a:lnTo>
                  <a:pt x="125780" y="14859"/>
                </a:lnTo>
                <a:lnTo>
                  <a:pt x="126568" y="14859"/>
                </a:lnTo>
                <a:lnTo>
                  <a:pt x="126644" y="14605"/>
                </a:lnTo>
                <a:close/>
              </a:path>
              <a:path w="570230" h="212089">
                <a:moveTo>
                  <a:pt x="126657" y="130949"/>
                </a:moveTo>
                <a:lnTo>
                  <a:pt x="126530" y="130314"/>
                </a:lnTo>
                <a:lnTo>
                  <a:pt x="126098" y="130314"/>
                </a:lnTo>
                <a:lnTo>
                  <a:pt x="126212" y="130949"/>
                </a:lnTo>
                <a:lnTo>
                  <a:pt x="126657" y="130949"/>
                </a:lnTo>
                <a:close/>
              </a:path>
              <a:path w="570230" h="212089">
                <a:moveTo>
                  <a:pt x="126669" y="117360"/>
                </a:moveTo>
                <a:lnTo>
                  <a:pt x="126568" y="117106"/>
                </a:lnTo>
                <a:lnTo>
                  <a:pt x="126212" y="117106"/>
                </a:lnTo>
                <a:lnTo>
                  <a:pt x="126288" y="117360"/>
                </a:lnTo>
                <a:lnTo>
                  <a:pt x="126669" y="117360"/>
                </a:lnTo>
                <a:close/>
              </a:path>
              <a:path w="570230" h="212089">
                <a:moveTo>
                  <a:pt x="126707" y="34417"/>
                </a:moveTo>
                <a:lnTo>
                  <a:pt x="126631" y="34163"/>
                </a:lnTo>
                <a:lnTo>
                  <a:pt x="123850" y="34163"/>
                </a:lnTo>
                <a:lnTo>
                  <a:pt x="123748" y="34417"/>
                </a:lnTo>
                <a:lnTo>
                  <a:pt x="126707" y="34417"/>
                </a:lnTo>
                <a:close/>
              </a:path>
              <a:path w="570230" h="212089">
                <a:moveTo>
                  <a:pt x="126720" y="107200"/>
                </a:moveTo>
                <a:lnTo>
                  <a:pt x="126479" y="107200"/>
                </a:lnTo>
                <a:lnTo>
                  <a:pt x="126415" y="107327"/>
                </a:lnTo>
                <a:lnTo>
                  <a:pt x="126707" y="107327"/>
                </a:lnTo>
                <a:lnTo>
                  <a:pt x="126720" y="107200"/>
                </a:lnTo>
                <a:close/>
              </a:path>
              <a:path w="570230" h="212089">
                <a:moveTo>
                  <a:pt x="126746" y="11430"/>
                </a:moveTo>
                <a:lnTo>
                  <a:pt x="126695" y="10795"/>
                </a:lnTo>
                <a:lnTo>
                  <a:pt x="123621" y="10795"/>
                </a:lnTo>
                <a:lnTo>
                  <a:pt x="123558" y="11430"/>
                </a:lnTo>
                <a:lnTo>
                  <a:pt x="126746" y="11430"/>
                </a:lnTo>
                <a:close/>
              </a:path>
              <a:path w="570230" h="212089">
                <a:moveTo>
                  <a:pt x="126758" y="106692"/>
                </a:moveTo>
                <a:lnTo>
                  <a:pt x="126580" y="106946"/>
                </a:lnTo>
                <a:lnTo>
                  <a:pt x="126746" y="106946"/>
                </a:lnTo>
                <a:lnTo>
                  <a:pt x="126758" y="106692"/>
                </a:lnTo>
                <a:close/>
              </a:path>
              <a:path w="570230" h="212089">
                <a:moveTo>
                  <a:pt x="126758" y="11684"/>
                </a:moveTo>
                <a:lnTo>
                  <a:pt x="123558" y="11684"/>
                </a:lnTo>
                <a:lnTo>
                  <a:pt x="123634" y="11938"/>
                </a:lnTo>
                <a:lnTo>
                  <a:pt x="123774" y="12192"/>
                </a:lnTo>
                <a:lnTo>
                  <a:pt x="123837" y="12319"/>
                </a:lnTo>
                <a:lnTo>
                  <a:pt x="126466" y="12319"/>
                </a:lnTo>
                <a:lnTo>
                  <a:pt x="126695" y="11938"/>
                </a:lnTo>
                <a:lnTo>
                  <a:pt x="126758" y="11684"/>
                </a:lnTo>
                <a:close/>
              </a:path>
              <a:path w="570230" h="212089">
                <a:moveTo>
                  <a:pt x="126771" y="22733"/>
                </a:moveTo>
                <a:lnTo>
                  <a:pt x="126542" y="22606"/>
                </a:lnTo>
                <a:lnTo>
                  <a:pt x="125209" y="21844"/>
                </a:lnTo>
                <a:lnTo>
                  <a:pt x="124688" y="22098"/>
                </a:lnTo>
                <a:lnTo>
                  <a:pt x="123596" y="22733"/>
                </a:lnTo>
                <a:lnTo>
                  <a:pt x="124879" y="22733"/>
                </a:lnTo>
                <a:lnTo>
                  <a:pt x="125082" y="22606"/>
                </a:lnTo>
                <a:lnTo>
                  <a:pt x="125285" y="22733"/>
                </a:lnTo>
                <a:lnTo>
                  <a:pt x="126771" y="22733"/>
                </a:lnTo>
                <a:close/>
              </a:path>
              <a:path w="570230" h="212089">
                <a:moveTo>
                  <a:pt x="126784" y="106438"/>
                </a:moveTo>
                <a:lnTo>
                  <a:pt x="125768" y="106438"/>
                </a:lnTo>
                <a:lnTo>
                  <a:pt x="125476" y="106578"/>
                </a:lnTo>
                <a:lnTo>
                  <a:pt x="125564" y="106438"/>
                </a:lnTo>
                <a:lnTo>
                  <a:pt x="125234" y="106565"/>
                </a:lnTo>
                <a:lnTo>
                  <a:pt x="125222" y="106438"/>
                </a:lnTo>
                <a:lnTo>
                  <a:pt x="125564" y="106438"/>
                </a:lnTo>
                <a:lnTo>
                  <a:pt x="125691" y="106438"/>
                </a:lnTo>
                <a:lnTo>
                  <a:pt x="126492" y="105803"/>
                </a:lnTo>
                <a:lnTo>
                  <a:pt x="125869" y="105803"/>
                </a:lnTo>
                <a:lnTo>
                  <a:pt x="125653" y="106057"/>
                </a:lnTo>
                <a:lnTo>
                  <a:pt x="125818" y="106057"/>
                </a:lnTo>
                <a:lnTo>
                  <a:pt x="125539" y="106197"/>
                </a:lnTo>
                <a:lnTo>
                  <a:pt x="125653" y="106057"/>
                </a:lnTo>
                <a:lnTo>
                  <a:pt x="123990" y="106057"/>
                </a:lnTo>
                <a:lnTo>
                  <a:pt x="124282" y="106311"/>
                </a:lnTo>
                <a:lnTo>
                  <a:pt x="125285" y="106311"/>
                </a:lnTo>
                <a:lnTo>
                  <a:pt x="125031" y="106438"/>
                </a:lnTo>
                <a:lnTo>
                  <a:pt x="124701" y="106578"/>
                </a:lnTo>
                <a:lnTo>
                  <a:pt x="124282" y="106311"/>
                </a:lnTo>
                <a:lnTo>
                  <a:pt x="123736" y="106311"/>
                </a:lnTo>
                <a:lnTo>
                  <a:pt x="123825" y="106438"/>
                </a:lnTo>
                <a:lnTo>
                  <a:pt x="124498" y="106667"/>
                </a:lnTo>
                <a:lnTo>
                  <a:pt x="124409" y="106692"/>
                </a:lnTo>
                <a:lnTo>
                  <a:pt x="126682" y="106692"/>
                </a:lnTo>
                <a:lnTo>
                  <a:pt x="126784" y="106438"/>
                </a:lnTo>
                <a:close/>
              </a:path>
              <a:path w="570230" h="212089">
                <a:moveTo>
                  <a:pt x="126784" y="14097"/>
                </a:moveTo>
                <a:lnTo>
                  <a:pt x="123532" y="14097"/>
                </a:lnTo>
                <a:lnTo>
                  <a:pt x="123609" y="14351"/>
                </a:lnTo>
                <a:lnTo>
                  <a:pt x="126720" y="14351"/>
                </a:lnTo>
                <a:lnTo>
                  <a:pt x="126784" y="14097"/>
                </a:lnTo>
                <a:close/>
              </a:path>
              <a:path w="570230" h="212089">
                <a:moveTo>
                  <a:pt x="126809" y="130314"/>
                </a:moveTo>
                <a:lnTo>
                  <a:pt x="126758" y="130060"/>
                </a:lnTo>
                <a:lnTo>
                  <a:pt x="126492" y="130060"/>
                </a:lnTo>
                <a:lnTo>
                  <a:pt x="126530" y="130314"/>
                </a:lnTo>
                <a:lnTo>
                  <a:pt x="126809" y="130314"/>
                </a:lnTo>
                <a:close/>
              </a:path>
              <a:path w="570230" h="212089">
                <a:moveTo>
                  <a:pt x="126834" y="34798"/>
                </a:moveTo>
                <a:lnTo>
                  <a:pt x="126758" y="34544"/>
                </a:lnTo>
                <a:lnTo>
                  <a:pt x="123698" y="34544"/>
                </a:lnTo>
                <a:lnTo>
                  <a:pt x="123596" y="34798"/>
                </a:lnTo>
                <a:lnTo>
                  <a:pt x="126834" y="34798"/>
                </a:lnTo>
                <a:close/>
              </a:path>
              <a:path w="570230" h="212089">
                <a:moveTo>
                  <a:pt x="126860" y="133489"/>
                </a:moveTo>
                <a:lnTo>
                  <a:pt x="126682" y="133235"/>
                </a:lnTo>
                <a:lnTo>
                  <a:pt x="126441" y="133235"/>
                </a:lnTo>
                <a:lnTo>
                  <a:pt x="126631" y="133489"/>
                </a:lnTo>
                <a:lnTo>
                  <a:pt x="126860" y="133489"/>
                </a:lnTo>
                <a:close/>
              </a:path>
              <a:path w="570230" h="212089">
                <a:moveTo>
                  <a:pt x="126860" y="117868"/>
                </a:moveTo>
                <a:lnTo>
                  <a:pt x="126758" y="117614"/>
                </a:lnTo>
                <a:lnTo>
                  <a:pt x="126377" y="117614"/>
                </a:lnTo>
                <a:lnTo>
                  <a:pt x="126453" y="117868"/>
                </a:lnTo>
                <a:lnTo>
                  <a:pt x="126860" y="117868"/>
                </a:lnTo>
                <a:close/>
              </a:path>
              <a:path w="570230" h="212089">
                <a:moveTo>
                  <a:pt x="126911" y="115074"/>
                </a:moveTo>
                <a:lnTo>
                  <a:pt x="125514" y="114693"/>
                </a:lnTo>
                <a:lnTo>
                  <a:pt x="125691" y="114439"/>
                </a:lnTo>
                <a:lnTo>
                  <a:pt x="125361" y="114439"/>
                </a:lnTo>
                <a:lnTo>
                  <a:pt x="125272" y="114693"/>
                </a:lnTo>
                <a:lnTo>
                  <a:pt x="124612" y="115074"/>
                </a:lnTo>
                <a:lnTo>
                  <a:pt x="124904" y="115074"/>
                </a:lnTo>
                <a:lnTo>
                  <a:pt x="125145" y="115074"/>
                </a:lnTo>
                <a:lnTo>
                  <a:pt x="124980" y="115201"/>
                </a:lnTo>
                <a:lnTo>
                  <a:pt x="124904" y="115074"/>
                </a:lnTo>
                <a:lnTo>
                  <a:pt x="124929" y="115252"/>
                </a:lnTo>
                <a:lnTo>
                  <a:pt x="125006" y="115582"/>
                </a:lnTo>
                <a:lnTo>
                  <a:pt x="125260" y="115582"/>
                </a:lnTo>
                <a:lnTo>
                  <a:pt x="125082" y="115328"/>
                </a:lnTo>
                <a:lnTo>
                  <a:pt x="125501" y="115328"/>
                </a:lnTo>
                <a:lnTo>
                  <a:pt x="125387" y="115074"/>
                </a:lnTo>
                <a:lnTo>
                  <a:pt x="125577" y="115328"/>
                </a:lnTo>
                <a:lnTo>
                  <a:pt x="126885" y="115328"/>
                </a:lnTo>
                <a:lnTo>
                  <a:pt x="125704" y="115074"/>
                </a:lnTo>
                <a:lnTo>
                  <a:pt x="126911" y="115074"/>
                </a:lnTo>
                <a:close/>
              </a:path>
              <a:path w="570230" h="212089">
                <a:moveTo>
                  <a:pt x="126961" y="118249"/>
                </a:moveTo>
                <a:lnTo>
                  <a:pt x="126936" y="118122"/>
                </a:lnTo>
                <a:lnTo>
                  <a:pt x="126542" y="118122"/>
                </a:lnTo>
                <a:lnTo>
                  <a:pt x="126580" y="118249"/>
                </a:lnTo>
                <a:lnTo>
                  <a:pt x="126961" y="118249"/>
                </a:lnTo>
                <a:close/>
              </a:path>
              <a:path w="570230" h="212089">
                <a:moveTo>
                  <a:pt x="126974" y="30988"/>
                </a:moveTo>
                <a:lnTo>
                  <a:pt x="126847" y="30480"/>
                </a:lnTo>
                <a:lnTo>
                  <a:pt x="126720" y="29972"/>
                </a:lnTo>
                <a:lnTo>
                  <a:pt x="126606" y="29083"/>
                </a:lnTo>
                <a:lnTo>
                  <a:pt x="123596" y="29083"/>
                </a:lnTo>
                <a:lnTo>
                  <a:pt x="123482" y="29845"/>
                </a:lnTo>
                <a:lnTo>
                  <a:pt x="123355" y="30480"/>
                </a:lnTo>
                <a:lnTo>
                  <a:pt x="123253" y="30988"/>
                </a:lnTo>
                <a:lnTo>
                  <a:pt x="126974" y="30988"/>
                </a:lnTo>
                <a:close/>
              </a:path>
              <a:path w="570230" h="212089">
                <a:moveTo>
                  <a:pt x="127050" y="131838"/>
                </a:moveTo>
                <a:lnTo>
                  <a:pt x="126987" y="131711"/>
                </a:lnTo>
                <a:lnTo>
                  <a:pt x="126860" y="131457"/>
                </a:lnTo>
                <a:lnTo>
                  <a:pt x="126733" y="131203"/>
                </a:lnTo>
                <a:lnTo>
                  <a:pt x="126225" y="131203"/>
                </a:lnTo>
                <a:lnTo>
                  <a:pt x="126187" y="131838"/>
                </a:lnTo>
                <a:lnTo>
                  <a:pt x="127050" y="131838"/>
                </a:lnTo>
                <a:close/>
              </a:path>
              <a:path w="570230" h="212089">
                <a:moveTo>
                  <a:pt x="127063" y="106692"/>
                </a:moveTo>
                <a:lnTo>
                  <a:pt x="126987" y="106438"/>
                </a:lnTo>
                <a:lnTo>
                  <a:pt x="126784" y="106438"/>
                </a:lnTo>
                <a:lnTo>
                  <a:pt x="126758" y="106692"/>
                </a:lnTo>
                <a:lnTo>
                  <a:pt x="127063" y="106692"/>
                </a:lnTo>
                <a:close/>
              </a:path>
              <a:path w="570230" h="212089">
                <a:moveTo>
                  <a:pt x="127076" y="31369"/>
                </a:moveTo>
                <a:lnTo>
                  <a:pt x="127038" y="31242"/>
                </a:lnTo>
                <a:lnTo>
                  <a:pt x="123190" y="31242"/>
                </a:lnTo>
                <a:lnTo>
                  <a:pt x="123164" y="31369"/>
                </a:lnTo>
                <a:lnTo>
                  <a:pt x="127076" y="31369"/>
                </a:lnTo>
                <a:close/>
              </a:path>
              <a:path w="570230" h="212089">
                <a:moveTo>
                  <a:pt x="127114" y="108419"/>
                </a:moveTo>
                <a:lnTo>
                  <a:pt x="126961" y="108470"/>
                </a:lnTo>
                <a:lnTo>
                  <a:pt x="127000" y="108343"/>
                </a:lnTo>
                <a:lnTo>
                  <a:pt x="126174" y="108343"/>
                </a:lnTo>
                <a:lnTo>
                  <a:pt x="125958" y="108597"/>
                </a:lnTo>
                <a:lnTo>
                  <a:pt x="126644" y="108597"/>
                </a:lnTo>
                <a:lnTo>
                  <a:pt x="126365" y="108851"/>
                </a:lnTo>
                <a:lnTo>
                  <a:pt x="125844" y="108724"/>
                </a:lnTo>
                <a:lnTo>
                  <a:pt x="125958" y="108597"/>
                </a:lnTo>
                <a:lnTo>
                  <a:pt x="125691" y="108597"/>
                </a:lnTo>
                <a:lnTo>
                  <a:pt x="125615" y="108724"/>
                </a:lnTo>
                <a:lnTo>
                  <a:pt x="125323" y="108597"/>
                </a:lnTo>
                <a:lnTo>
                  <a:pt x="125691" y="108597"/>
                </a:lnTo>
                <a:lnTo>
                  <a:pt x="125857" y="108343"/>
                </a:lnTo>
                <a:lnTo>
                  <a:pt x="125209" y="108343"/>
                </a:lnTo>
                <a:lnTo>
                  <a:pt x="124993" y="108597"/>
                </a:lnTo>
                <a:lnTo>
                  <a:pt x="124447" y="108724"/>
                </a:lnTo>
                <a:lnTo>
                  <a:pt x="125018" y="108724"/>
                </a:lnTo>
                <a:lnTo>
                  <a:pt x="124866" y="108864"/>
                </a:lnTo>
                <a:lnTo>
                  <a:pt x="125285" y="108978"/>
                </a:lnTo>
                <a:lnTo>
                  <a:pt x="126123" y="109232"/>
                </a:lnTo>
                <a:lnTo>
                  <a:pt x="126517" y="109232"/>
                </a:lnTo>
                <a:lnTo>
                  <a:pt x="126746" y="108978"/>
                </a:lnTo>
                <a:lnTo>
                  <a:pt x="126885" y="108978"/>
                </a:lnTo>
                <a:lnTo>
                  <a:pt x="126987" y="108724"/>
                </a:lnTo>
                <a:lnTo>
                  <a:pt x="127101" y="108597"/>
                </a:lnTo>
                <a:lnTo>
                  <a:pt x="127114" y="108419"/>
                </a:lnTo>
                <a:close/>
              </a:path>
              <a:path w="570230" h="212089">
                <a:moveTo>
                  <a:pt x="127127" y="134124"/>
                </a:moveTo>
                <a:lnTo>
                  <a:pt x="126631" y="133489"/>
                </a:lnTo>
                <a:lnTo>
                  <a:pt x="124409" y="133489"/>
                </a:lnTo>
                <a:lnTo>
                  <a:pt x="124294" y="133743"/>
                </a:lnTo>
                <a:lnTo>
                  <a:pt x="124180" y="134124"/>
                </a:lnTo>
                <a:lnTo>
                  <a:pt x="124129" y="133743"/>
                </a:lnTo>
                <a:lnTo>
                  <a:pt x="124104" y="133489"/>
                </a:lnTo>
                <a:lnTo>
                  <a:pt x="120307" y="133489"/>
                </a:lnTo>
                <a:lnTo>
                  <a:pt x="120180" y="133489"/>
                </a:lnTo>
                <a:lnTo>
                  <a:pt x="119989" y="133489"/>
                </a:lnTo>
                <a:lnTo>
                  <a:pt x="119862" y="133743"/>
                </a:lnTo>
                <a:lnTo>
                  <a:pt x="119545" y="134124"/>
                </a:lnTo>
                <a:lnTo>
                  <a:pt x="122135" y="134124"/>
                </a:lnTo>
                <a:lnTo>
                  <a:pt x="122021" y="134632"/>
                </a:lnTo>
                <a:lnTo>
                  <a:pt x="121945" y="135013"/>
                </a:lnTo>
                <a:lnTo>
                  <a:pt x="123088" y="135013"/>
                </a:lnTo>
                <a:lnTo>
                  <a:pt x="123075" y="134886"/>
                </a:lnTo>
                <a:lnTo>
                  <a:pt x="123494" y="134124"/>
                </a:lnTo>
                <a:lnTo>
                  <a:pt x="123494" y="135013"/>
                </a:lnTo>
                <a:lnTo>
                  <a:pt x="124866" y="135013"/>
                </a:lnTo>
                <a:lnTo>
                  <a:pt x="124980" y="134632"/>
                </a:lnTo>
                <a:lnTo>
                  <a:pt x="125107" y="134378"/>
                </a:lnTo>
                <a:lnTo>
                  <a:pt x="125095" y="135013"/>
                </a:lnTo>
                <a:lnTo>
                  <a:pt x="126238" y="135013"/>
                </a:lnTo>
                <a:lnTo>
                  <a:pt x="126314" y="134632"/>
                </a:lnTo>
                <a:lnTo>
                  <a:pt x="126365" y="134378"/>
                </a:lnTo>
                <a:lnTo>
                  <a:pt x="126415" y="134124"/>
                </a:lnTo>
                <a:lnTo>
                  <a:pt x="127127" y="134124"/>
                </a:lnTo>
                <a:close/>
              </a:path>
              <a:path w="570230" h="212089">
                <a:moveTo>
                  <a:pt x="127152" y="108089"/>
                </a:moveTo>
                <a:lnTo>
                  <a:pt x="127000" y="108343"/>
                </a:lnTo>
                <a:lnTo>
                  <a:pt x="127127" y="108343"/>
                </a:lnTo>
                <a:lnTo>
                  <a:pt x="127152" y="108089"/>
                </a:lnTo>
                <a:close/>
              </a:path>
              <a:path w="570230" h="212089">
                <a:moveTo>
                  <a:pt x="127152" y="107327"/>
                </a:moveTo>
                <a:lnTo>
                  <a:pt x="126707" y="107327"/>
                </a:lnTo>
                <a:lnTo>
                  <a:pt x="126606" y="107581"/>
                </a:lnTo>
                <a:lnTo>
                  <a:pt x="127127" y="107581"/>
                </a:lnTo>
                <a:lnTo>
                  <a:pt x="127152" y="107327"/>
                </a:lnTo>
                <a:close/>
              </a:path>
              <a:path w="570230" h="212089">
                <a:moveTo>
                  <a:pt x="127152" y="101485"/>
                </a:moveTo>
                <a:lnTo>
                  <a:pt x="126504" y="101485"/>
                </a:lnTo>
                <a:lnTo>
                  <a:pt x="126784" y="101739"/>
                </a:lnTo>
                <a:lnTo>
                  <a:pt x="127152" y="101485"/>
                </a:lnTo>
                <a:close/>
              </a:path>
              <a:path w="570230" h="212089">
                <a:moveTo>
                  <a:pt x="127177" y="132092"/>
                </a:moveTo>
                <a:lnTo>
                  <a:pt x="126161" y="132092"/>
                </a:lnTo>
                <a:lnTo>
                  <a:pt x="126047" y="132346"/>
                </a:lnTo>
                <a:lnTo>
                  <a:pt x="125945" y="132600"/>
                </a:lnTo>
                <a:lnTo>
                  <a:pt x="126136" y="132600"/>
                </a:lnTo>
                <a:lnTo>
                  <a:pt x="126682" y="133235"/>
                </a:lnTo>
                <a:lnTo>
                  <a:pt x="127038" y="133235"/>
                </a:lnTo>
                <a:lnTo>
                  <a:pt x="127114" y="132854"/>
                </a:lnTo>
                <a:lnTo>
                  <a:pt x="127177" y="132092"/>
                </a:lnTo>
                <a:close/>
              </a:path>
              <a:path w="570230" h="212089">
                <a:moveTo>
                  <a:pt x="127177" y="100977"/>
                </a:moveTo>
                <a:lnTo>
                  <a:pt x="126796" y="100977"/>
                </a:lnTo>
                <a:lnTo>
                  <a:pt x="126403" y="100977"/>
                </a:lnTo>
                <a:lnTo>
                  <a:pt x="126352" y="100838"/>
                </a:lnTo>
                <a:lnTo>
                  <a:pt x="126212" y="100774"/>
                </a:lnTo>
                <a:lnTo>
                  <a:pt x="125971" y="100647"/>
                </a:lnTo>
                <a:lnTo>
                  <a:pt x="125844" y="100571"/>
                </a:lnTo>
                <a:lnTo>
                  <a:pt x="125920" y="100698"/>
                </a:lnTo>
                <a:lnTo>
                  <a:pt x="126072" y="100799"/>
                </a:lnTo>
                <a:lnTo>
                  <a:pt x="126225" y="100863"/>
                </a:lnTo>
                <a:lnTo>
                  <a:pt x="123761" y="100977"/>
                </a:lnTo>
                <a:lnTo>
                  <a:pt x="123786" y="100799"/>
                </a:lnTo>
                <a:lnTo>
                  <a:pt x="124028" y="100558"/>
                </a:lnTo>
                <a:lnTo>
                  <a:pt x="124244" y="100355"/>
                </a:lnTo>
                <a:lnTo>
                  <a:pt x="123913" y="100520"/>
                </a:lnTo>
                <a:lnTo>
                  <a:pt x="123634" y="100799"/>
                </a:lnTo>
                <a:lnTo>
                  <a:pt x="123621" y="100977"/>
                </a:lnTo>
                <a:lnTo>
                  <a:pt x="121958" y="100977"/>
                </a:lnTo>
                <a:lnTo>
                  <a:pt x="121996" y="101231"/>
                </a:lnTo>
                <a:lnTo>
                  <a:pt x="123609" y="101231"/>
                </a:lnTo>
                <a:lnTo>
                  <a:pt x="123609" y="101485"/>
                </a:lnTo>
                <a:lnTo>
                  <a:pt x="122034" y="101485"/>
                </a:lnTo>
                <a:lnTo>
                  <a:pt x="122339" y="101739"/>
                </a:lnTo>
                <a:lnTo>
                  <a:pt x="123634" y="101739"/>
                </a:lnTo>
                <a:lnTo>
                  <a:pt x="123786" y="102311"/>
                </a:lnTo>
                <a:lnTo>
                  <a:pt x="123482" y="102374"/>
                </a:lnTo>
                <a:lnTo>
                  <a:pt x="123710" y="102501"/>
                </a:lnTo>
                <a:lnTo>
                  <a:pt x="123151" y="102374"/>
                </a:lnTo>
                <a:lnTo>
                  <a:pt x="122224" y="102374"/>
                </a:lnTo>
                <a:lnTo>
                  <a:pt x="122440" y="102628"/>
                </a:lnTo>
                <a:lnTo>
                  <a:pt x="123939" y="102628"/>
                </a:lnTo>
                <a:lnTo>
                  <a:pt x="124269" y="102628"/>
                </a:lnTo>
                <a:lnTo>
                  <a:pt x="124777" y="102628"/>
                </a:lnTo>
                <a:lnTo>
                  <a:pt x="124612" y="102374"/>
                </a:lnTo>
                <a:lnTo>
                  <a:pt x="123952" y="102374"/>
                </a:lnTo>
                <a:lnTo>
                  <a:pt x="123774" y="101892"/>
                </a:lnTo>
                <a:lnTo>
                  <a:pt x="123748" y="101739"/>
                </a:lnTo>
                <a:lnTo>
                  <a:pt x="126199" y="101739"/>
                </a:lnTo>
                <a:lnTo>
                  <a:pt x="126504" y="101485"/>
                </a:lnTo>
                <a:lnTo>
                  <a:pt x="123710" y="101485"/>
                </a:lnTo>
                <a:lnTo>
                  <a:pt x="123736" y="101231"/>
                </a:lnTo>
                <a:lnTo>
                  <a:pt x="126288" y="101231"/>
                </a:lnTo>
                <a:lnTo>
                  <a:pt x="126453" y="101282"/>
                </a:lnTo>
                <a:lnTo>
                  <a:pt x="127165" y="101231"/>
                </a:lnTo>
                <a:lnTo>
                  <a:pt x="127177" y="100977"/>
                </a:lnTo>
                <a:close/>
              </a:path>
              <a:path w="570230" h="212089">
                <a:moveTo>
                  <a:pt x="127177" y="23876"/>
                </a:moveTo>
                <a:lnTo>
                  <a:pt x="126758" y="23622"/>
                </a:lnTo>
                <a:lnTo>
                  <a:pt x="123456" y="23622"/>
                </a:lnTo>
                <a:lnTo>
                  <a:pt x="123063" y="23876"/>
                </a:lnTo>
                <a:lnTo>
                  <a:pt x="124091" y="24384"/>
                </a:lnTo>
                <a:lnTo>
                  <a:pt x="126149" y="24384"/>
                </a:lnTo>
                <a:lnTo>
                  <a:pt x="127177" y="23876"/>
                </a:lnTo>
                <a:close/>
              </a:path>
              <a:path w="570230" h="212089">
                <a:moveTo>
                  <a:pt x="127203" y="118503"/>
                </a:moveTo>
                <a:lnTo>
                  <a:pt x="127025" y="118249"/>
                </a:lnTo>
                <a:lnTo>
                  <a:pt x="127012" y="118503"/>
                </a:lnTo>
                <a:lnTo>
                  <a:pt x="127203" y="118503"/>
                </a:lnTo>
                <a:close/>
              </a:path>
              <a:path w="570230" h="212089">
                <a:moveTo>
                  <a:pt x="127203" y="105549"/>
                </a:moveTo>
                <a:lnTo>
                  <a:pt x="126784" y="105549"/>
                </a:lnTo>
                <a:lnTo>
                  <a:pt x="126492" y="105803"/>
                </a:lnTo>
                <a:lnTo>
                  <a:pt x="127076" y="105803"/>
                </a:lnTo>
                <a:lnTo>
                  <a:pt x="127203" y="105549"/>
                </a:lnTo>
                <a:close/>
              </a:path>
              <a:path w="570230" h="212089">
                <a:moveTo>
                  <a:pt x="127215" y="31877"/>
                </a:moveTo>
                <a:lnTo>
                  <a:pt x="127152" y="31623"/>
                </a:lnTo>
                <a:lnTo>
                  <a:pt x="123088" y="31623"/>
                </a:lnTo>
                <a:lnTo>
                  <a:pt x="123012" y="31877"/>
                </a:lnTo>
                <a:lnTo>
                  <a:pt x="127215" y="31877"/>
                </a:lnTo>
                <a:close/>
              </a:path>
              <a:path w="570230" h="212089">
                <a:moveTo>
                  <a:pt x="127292" y="12319"/>
                </a:moveTo>
                <a:lnTo>
                  <a:pt x="126466" y="12319"/>
                </a:lnTo>
                <a:lnTo>
                  <a:pt x="126314" y="12573"/>
                </a:lnTo>
                <a:lnTo>
                  <a:pt x="127215" y="12573"/>
                </a:lnTo>
                <a:lnTo>
                  <a:pt x="127292" y="12319"/>
                </a:lnTo>
                <a:close/>
              </a:path>
              <a:path w="570230" h="212089">
                <a:moveTo>
                  <a:pt x="127330" y="133235"/>
                </a:moveTo>
                <a:lnTo>
                  <a:pt x="127038" y="133235"/>
                </a:lnTo>
                <a:lnTo>
                  <a:pt x="126987" y="133489"/>
                </a:lnTo>
                <a:lnTo>
                  <a:pt x="127279" y="133489"/>
                </a:lnTo>
                <a:lnTo>
                  <a:pt x="127330" y="133235"/>
                </a:lnTo>
                <a:close/>
              </a:path>
              <a:path w="570230" h="212089">
                <a:moveTo>
                  <a:pt x="127330" y="32258"/>
                </a:moveTo>
                <a:lnTo>
                  <a:pt x="127292" y="32131"/>
                </a:lnTo>
                <a:lnTo>
                  <a:pt x="122948" y="32131"/>
                </a:lnTo>
                <a:lnTo>
                  <a:pt x="122910" y="32258"/>
                </a:lnTo>
                <a:lnTo>
                  <a:pt x="127330" y="32258"/>
                </a:lnTo>
                <a:close/>
              </a:path>
              <a:path w="570230" h="212089">
                <a:moveTo>
                  <a:pt x="127368" y="106438"/>
                </a:moveTo>
                <a:lnTo>
                  <a:pt x="127355" y="106311"/>
                </a:lnTo>
                <a:lnTo>
                  <a:pt x="126936" y="106311"/>
                </a:lnTo>
                <a:lnTo>
                  <a:pt x="126987" y="106438"/>
                </a:lnTo>
                <a:lnTo>
                  <a:pt x="127368" y="106438"/>
                </a:lnTo>
                <a:close/>
              </a:path>
              <a:path w="570230" h="212089">
                <a:moveTo>
                  <a:pt x="127406" y="101739"/>
                </a:moveTo>
                <a:lnTo>
                  <a:pt x="126784" y="101739"/>
                </a:lnTo>
                <a:lnTo>
                  <a:pt x="126199" y="101739"/>
                </a:lnTo>
                <a:lnTo>
                  <a:pt x="125958" y="101993"/>
                </a:lnTo>
                <a:lnTo>
                  <a:pt x="125742" y="102298"/>
                </a:lnTo>
                <a:lnTo>
                  <a:pt x="126199" y="102374"/>
                </a:lnTo>
                <a:lnTo>
                  <a:pt x="126568" y="101993"/>
                </a:lnTo>
                <a:lnTo>
                  <a:pt x="126974" y="101993"/>
                </a:lnTo>
                <a:lnTo>
                  <a:pt x="127406" y="101739"/>
                </a:lnTo>
                <a:close/>
              </a:path>
              <a:path w="570230" h="212089">
                <a:moveTo>
                  <a:pt x="127457" y="105803"/>
                </a:moveTo>
                <a:lnTo>
                  <a:pt x="127076" y="105803"/>
                </a:lnTo>
                <a:lnTo>
                  <a:pt x="126961" y="106057"/>
                </a:lnTo>
                <a:lnTo>
                  <a:pt x="127406" y="106057"/>
                </a:lnTo>
                <a:lnTo>
                  <a:pt x="127457" y="105803"/>
                </a:lnTo>
                <a:close/>
              </a:path>
              <a:path w="570230" h="212089">
                <a:moveTo>
                  <a:pt x="127457" y="98310"/>
                </a:moveTo>
                <a:lnTo>
                  <a:pt x="127127" y="97929"/>
                </a:lnTo>
                <a:lnTo>
                  <a:pt x="126123" y="97421"/>
                </a:lnTo>
                <a:lnTo>
                  <a:pt x="125869" y="97561"/>
                </a:lnTo>
                <a:lnTo>
                  <a:pt x="125704" y="97421"/>
                </a:lnTo>
                <a:lnTo>
                  <a:pt x="125310" y="97421"/>
                </a:lnTo>
                <a:lnTo>
                  <a:pt x="124688" y="97675"/>
                </a:lnTo>
                <a:lnTo>
                  <a:pt x="123291" y="97802"/>
                </a:lnTo>
                <a:lnTo>
                  <a:pt x="123113" y="97802"/>
                </a:lnTo>
                <a:lnTo>
                  <a:pt x="122669" y="98310"/>
                </a:lnTo>
                <a:lnTo>
                  <a:pt x="122961" y="98310"/>
                </a:lnTo>
                <a:lnTo>
                  <a:pt x="122326" y="98450"/>
                </a:lnTo>
                <a:lnTo>
                  <a:pt x="122440" y="98310"/>
                </a:lnTo>
                <a:lnTo>
                  <a:pt x="120599" y="98310"/>
                </a:lnTo>
                <a:lnTo>
                  <a:pt x="120650" y="98564"/>
                </a:lnTo>
                <a:lnTo>
                  <a:pt x="121729" y="98564"/>
                </a:lnTo>
                <a:lnTo>
                  <a:pt x="122237" y="98564"/>
                </a:lnTo>
                <a:lnTo>
                  <a:pt x="121754" y="99199"/>
                </a:lnTo>
                <a:lnTo>
                  <a:pt x="120777" y="99199"/>
                </a:lnTo>
                <a:lnTo>
                  <a:pt x="121081" y="99453"/>
                </a:lnTo>
                <a:lnTo>
                  <a:pt x="121666" y="99453"/>
                </a:lnTo>
                <a:lnTo>
                  <a:pt x="121742" y="99326"/>
                </a:lnTo>
                <a:lnTo>
                  <a:pt x="121704" y="99707"/>
                </a:lnTo>
                <a:lnTo>
                  <a:pt x="121386" y="99707"/>
                </a:lnTo>
                <a:lnTo>
                  <a:pt x="121678" y="99961"/>
                </a:lnTo>
                <a:lnTo>
                  <a:pt x="121246" y="99961"/>
                </a:lnTo>
                <a:lnTo>
                  <a:pt x="121399" y="100088"/>
                </a:lnTo>
                <a:lnTo>
                  <a:pt x="120916" y="100088"/>
                </a:lnTo>
                <a:lnTo>
                  <a:pt x="120967" y="100342"/>
                </a:lnTo>
                <a:lnTo>
                  <a:pt x="121564" y="100342"/>
                </a:lnTo>
                <a:lnTo>
                  <a:pt x="121602" y="100596"/>
                </a:lnTo>
                <a:lnTo>
                  <a:pt x="121031" y="100596"/>
                </a:lnTo>
                <a:lnTo>
                  <a:pt x="121081" y="100850"/>
                </a:lnTo>
                <a:lnTo>
                  <a:pt x="121653" y="100850"/>
                </a:lnTo>
                <a:lnTo>
                  <a:pt x="121678" y="100977"/>
                </a:lnTo>
                <a:lnTo>
                  <a:pt x="121958" y="100977"/>
                </a:lnTo>
                <a:lnTo>
                  <a:pt x="121856" y="100596"/>
                </a:lnTo>
                <a:lnTo>
                  <a:pt x="122224" y="100596"/>
                </a:lnTo>
                <a:lnTo>
                  <a:pt x="122339" y="100342"/>
                </a:lnTo>
                <a:lnTo>
                  <a:pt x="121996" y="100342"/>
                </a:lnTo>
                <a:lnTo>
                  <a:pt x="122288" y="100088"/>
                </a:lnTo>
                <a:lnTo>
                  <a:pt x="121920" y="100088"/>
                </a:lnTo>
                <a:lnTo>
                  <a:pt x="121831" y="100215"/>
                </a:lnTo>
                <a:lnTo>
                  <a:pt x="121678" y="100088"/>
                </a:lnTo>
                <a:lnTo>
                  <a:pt x="121920" y="100088"/>
                </a:lnTo>
                <a:lnTo>
                  <a:pt x="121996" y="99961"/>
                </a:lnTo>
                <a:lnTo>
                  <a:pt x="121691" y="99961"/>
                </a:lnTo>
                <a:lnTo>
                  <a:pt x="121970" y="99707"/>
                </a:lnTo>
                <a:lnTo>
                  <a:pt x="122199" y="99707"/>
                </a:lnTo>
                <a:lnTo>
                  <a:pt x="122758" y="99199"/>
                </a:lnTo>
                <a:lnTo>
                  <a:pt x="122110" y="99199"/>
                </a:lnTo>
                <a:lnTo>
                  <a:pt x="122859" y="98564"/>
                </a:lnTo>
                <a:lnTo>
                  <a:pt x="124434" y="98564"/>
                </a:lnTo>
                <a:lnTo>
                  <a:pt x="127139" y="98564"/>
                </a:lnTo>
                <a:lnTo>
                  <a:pt x="126822" y="98310"/>
                </a:lnTo>
                <a:lnTo>
                  <a:pt x="125425" y="98310"/>
                </a:lnTo>
                <a:lnTo>
                  <a:pt x="124142" y="98437"/>
                </a:lnTo>
                <a:lnTo>
                  <a:pt x="123850" y="98310"/>
                </a:lnTo>
                <a:lnTo>
                  <a:pt x="124498" y="98310"/>
                </a:lnTo>
                <a:lnTo>
                  <a:pt x="125641" y="97675"/>
                </a:lnTo>
                <a:lnTo>
                  <a:pt x="126022" y="97675"/>
                </a:lnTo>
                <a:lnTo>
                  <a:pt x="126822" y="98310"/>
                </a:lnTo>
                <a:lnTo>
                  <a:pt x="127457" y="98310"/>
                </a:lnTo>
                <a:close/>
              </a:path>
              <a:path w="570230" h="212089">
                <a:moveTo>
                  <a:pt x="127469" y="7620"/>
                </a:moveTo>
                <a:lnTo>
                  <a:pt x="127330" y="7366"/>
                </a:lnTo>
                <a:lnTo>
                  <a:pt x="126428" y="7366"/>
                </a:lnTo>
                <a:lnTo>
                  <a:pt x="126441" y="7620"/>
                </a:lnTo>
                <a:lnTo>
                  <a:pt x="127469" y="7620"/>
                </a:lnTo>
                <a:close/>
              </a:path>
              <a:path w="570230" h="212089">
                <a:moveTo>
                  <a:pt x="127508" y="104914"/>
                </a:moveTo>
                <a:lnTo>
                  <a:pt x="127063" y="104914"/>
                </a:lnTo>
                <a:lnTo>
                  <a:pt x="126758" y="105041"/>
                </a:lnTo>
                <a:lnTo>
                  <a:pt x="126936" y="104914"/>
                </a:lnTo>
                <a:lnTo>
                  <a:pt x="127266" y="104660"/>
                </a:lnTo>
                <a:lnTo>
                  <a:pt x="126657" y="104660"/>
                </a:lnTo>
                <a:lnTo>
                  <a:pt x="126009" y="104787"/>
                </a:lnTo>
                <a:lnTo>
                  <a:pt x="125920" y="104660"/>
                </a:lnTo>
                <a:lnTo>
                  <a:pt x="125818" y="104406"/>
                </a:lnTo>
                <a:lnTo>
                  <a:pt x="125768" y="103771"/>
                </a:lnTo>
                <a:lnTo>
                  <a:pt x="125933" y="103771"/>
                </a:lnTo>
                <a:lnTo>
                  <a:pt x="125590" y="103517"/>
                </a:lnTo>
                <a:lnTo>
                  <a:pt x="125437" y="103517"/>
                </a:lnTo>
                <a:lnTo>
                  <a:pt x="125031" y="103517"/>
                </a:lnTo>
                <a:lnTo>
                  <a:pt x="125107" y="104660"/>
                </a:lnTo>
                <a:lnTo>
                  <a:pt x="125437" y="104660"/>
                </a:lnTo>
                <a:lnTo>
                  <a:pt x="125361" y="104406"/>
                </a:lnTo>
                <a:lnTo>
                  <a:pt x="125514" y="104660"/>
                </a:lnTo>
                <a:lnTo>
                  <a:pt x="125564" y="104787"/>
                </a:lnTo>
                <a:lnTo>
                  <a:pt x="125526" y="104914"/>
                </a:lnTo>
                <a:lnTo>
                  <a:pt x="125704" y="105168"/>
                </a:lnTo>
                <a:lnTo>
                  <a:pt x="125831" y="105549"/>
                </a:lnTo>
                <a:lnTo>
                  <a:pt x="126784" y="105549"/>
                </a:lnTo>
                <a:lnTo>
                  <a:pt x="127012" y="105168"/>
                </a:lnTo>
                <a:lnTo>
                  <a:pt x="127508" y="104914"/>
                </a:lnTo>
                <a:close/>
              </a:path>
              <a:path w="570230" h="212089">
                <a:moveTo>
                  <a:pt x="127533" y="120027"/>
                </a:moveTo>
                <a:lnTo>
                  <a:pt x="127469" y="119900"/>
                </a:lnTo>
                <a:lnTo>
                  <a:pt x="127279" y="119646"/>
                </a:lnTo>
                <a:lnTo>
                  <a:pt x="127165" y="119138"/>
                </a:lnTo>
                <a:lnTo>
                  <a:pt x="127076" y="118757"/>
                </a:lnTo>
                <a:lnTo>
                  <a:pt x="127012" y="118503"/>
                </a:lnTo>
                <a:lnTo>
                  <a:pt x="126631" y="118503"/>
                </a:lnTo>
                <a:lnTo>
                  <a:pt x="126695" y="118757"/>
                </a:lnTo>
                <a:lnTo>
                  <a:pt x="126771" y="119138"/>
                </a:lnTo>
                <a:lnTo>
                  <a:pt x="126885" y="119646"/>
                </a:lnTo>
                <a:lnTo>
                  <a:pt x="127050" y="119646"/>
                </a:lnTo>
                <a:lnTo>
                  <a:pt x="126911" y="119773"/>
                </a:lnTo>
                <a:lnTo>
                  <a:pt x="126885" y="119646"/>
                </a:lnTo>
                <a:lnTo>
                  <a:pt x="125818" y="119646"/>
                </a:lnTo>
                <a:lnTo>
                  <a:pt x="125818" y="119392"/>
                </a:lnTo>
                <a:lnTo>
                  <a:pt x="124561" y="119595"/>
                </a:lnTo>
                <a:lnTo>
                  <a:pt x="124472" y="119138"/>
                </a:lnTo>
                <a:lnTo>
                  <a:pt x="124447" y="119011"/>
                </a:lnTo>
                <a:lnTo>
                  <a:pt x="123990" y="119011"/>
                </a:lnTo>
                <a:lnTo>
                  <a:pt x="124015" y="119138"/>
                </a:lnTo>
                <a:lnTo>
                  <a:pt x="124129" y="119646"/>
                </a:lnTo>
                <a:lnTo>
                  <a:pt x="124587" y="119646"/>
                </a:lnTo>
                <a:lnTo>
                  <a:pt x="125412" y="119646"/>
                </a:lnTo>
                <a:lnTo>
                  <a:pt x="124625" y="119900"/>
                </a:lnTo>
                <a:lnTo>
                  <a:pt x="126784" y="119900"/>
                </a:lnTo>
                <a:lnTo>
                  <a:pt x="126453" y="120027"/>
                </a:lnTo>
                <a:lnTo>
                  <a:pt x="127342" y="120027"/>
                </a:lnTo>
                <a:lnTo>
                  <a:pt x="127533" y="120027"/>
                </a:lnTo>
                <a:close/>
              </a:path>
              <a:path w="570230" h="212089">
                <a:moveTo>
                  <a:pt x="127533" y="11430"/>
                </a:moveTo>
                <a:lnTo>
                  <a:pt x="126746" y="11430"/>
                </a:lnTo>
                <a:lnTo>
                  <a:pt x="126758" y="11684"/>
                </a:lnTo>
                <a:lnTo>
                  <a:pt x="127457" y="11684"/>
                </a:lnTo>
                <a:lnTo>
                  <a:pt x="127533" y="11430"/>
                </a:lnTo>
                <a:close/>
              </a:path>
              <a:path w="570230" h="212089">
                <a:moveTo>
                  <a:pt x="127546" y="107581"/>
                </a:moveTo>
                <a:lnTo>
                  <a:pt x="127355" y="107581"/>
                </a:lnTo>
                <a:lnTo>
                  <a:pt x="127520" y="107835"/>
                </a:lnTo>
                <a:lnTo>
                  <a:pt x="127546" y="107581"/>
                </a:lnTo>
                <a:close/>
              </a:path>
              <a:path w="570230" h="212089">
                <a:moveTo>
                  <a:pt x="127584" y="135267"/>
                </a:moveTo>
                <a:lnTo>
                  <a:pt x="126606" y="135267"/>
                </a:lnTo>
                <a:lnTo>
                  <a:pt x="126568" y="135521"/>
                </a:lnTo>
                <a:lnTo>
                  <a:pt x="127508" y="135521"/>
                </a:lnTo>
                <a:lnTo>
                  <a:pt x="127584" y="135267"/>
                </a:lnTo>
                <a:close/>
              </a:path>
              <a:path w="570230" h="212089">
                <a:moveTo>
                  <a:pt x="127635" y="100977"/>
                </a:moveTo>
                <a:lnTo>
                  <a:pt x="127381" y="100977"/>
                </a:lnTo>
                <a:lnTo>
                  <a:pt x="127355" y="101231"/>
                </a:lnTo>
                <a:lnTo>
                  <a:pt x="127635" y="100977"/>
                </a:lnTo>
                <a:close/>
              </a:path>
              <a:path w="570230" h="212089">
                <a:moveTo>
                  <a:pt x="127660" y="23241"/>
                </a:moveTo>
                <a:lnTo>
                  <a:pt x="127215" y="22987"/>
                </a:lnTo>
                <a:lnTo>
                  <a:pt x="125704" y="22987"/>
                </a:lnTo>
                <a:lnTo>
                  <a:pt x="126123" y="23241"/>
                </a:lnTo>
                <a:lnTo>
                  <a:pt x="127660" y="23241"/>
                </a:lnTo>
                <a:close/>
              </a:path>
              <a:path w="570230" h="212089">
                <a:moveTo>
                  <a:pt x="127673" y="134378"/>
                </a:moveTo>
                <a:lnTo>
                  <a:pt x="126466" y="134378"/>
                </a:lnTo>
                <a:lnTo>
                  <a:pt x="126568" y="135013"/>
                </a:lnTo>
                <a:lnTo>
                  <a:pt x="127622" y="135013"/>
                </a:lnTo>
                <a:lnTo>
                  <a:pt x="127673" y="134378"/>
                </a:lnTo>
                <a:close/>
              </a:path>
              <a:path w="570230" h="212089">
                <a:moveTo>
                  <a:pt x="127723" y="106438"/>
                </a:moveTo>
                <a:lnTo>
                  <a:pt x="127368" y="106438"/>
                </a:lnTo>
                <a:lnTo>
                  <a:pt x="127393" y="106692"/>
                </a:lnTo>
                <a:lnTo>
                  <a:pt x="127723" y="106438"/>
                </a:lnTo>
                <a:close/>
              </a:path>
              <a:path w="570230" h="212089">
                <a:moveTo>
                  <a:pt x="127812" y="99453"/>
                </a:moveTo>
                <a:lnTo>
                  <a:pt x="127787" y="99199"/>
                </a:lnTo>
                <a:lnTo>
                  <a:pt x="126898" y="99199"/>
                </a:lnTo>
                <a:lnTo>
                  <a:pt x="126961" y="98920"/>
                </a:lnTo>
                <a:lnTo>
                  <a:pt x="126276" y="98780"/>
                </a:lnTo>
                <a:lnTo>
                  <a:pt x="125603" y="98717"/>
                </a:lnTo>
                <a:lnTo>
                  <a:pt x="125133" y="98780"/>
                </a:lnTo>
                <a:lnTo>
                  <a:pt x="124510" y="99123"/>
                </a:lnTo>
                <a:lnTo>
                  <a:pt x="124244" y="99288"/>
                </a:lnTo>
                <a:lnTo>
                  <a:pt x="123888" y="99225"/>
                </a:lnTo>
                <a:lnTo>
                  <a:pt x="123685" y="99161"/>
                </a:lnTo>
                <a:lnTo>
                  <a:pt x="123913" y="99517"/>
                </a:lnTo>
                <a:lnTo>
                  <a:pt x="124409" y="99314"/>
                </a:lnTo>
                <a:lnTo>
                  <a:pt x="125056" y="99047"/>
                </a:lnTo>
                <a:lnTo>
                  <a:pt x="125450" y="98958"/>
                </a:lnTo>
                <a:lnTo>
                  <a:pt x="126187" y="98907"/>
                </a:lnTo>
                <a:lnTo>
                  <a:pt x="126644" y="98945"/>
                </a:lnTo>
                <a:lnTo>
                  <a:pt x="126822" y="99199"/>
                </a:lnTo>
                <a:lnTo>
                  <a:pt x="126619" y="99199"/>
                </a:lnTo>
                <a:lnTo>
                  <a:pt x="125933" y="99326"/>
                </a:lnTo>
                <a:lnTo>
                  <a:pt x="125006" y="99199"/>
                </a:lnTo>
                <a:lnTo>
                  <a:pt x="124536" y="99453"/>
                </a:lnTo>
                <a:lnTo>
                  <a:pt x="124599" y="99669"/>
                </a:lnTo>
                <a:lnTo>
                  <a:pt x="125260" y="99453"/>
                </a:lnTo>
                <a:lnTo>
                  <a:pt x="126873" y="99453"/>
                </a:lnTo>
                <a:lnTo>
                  <a:pt x="127812" y="99453"/>
                </a:lnTo>
                <a:close/>
              </a:path>
              <a:path w="570230" h="212089">
                <a:moveTo>
                  <a:pt x="127850" y="37084"/>
                </a:moveTo>
                <a:lnTo>
                  <a:pt x="127723" y="36830"/>
                </a:lnTo>
                <a:lnTo>
                  <a:pt x="122732" y="36830"/>
                </a:lnTo>
                <a:lnTo>
                  <a:pt x="122631" y="37084"/>
                </a:lnTo>
                <a:lnTo>
                  <a:pt x="127850" y="37084"/>
                </a:lnTo>
                <a:close/>
              </a:path>
              <a:path w="570230" h="212089">
                <a:moveTo>
                  <a:pt x="127863" y="101231"/>
                </a:moveTo>
                <a:lnTo>
                  <a:pt x="127355" y="101231"/>
                </a:lnTo>
                <a:lnTo>
                  <a:pt x="127165" y="101231"/>
                </a:lnTo>
                <a:lnTo>
                  <a:pt x="127152" y="101485"/>
                </a:lnTo>
                <a:lnTo>
                  <a:pt x="127635" y="101485"/>
                </a:lnTo>
                <a:lnTo>
                  <a:pt x="127863" y="101231"/>
                </a:lnTo>
                <a:close/>
              </a:path>
              <a:path w="570230" h="212089">
                <a:moveTo>
                  <a:pt x="127901" y="135775"/>
                </a:moveTo>
                <a:lnTo>
                  <a:pt x="127876" y="135521"/>
                </a:lnTo>
                <a:lnTo>
                  <a:pt x="127508" y="135521"/>
                </a:lnTo>
                <a:lnTo>
                  <a:pt x="127431" y="135775"/>
                </a:lnTo>
                <a:lnTo>
                  <a:pt x="127901" y="135775"/>
                </a:lnTo>
                <a:close/>
              </a:path>
              <a:path w="570230" h="212089">
                <a:moveTo>
                  <a:pt x="127901" y="100342"/>
                </a:moveTo>
                <a:lnTo>
                  <a:pt x="127876" y="100088"/>
                </a:lnTo>
                <a:lnTo>
                  <a:pt x="126314" y="100088"/>
                </a:lnTo>
                <a:lnTo>
                  <a:pt x="125984" y="99961"/>
                </a:lnTo>
                <a:lnTo>
                  <a:pt x="125857" y="99961"/>
                </a:lnTo>
                <a:lnTo>
                  <a:pt x="125857" y="100203"/>
                </a:lnTo>
                <a:lnTo>
                  <a:pt x="125387" y="100088"/>
                </a:lnTo>
                <a:lnTo>
                  <a:pt x="125006" y="100088"/>
                </a:lnTo>
                <a:lnTo>
                  <a:pt x="124637" y="100228"/>
                </a:lnTo>
                <a:lnTo>
                  <a:pt x="124980" y="99961"/>
                </a:lnTo>
                <a:lnTo>
                  <a:pt x="125387" y="100088"/>
                </a:lnTo>
                <a:lnTo>
                  <a:pt x="125628" y="100088"/>
                </a:lnTo>
                <a:lnTo>
                  <a:pt x="125857" y="100203"/>
                </a:lnTo>
                <a:lnTo>
                  <a:pt x="125857" y="99961"/>
                </a:lnTo>
                <a:lnTo>
                  <a:pt x="125577" y="99961"/>
                </a:lnTo>
                <a:lnTo>
                  <a:pt x="125298" y="99834"/>
                </a:lnTo>
                <a:lnTo>
                  <a:pt x="125984" y="99961"/>
                </a:lnTo>
                <a:lnTo>
                  <a:pt x="127863" y="99961"/>
                </a:lnTo>
                <a:lnTo>
                  <a:pt x="127838" y="99707"/>
                </a:lnTo>
                <a:lnTo>
                  <a:pt x="125704" y="99707"/>
                </a:lnTo>
                <a:lnTo>
                  <a:pt x="125209" y="99809"/>
                </a:lnTo>
                <a:lnTo>
                  <a:pt x="125018" y="99707"/>
                </a:lnTo>
                <a:lnTo>
                  <a:pt x="124612" y="99707"/>
                </a:lnTo>
                <a:lnTo>
                  <a:pt x="125145" y="99809"/>
                </a:lnTo>
                <a:lnTo>
                  <a:pt x="123634" y="100088"/>
                </a:lnTo>
                <a:lnTo>
                  <a:pt x="124282" y="100342"/>
                </a:lnTo>
                <a:lnTo>
                  <a:pt x="124472" y="100342"/>
                </a:lnTo>
                <a:lnTo>
                  <a:pt x="126199" y="100342"/>
                </a:lnTo>
                <a:lnTo>
                  <a:pt x="126606" y="100799"/>
                </a:lnTo>
                <a:lnTo>
                  <a:pt x="126377" y="100850"/>
                </a:lnTo>
                <a:lnTo>
                  <a:pt x="126669" y="100850"/>
                </a:lnTo>
                <a:lnTo>
                  <a:pt x="126796" y="100977"/>
                </a:lnTo>
                <a:lnTo>
                  <a:pt x="127190" y="100850"/>
                </a:lnTo>
                <a:lnTo>
                  <a:pt x="127177" y="100977"/>
                </a:lnTo>
                <a:lnTo>
                  <a:pt x="127381" y="100977"/>
                </a:lnTo>
                <a:lnTo>
                  <a:pt x="127431" y="100596"/>
                </a:lnTo>
                <a:lnTo>
                  <a:pt x="126898" y="100723"/>
                </a:lnTo>
                <a:lnTo>
                  <a:pt x="126542" y="100342"/>
                </a:lnTo>
                <a:lnTo>
                  <a:pt x="126415" y="100215"/>
                </a:lnTo>
                <a:lnTo>
                  <a:pt x="126657" y="100342"/>
                </a:lnTo>
                <a:lnTo>
                  <a:pt x="127901" y="100342"/>
                </a:lnTo>
                <a:close/>
              </a:path>
              <a:path w="570230" h="212089">
                <a:moveTo>
                  <a:pt x="127914" y="34163"/>
                </a:moveTo>
                <a:lnTo>
                  <a:pt x="127812" y="33909"/>
                </a:lnTo>
                <a:lnTo>
                  <a:pt x="127736" y="33655"/>
                </a:lnTo>
                <a:lnTo>
                  <a:pt x="127660" y="33401"/>
                </a:lnTo>
                <a:lnTo>
                  <a:pt x="127546" y="33020"/>
                </a:lnTo>
                <a:lnTo>
                  <a:pt x="127482" y="32766"/>
                </a:lnTo>
                <a:lnTo>
                  <a:pt x="127406" y="32512"/>
                </a:lnTo>
                <a:lnTo>
                  <a:pt x="122847" y="32512"/>
                </a:lnTo>
                <a:lnTo>
                  <a:pt x="122758" y="32766"/>
                </a:lnTo>
                <a:lnTo>
                  <a:pt x="122631" y="33147"/>
                </a:lnTo>
                <a:lnTo>
                  <a:pt x="124231" y="33147"/>
                </a:lnTo>
                <a:lnTo>
                  <a:pt x="124129" y="33401"/>
                </a:lnTo>
                <a:lnTo>
                  <a:pt x="126377" y="33401"/>
                </a:lnTo>
                <a:lnTo>
                  <a:pt x="126466" y="33655"/>
                </a:lnTo>
                <a:lnTo>
                  <a:pt x="126542" y="33909"/>
                </a:lnTo>
                <a:lnTo>
                  <a:pt x="126631" y="34163"/>
                </a:lnTo>
                <a:lnTo>
                  <a:pt x="127914" y="34163"/>
                </a:lnTo>
                <a:close/>
              </a:path>
              <a:path w="570230" h="212089">
                <a:moveTo>
                  <a:pt x="128016" y="9652"/>
                </a:moveTo>
                <a:lnTo>
                  <a:pt x="125196" y="9652"/>
                </a:lnTo>
                <a:lnTo>
                  <a:pt x="124383" y="9791"/>
                </a:lnTo>
                <a:lnTo>
                  <a:pt x="124561" y="9652"/>
                </a:lnTo>
                <a:lnTo>
                  <a:pt x="122377" y="9652"/>
                </a:lnTo>
                <a:lnTo>
                  <a:pt x="122440" y="9906"/>
                </a:lnTo>
                <a:lnTo>
                  <a:pt x="123634" y="9906"/>
                </a:lnTo>
                <a:lnTo>
                  <a:pt x="124231" y="9906"/>
                </a:lnTo>
                <a:lnTo>
                  <a:pt x="123736" y="10287"/>
                </a:lnTo>
                <a:lnTo>
                  <a:pt x="123672" y="10541"/>
                </a:lnTo>
                <a:lnTo>
                  <a:pt x="126619" y="10541"/>
                </a:lnTo>
                <a:lnTo>
                  <a:pt x="126479" y="10287"/>
                </a:lnTo>
                <a:lnTo>
                  <a:pt x="125895" y="9906"/>
                </a:lnTo>
                <a:lnTo>
                  <a:pt x="127939" y="9906"/>
                </a:lnTo>
                <a:lnTo>
                  <a:pt x="128016" y="9652"/>
                </a:lnTo>
                <a:close/>
              </a:path>
              <a:path w="570230" h="212089">
                <a:moveTo>
                  <a:pt x="128066" y="34544"/>
                </a:moveTo>
                <a:lnTo>
                  <a:pt x="128016" y="34417"/>
                </a:lnTo>
                <a:lnTo>
                  <a:pt x="126707" y="34417"/>
                </a:lnTo>
                <a:lnTo>
                  <a:pt x="126758" y="34544"/>
                </a:lnTo>
                <a:lnTo>
                  <a:pt x="128066" y="34544"/>
                </a:lnTo>
                <a:close/>
              </a:path>
              <a:path w="570230" h="212089">
                <a:moveTo>
                  <a:pt x="128117" y="133235"/>
                </a:moveTo>
                <a:lnTo>
                  <a:pt x="128041" y="132600"/>
                </a:lnTo>
                <a:lnTo>
                  <a:pt x="127546" y="132346"/>
                </a:lnTo>
                <a:lnTo>
                  <a:pt x="127419" y="132854"/>
                </a:lnTo>
                <a:lnTo>
                  <a:pt x="127330" y="133235"/>
                </a:lnTo>
                <a:lnTo>
                  <a:pt x="128117" y="133235"/>
                </a:lnTo>
                <a:close/>
              </a:path>
              <a:path w="570230" h="212089">
                <a:moveTo>
                  <a:pt x="128143" y="106057"/>
                </a:moveTo>
                <a:lnTo>
                  <a:pt x="127406" y="106057"/>
                </a:lnTo>
                <a:lnTo>
                  <a:pt x="127355" y="106311"/>
                </a:lnTo>
                <a:lnTo>
                  <a:pt x="127825" y="106311"/>
                </a:lnTo>
                <a:lnTo>
                  <a:pt x="128143" y="106057"/>
                </a:lnTo>
                <a:close/>
              </a:path>
              <a:path w="570230" h="212089">
                <a:moveTo>
                  <a:pt x="128155" y="14351"/>
                </a:moveTo>
                <a:lnTo>
                  <a:pt x="126720" y="14351"/>
                </a:lnTo>
                <a:lnTo>
                  <a:pt x="126644" y="14605"/>
                </a:lnTo>
                <a:lnTo>
                  <a:pt x="128041" y="14605"/>
                </a:lnTo>
                <a:lnTo>
                  <a:pt x="128155" y="14351"/>
                </a:lnTo>
                <a:close/>
              </a:path>
              <a:path w="570230" h="212089">
                <a:moveTo>
                  <a:pt x="128168" y="99199"/>
                </a:moveTo>
                <a:lnTo>
                  <a:pt x="128104" y="98818"/>
                </a:lnTo>
                <a:lnTo>
                  <a:pt x="127800" y="98564"/>
                </a:lnTo>
                <a:lnTo>
                  <a:pt x="127139" y="98564"/>
                </a:lnTo>
                <a:lnTo>
                  <a:pt x="127927" y="99199"/>
                </a:lnTo>
                <a:lnTo>
                  <a:pt x="128168" y="99199"/>
                </a:lnTo>
                <a:close/>
              </a:path>
              <a:path w="570230" h="212089">
                <a:moveTo>
                  <a:pt x="128181" y="106311"/>
                </a:moveTo>
                <a:lnTo>
                  <a:pt x="127825" y="106311"/>
                </a:lnTo>
                <a:lnTo>
                  <a:pt x="127723" y="106438"/>
                </a:lnTo>
                <a:lnTo>
                  <a:pt x="127990" y="106438"/>
                </a:lnTo>
                <a:lnTo>
                  <a:pt x="128181" y="106311"/>
                </a:lnTo>
                <a:close/>
              </a:path>
              <a:path w="570230" h="212089">
                <a:moveTo>
                  <a:pt x="128244" y="99707"/>
                </a:moveTo>
                <a:lnTo>
                  <a:pt x="128206" y="99453"/>
                </a:lnTo>
                <a:lnTo>
                  <a:pt x="127812" y="99453"/>
                </a:lnTo>
                <a:lnTo>
                  <a:pt x="127838" y="99707"/>
                </a:lnTo>
                <a:lnTo>
                  <a:pt x="128244" y="99707"/>
                </a:lnTo>
                <a:close/>
              </a:path>
              <a:path w="570230" h="212089">
                <a:moveTo>
                  <a:pt x="128244" y="24892"/>
                </a:moveTo>
                <a:lnTo>
                  <a:pt x="125120" y="24892"/>
                </a:lnTo>
                <a:lnTo>
                  <a:pt x="122085" y="24892"/>
                </a:lnTo>
                <a:lnTo>
                  <a:pt x="122085" y="25019"/>
                </a:lnTo>
                <a:lnTo>
                  <a:pt x="122237" y="25019"/>
                </a:lnTo>
                <a:lnTo>
                  <a:pt x="122682" y="25273"/>
                </a:lnTo>
                <a:lnTo>
                  <a:pt x="127800" y="25273"/>
                </a:lnTo>
                <a:lnTo>
                  <a:pt x="128244" y="25019"/>
                </a:lnTo>
                <a:lnTo>
                  <a:pt x="128244" y="24892"/>
                </a:lnTo>
                <a:close/>
              </a:path>
              <a:path w="570230" h="212089">
                <a:moveTo>
                  <a:pt x="128257" y="24384"/>
                </a:moveTo>
                <a:lnTo>
                  <a:pt x="126149" y="24384"/>
                </a:lnTo>
                <a:lnTo>
                  <a:pt x="125641" y="24638"/>
                </a:lnTo>
                <a:lnTo>
                  <a:pt x="128244" y="24638"/>
                </a:lnTo>
                <a:lnTo>
                  <a:pt x="128257" y="24384"/>
                </a:lnTo>
                <a:close/>
              </a:path>
              <a:path w="570230" h="212089">
                <a:moveTo>
                  <a:pt x="128270" y="37973"/>
                </a:moveTo>
                <a:lnTo>
                  <a:pt x="128155" y="37719"/>
                </a:lnTo>
                <a:lnTo>
                  <a:pt x="122351" y="37719"/>
                </a:lnTo>
                <a:lnTo>
                  <a:pt x="122237" y="37973"/>
                </a:lnTo>
                <a:lnTo>
                  <a:pt x="128270" y="37973"/>
                </a:lnTo>
                <a:close/>
              </a:path>
              <a:path w="570230" h="212089">
                <a:moveTo>
                  <a:pt x="128270" y="23622"/>
                </a:moveTo>
                <a:lnTo>
                  <a:pt x="128104" y="23495"/>
                </a:lnTo>
                <a:lnTo>
                  <a:pt x="126542" y="23495"/>
                </a:lnTo>
                <a:lnTo>
                  <a:pt x="126758" y="23622"/>
                </a:lnTo>
                <a:lnTo>
                  <a:pt x="128270" y="23622"/>
                </a:lnTo>
                <a:close/>
              </a:path>
              <a:path w="570230" h="212089">
                <a:moveTo>
                  <a:pt x="128282" y="35052"/>
                </a:moveTo>
                <a:lnTo>
                  <a:pt x="128168" y="34798"/>
                </a:lnTo>
                <a:lnTo>
                  <a:pt x="126834" y="34798"/>
                </a:lnTo>
                <a:lnTo>
                  <a:pt x="126923" y="35052"/>
                </a:lnTo>
                <a:lnTo>
                  <a:pt x="128282" y="35052"/>
                </a:lnTo>
                <a:close/>
              </a:path>
              <a:path w="570230" h="212089">
                <a:moveTo>
                  <a:pt x="128295" y="100088"/>
                </a:moveTo>
                <a:lnTo>
                  <a:pt x="128270" y="99961"/>
                </a:lnTo>
                <a:lnTo>
                  <a:pt x="127863" y="99961"/>
                </a:lnTo>
                <a:lnTo>
                  <a:pt x="127876" y="100088"/>
                </a:lnTo>
                <a:lnTo>
                  <a:pt x="128295" y="100088"/>
                </a:lnTo>
                <a:close/>
              </a:path>
              <a:path w="570230" h="212089">
                <a:moveTo>
                  <a:pt x="128320" y="109867"/>
                </a:moveTo>
                <a:lnTo>
                  <a:pt x="127355" y="109613"/>
                </a:lnTo>
                <a:lnTo>
                  <a:pt x="126111" y="109613"/>
                </a:lnTo>
                <a:lnTo>
                  <a:pt x="125831" y="109867"/>
                </a:lnTo>
                <a:lnTo>
                  <a:pt x="128320" y="109867"/>
                </a:lnTo>
                <a:close/>
              </a:path>
              <a:path w="570230" h="212089">
                <a:moveTo>
                  <a:pt x="128320" y="100342"/>
                </a:moveTo>
                <a:lnTo>
                  <a:pt x="127901" y="100342"/>
                </a:lnTo>
                <a:lnTo>
                  <a:pt x="127838" y="100596"/>
                </a:lnTo>
                <a:lnTo>
                  <a:pt x="127774" y="100850"/>
                </a:lnTo>
                <a:lnTo>
                  <a:pt x="127635" y="100977"/>
                </a:lnTo>
                <a:lnTo>
                  <a:pt x="128054" y="100977"/>
                </a:lnTo>
                <a:lnTo>
                  <a:pt x="128270" y="100596"/>
                </a:lnTo>
                <a:lnTo>
                  <a:pt x="128320" y="100342"/>
                </a:lnTo>
                <a:close/>
              </a:path>
              <a:path w="570230" h="212089">
                <a:moveTo>
                  <a:pt x="128358" y="102882"/>
                </a:moveTo>
                <a:lnTo>
                  <a:pt x="125704" y="102882"/>
                </a:lnTo>
                <a:lnTo>
                  <a:pt x="125945" y="102628"/>
                </a:lnTo>
                <a:lnTo>
                  <a:pt x="125412" y="102628"/>
                </a:lnTo>
                <a:lnTo>
                  <a:pt x="125564" y="102882"/>
                </a:lnTo>
                <a:lnTo>
                  <a:pt x="125349" y="102882"/>
                </a:lnTo>
                <a:lnTo>
                  <a:pt x="125272" y="102628"/>
                </a:lnTo>
                <a:lnTo>
                  <a:pt x="124777" y="102628"/>
                </a:lnTo>
                <a:lnTo>
                  <a:pt x="124815" y="102882"/>
                </a:lnTo>
                <a:lnTo>
                  <a:pt x="125323" y="102882"/>
                </a:lnTo>
                <a:lnTo>
                  <a:pt x="125374" y="103136"/>
                </a:lnTo>
                <a:lnTo>
                  <a:pt x="127901" y="103136"/>
                </a:lnTo>
                <a:lnTo>
                  <a:pt x="128358" y="102882"/>
                </a:lnTo>
                <a:close/>
              </a:path>
              <a:path w="570230" h="212089">
                <a:moveTo>
                  <a:pt x="128435" y="24638"/>
                </a:moveTo>
                <a:lnTo>
                  <a:pt x="128244" y="24638"/>
                </a:lnTo>
                <a:lnTo>
                  <a:pt x="128244" y="24892"/>
                </a:lnTo>
                <a:lnTo>
                  <a:pt x="128435" y="24892"/>
                </a:lnTo>
                <a:lnTo>
                  <a:pt x="128435" y="24638"/>
                </a:lnTo>
                <a:close/>
              </a:path>
              <a:path w="570230" h="212089">
                <a:moveTo>
                  <a:pt x="128498" y="38481"/>
                </a:moveTo>
                <a:lnTo>
                  <a:pt x="128384" y="38227"/>
                </a:lnTo>
                <a:lnTo>
                  <a:pt x="122123" y="38227"/>
                </a:lnTo>
                <a:lnTo>
                  <a:pt x="122008" y="38481"/>
                </a:lnTo>
                <a:lnTo>
                  <a:pt x="128498" y="38481"/>
                </a:lnTo>
                <a:close/>
              </a:path>
              <a:path w="570230" h="212089">
                <a:moveTo>
                  <a:pt x="128574" y="23622"/>
                </a:moveTo>
                <a:lnTo>
                  <a:pt x="128270" y="23622"/>
                </a:lnTo>
                <a:lnTo>
                  <a:pt x="128257" y="24384"/>
                </a:lnTo>
                <a:lnTo>
                  <a:pt x="128435" y="24384"/>
                </a:lnTo>
                <a:lnTo>
                  <a:pt x="128473" y="23876"/>
                </a:lnTo>
                <a:lnTo>
                  <a:pt x="128574" y="23622"/>
                </a:lnTo>
                <a:close/>
              </a:path>
              <a:path w="570230" h="212089">
                <a:moveTo>
                  <a:pt x="128651" y="25527"/>
                </a:moveTo>
                <a:lnTo>
                  <a:pt x="128562" y="25273"/>
                </a:lnTo>
                <a:lnTo>
                  <a:pt x="127800" y="25273"/>
                </a:lnTo>
                <a:lnTo>
                  <a:pt x="127368" y="25527"/>
                </a:lnTo>
                <a:lnTo>
                  <a:pt x="128651" y="25527"/>
                </a:lnTo>
                <a:close/>
              </a:path>
              <a:path w="570230" h="212089">
                <a:moveTo>
                  <a:pt x="128689" y="38862"/>
                </a:moveTo>
                <a:lnTo>
                  <a:pt x="128562" y="38608"/>
                </a:lnTo>
                <a:lnTo>
                  <a:pt x="121958" y="38608"/>
                </a:lnTo>
                <a:lnTo>
                  <a:pt x="121843" y="38862"/>
                </a:lnTo>
                <a:lnTo>
                  <a:pt x="128689" y="38862"/>
                </a:lnTo>
                <a:close/>
              </a:path>
              <a:path w="570230" h="212089">
                <a:moveTo>
                  <a:pt x="128714" y="12573"/>
                </a:moveTo>
                <a:lnTo>
                  <a:pt x="127215" y="12573"/>
                </a:lnTo>
                <a:lnTo>
                  <a:pt x="127114" y="12954"/>
                </a:lnTo>
                <a:lnTo>
                  <a:pt x="127012" y="13335"/>
                </a:lnTo>
                <a:lnTo>
                  <a:pt x="126898" y="13716"/>
                </a:lnTo>
                <a:lnTo>
                  <a:pt x="126784" y="14097"/>
                </a:lnTo>
                <a:lnTo>
                  <a:pt x="128231" y="14097"/>
                </a:lnTo>
                <a:lnTo>
                  <a:pt x="128358" y="13716"/>
                </a:lnTo>
                <a:lnTo>
                  <a:pt x="128473" y="13335"/>
                </a:lnTo>
                <a:lnTo>
                  <a:pt x="128600" y="12954"/>
                </a:lnTo>
                <a:lnTo>
                  <a:pt x="128714" y="12573"/>
                </a:lnTo>
                <a:close/>
              </a:path>
              <a:path w="570230" h="212089">
                <a:moveTo>
                  <a:pt x="128778" y="109613"/>
                </a:moveTo>
                <a:lnTo>
                  <a:pt x="128041" y="109486"/>
                </a:lnTo>
                <a:lnTo>
                  <a:pt x="127101" y="109232"/>
                </a:lnTo>
                <a:lnTo>
                  <a:pt x="126530" y="109232"/>
                </a:lnTo>
                <a:lnTo>
                  <a:pt x="126390" y="109359"/>
                </a:lnTo>
                <a:lnTo>
                  <a:pt x="125907" y="109232"/>
                </a:lnTo>
                <a:lnTo>
                  <a:pt x="124841" y="109232"/>
                </a:lnTo>
                <a:lnTo>
                  <a:pt x="124625" y="109232"/>
                </a:lnTo>
                <a:lnTo>
                  <a:pt x="124485" y="109486"/>
                </a:lnTo>
                <a:lnTo>
                  <a:pt x="125869" y="109486"/>
                </a:lnTo>
                <a:lnTo>
                  <a:pt x="125793" y="109613"/>
                </a:lnTo>
                <a:lnTo>
                  <a:pt x="126111" y="109613"/>
                </a:lnTo>
                <a:lnTo>
                  <a:pt x="126250" y="109486"/>
                </a:lnTo>
                <a:lnTo>
                  <a:pt x="126873" y="109486"/>
                </a:lnTo>
                <a:lnTo>
                  <a:pt x="127355" y="109613"/>
                </a:lnTo>
                <a:lnTo>
                  <a:pt x="128778" y="109613"/>
                </a:lnTo>
                <a:close/>
              </a:path>
              <a:path w="570230" h="212089">
                <a:moveTo>
                  <a:pt x="128778" y="105549"/>
                </a:moveTo>
                <a:lnTo>
                  <a:pt x="127495" y="105549"/>
                </a:lnTo>
                <a:lnTo>
                  <a:pt x="127457" y="105803"/>
                </a:lnTo>
                <a:lnTo>
                  <a:pt x="128460" y="105803"/>
                </a:lnTo>
                <a:lnTo>
                  <a:pt x="128778" y="105549"/>
                </a:lnTo>
                <a:close/>
              </a:path>
              <a:path w="570230" h="212089">
                <a:moveTo>
                  <a:pt x="128803" y="105803"/>
                </a:moveTo>
                <a:lnTo>
                  <a:pt x="128460" y="105803"/>
                </a:lnTo>
                <a:lnTo>
                  <a:pt x="128143" y="106057"/>
                </a:lnTo>
                <a:lnTo>
                  <a:pt x="128574" y="106057"/>
                </a:lnTo>
                <a:lnTo>
                  <a:pt x="128803" y="105803"/>
                </a:lnTo>
                <a:close/>
              </a:path>
              <a:path w="570230" h="212089">
                <a:moveTo>
                  <a:pt x="128854" y="23241"/>
                </a:moveTo>
                <a:lnTo>
                  <a:pt x="127660" y="23241"/>
                </a:lnTo>
                <a:lnTo>
                  <a:pt x="128104" y="23495"/>
                </a:lnTo>
                <a:lnTo>
                  <a:pt x="128625" y="23495"/>
                </a:lnTo>
                <a:lnTo>
                  <a:pt x="128854" y="23241"/>
                </a:lnTo>
                <a:close/>
              </a:path>
              <a:path w="570230" h="212089">
                <a:moveTo>
                  <a:pt x="128981" y="105422"/>
                </a:moveTo>
                <a:lnTo>
                  <a:pt x="128778" y="105549"/>
                </a:lnTo>
                <a:lnTo>
                  <a:pt x="128943" y="105549"/>
                </a:lnTo>
                <a:lnTo>
                  <a:pt x="128981" y="105422"/>
                </a:lnTo>
                <a:close/>
              </a:path>
              <a:path w="570230" h="212089">
                <a:moveTo>
                  <a:pt x="128981" y="104406"/>
                </a:moveTo>
                <a:lnTo>
                  <a:pt x="128955" y="104152"/>
                </a:lnTo>
                <a:lnTo>
                  <a:pt x="128282" y="104152"/>
                </a:lnTo>
                <a:lnTo>
                  <a:pt x="127558" y="104660"/>
                </a:lnTo>
                <a:lnTo>
                  <a:pt x="127876" y="104660"/>
                </a:lnTo>
                <a:lnTo>
                  <a:pt x="128066" y="104406"/>
                </a:lnTo>
                <a:lnTo>
                  <a:pt x="128981" y="104406"/>
                </a:lnTo>
                <a:close/>
              </a:path>
              <a:path w="570230" h="212089">
                <a:moveTo>
                  <a:pt x="128993" y="11684"/>
                </a:moveTo>
                <a:lnTo>
                  <a:pt x="127457" y="11684"/>
                </a:lnTo>
                <a:lnTo>
                  <a:pt x="127393" y="11938"/>
                </a:lnTo>
                <a:lnTo>
                  <a:pt x="127292" y="12319"/>
                </a:lnTo>
                <a:lnTo>
                  <a:pt x="128790" y="12319"/>
                </a:lnTo>
                <a:lnTo>
                  <a:pt x="128917" y="11938"/>
                </a:lnTo>
                <a:lnTo>
                  <a:pt x="128993" y="11684"/>
                </a:lnTo>
                <a:close/>
              </a:path>
              <a:path w="570230" h="212089">
                <a:moveTo>
                  <a:pt x="129044" y="104914"/>
                </a:moveTo>
                <a:lnTo>
                  <a:pt x="129019" y="104660"/>
                </a:lnTo>
                <a:lnTo>
                  <a:pt x="128816" y="104660"/>
                </a:lnTo>
                <a:lnTo>
                  <a:pt x="128447" y="104800"/>
                </a:lnTo>
                <a:lnTo>
                  <a:pt x="128638" y="104660"/>
                </a:lnTo>
                <a:lnTo>
                  <a:pt x="127876" y="104660"/>
                </a:lnTo>
                <a:lnTo>
                  <a:pt x="127508" y="104914"/>
                </a:lnTo>
                <a:lnTo>
                  <a:pt x="128092" y="104914"/>
                </a:lnTo>
                <a:lnTo>
                  <a:pt x="127381" y="105168"/>
                </a:lnTo>
                <a:lnTo>
                  <a:pt x="127266" y="105422"/>
                </a:lnTo>
                <a:lnTo>
                  <a:pt x="127203" y="105549"/>
                </a:lnTo>
                <a:lnTo>
                  <a:pt x="127495" y="105549"/>
                </a:lnTo>
                <a:lnTo>
                  <a:pt x="127520" y="105422"/>
                </a:lnTo>
                <a:lnTo>
                  <a:pt x="128257" y="104914"/>
                </a:lnTo>
                <a:lnTo>
                  <a:pt x="129044" y="104914"/>
                </a:lnTo>
                <a:close/>
              </a:path>
              <a:path w="570230" h="212089">
                <a:moveTo>
                  <a:pt x="129057" y="102374"/>
                </a:moveTo>
                <a:lnTo>
                  <a:pt x="126199" y="102374"/>
                </a:lnTo>
                <a:lnTo>
                  <a:pt x="125945" y="102628"/>
                </a:lnTo>
                <a:lnTo>
                  <a:pt x="128879" y="102628"/>
                </a:lnTo>
                <a:lnTo>
                  <a:pt x="129057" y="102374"/>
                </a:lnTo>
                <a:close/>
              </a:path>
              <a:path w="570230" h="212089">
                <a:moveTo>
                  <a:pt x="129108" y="36830"/>
                </a:moveTo>
                <a:lnTo>
                  <a:pt x="128993" y="36576"/>
                </a:lnTo>
                <a:lnTo>
                  <a:pt x="128866" y="36322"/>
                </a:lnTo>
                <a:lnTo>
                  <a:pt x="128803" y="36195"/>
                </a:lnTo>
                <a:lnTo>
                  <a:pt x="128689" y="35941"/>
                </a:lnTo>
                <a:lnTo>
                  <a:pt x="128562" y="35687"/>
                </a:lnTo>
                <a:lnTo>
                  <a:pt x="128447" y="35433"/>
                </a:lnTo>
                <a:lnTo>
                  <a:pt x="128384" y="35306"/>
                </a:lnTo>
                <a:lnTo>
                  <a:pt x="127012" y="35306"/>
                </a:lnTo>
                <a:lnTo>
                  <a:pt x="127076" y="35433"/>
                </a:lnTo>
                <a:lnTo>
                  <a:pt x="127177" y="35687"/>
                </a:lnTo>
                <a:lnTo>
                  <a:pt x="127279" y="35941"/>
                </a:lnTo>
                <a:lnTo>
                  <a:pt x="127393" y="36195"/>
                </a:lnTo>
                <a:lnTo>
                  <a:pt x="127723" y="36830"/>
                </a:lnTo>
                <a:lnTo>
                  <a:pt x="129108" y="36830"/>
                </a:lnTo>
                <a:close/>
              </a:path>
              <a:path w="570230" h="212089">
                <a:moveTo>
                  <a:pt x="129120" y="39751"/>
                </a:moveTo>
                <a:lnTo>
                  <a:pt x="128993" y="39497"/>
                </a:lnTo>
                <a:lnTo>
                  <a:pt x="121653" y="39497"/>
                </a:lnTo>
                <a:lnTo>
                  <a:pt x="121729" y="39116"/>
                </a:lnTo>
                <a:lnTo>
                  <a:pt x="121843" y="38862"/>
                </a:lnTo>
                <a:lnTo>
                  <a:pt x="120027" y="38862"/>
                </a:lnTo>
                <a:lnTo>
                  <a:pt x="119748" y="39370"/>
                </a:lnTo>
                <a:lnTo>
                  <a:pt x="119100" y="39751"/>
                </a:lnTo>
                <a:lnTo>
                  <a:pt x="117957" y="39751"/>
                </a:lnTo>
                <a:lnTo>
                  <a:pt x="118160" y="40005"/>
                </a:lnTo>
                <a:lnTo>
                  <a:pt x="121081" y="40005"/>
                </a:lnTo>
                <a:lnTo>
                  <a:pt x="121500" y="39636"/>
                </a:lnTo>
                <a:lnTo>
                  <a:pt x="129120" y="39751"/>
                </a:lnTo>
                <a:close/>
              </a:path>
              <a:path w="570230" h="212089">
                <a:moveTo>
                  <a:pt x="129197" y="135013"/>
                </a:moveTo>
                <a:lnTo>
                  <a:pt x="129044" y="135013"/>
                </a:lnTo>
                <a:lnTo>
                  <a:pt x="128968" y="135267"/>
                </a:lnTo>
                <a:lnTo>
                  <a:pt x="129184" y="135267"/>
                </a:lnTo>
                <a:lnTo>
                  <a:pt x="129197" y="135013"/>
                </a:lnTo>
                <a:close/>
              </a:path>
              <a:path w="570230" h="212089">
                <a:moveTo>
                  <a:pt x="129209" y="27813"/>
                </a:moveTo>
                <a:lnTo>
                  <a:pt x="127050" y="27559"/>
                </a:lnTo>
                <a:lnTo>
                  <a:pt x="123126" y="27559"/>
                </a:lnTo>
                <a:lnTo>
                  <a:pt x="120967" y="27813"/>
                </a:lnTo>
                <a:lnTo>
                  <a:pt x="129209" y="27813"/>
                </a:lnTo>
                <a:close/>
              </a:path>
              <a:path w="570230" h="212089">
                <a:moveTo>
                  <a:pt x="129247" y="134378"/>
                </a:moveTo>
                <a:lnTo>
                  <a:pt x="127774" y="134378"/>
                </a:lnTo>
                <a:lnTo>
                  <a:pt x="127825" y="135013"/>
                </a:lnTo>
                <a:lnTo>
                  <a:pt x="129044" y="135013"/>
                </a:lnTo>
                <a:lnTo>
                  <a:pt x="129146" y="134632"/>
                </a:lnTo>
                <a:lnTo>
                  <a:pt x="129247" y="134378"/>
                </a:lnTo>
                <a:close/>
              </a:path>
              <a:path w="570230" h="212089">
                <a:moveTo>
                  <a:pt x="129260" y="104406"/>
                </a:moveTo>
                <a:lnTo>
                  <a:pt x="128981" y="104406"/>
                </a:lnTo>
                <a:lnTo>
                  <a:pt x="129019" y="104660"/>
                </a:lnTo>
                <a:lnTo>
                  <a:pt x="129197" y="104660"/>
                </a:lnTo>
                <a:lnTo>
                  <a:pt x="129260" y="104406"/>
                </a:lnTo>
                <a:close/>
              </a:path>
              <a:path w="570230" h="212089">
                <a:moveTo>
                  <a:pt x="129501" y="130949"/>
                </a:moveTo>
                <a:lnTo>
                  <a:pt x="129260" y="130949"/>
                </a:lnTo>
                <a:lnTo>
                  <a:pt x="129146" y="131203"/>
                </a:lnTo>
                <a:lnTo>
                  <a:pt x="129336" y="131203"/>
                </a:lnTo>
                <a:lnTo>
                  <a:pt x="129501" y="130949"/>
                </a:lnTo>
                <a:close/>
              </a:path>
              <a:path w="570230" h="212089">
                <a:moveTo>
                  <a:pt x="129540" y="37719"/>
                </a:moveTo>
                <a:lnTo>
                  <a:pt x="129476" y="37592"/>
                </a:lnTo>
                <a:lnTo>
                  <a:pt x="129349" y="37338"/>
                </a:lnTo>
                <a:lnTo>
                  <a:pt x="129235" y="37084"/>
                </a:lnTo>
                <a:lnTo>
                  <a:pt x="127850" y="37084"/>
                </a:lnTo>
                <a:lnTo>
                  <a:pt x="127990" y="37338"/>
                </a:lnTo>
                <a:lnTo>
                  <a:pt x="128104" y="37592"/>
                </a:lnTo>
                <a:lnTo>
                  <a:pt x="128155" y="37719"/>
                </a:lnTo>
                <a:lnTo>
                  <a:pt x="129540" y="37719"/>
                </a:lnTo>
                <a:close/>
              </a:path>
              <a:path w="570230" h="212089">
                <a:moveTo>
                  <a:pt x="129552" y="40259"/>
                </a:moveTo>
                <a:lnTo>
                  <a:pt x="129247" y="40005"/>
                </a:lnTo>
                <a:lnTo>
                  <a:pt x="121081" y="40005"/>
                </a:lnTo>
                <a:lnTo>
                  <a:pt x="120802" y="40259"/>
                </a:lnTo>
                <a:lnTo>
                  <a:pt x="129552" y="40259"/>
                </a:lnTo>
                <a:close/>
              </a:path>
              <a:path w="570230" h="212089">
                <a:moveTo>
                  <a:pt x="129552" y="9906"/>
                </a:moveTo>
                <a:lnTo>
                  <a:pt x="127939" y="9906"/>
                </a:lnTo>
                <a:lnTo>
                  <a:pt x="127838" y="10287"/>
                </a:lnTo>
                <a:lnTo>
                  <a:pt x="127774" y="10541"/>
                </a:lnTo>
                <a:lnTo>
                  <a:pt x="127698" y="10795"/>
                </a:lnTo>
                <a:lnTo>
                  <a:pt x="127596" y="11176"/>
                </a:lnTo>
                <a:lnTo>
                  <a:pt x="127533" y="11430"/>
                </a:lnTo>
                <a:lnTo>
                  <a:pt x="129070" y="11430"/>
                </a:lnTo>
                <a:lnTo>
                  <a:pt x="129159" y="11176"/>
                </a:lnTo>
                <a:lnTo>
                  <a:pt x="129273" y="10795"/>
                </a:lnTo>
                <a:lnTo>
                  <a:pt x="129362" y="10541"/>
                </a:lnTo>
                <a:lnTo>
                  <a:pt x="129438" y="10287"/>
                </a:lnTo>
                <a:lnTo>
                  <a:pt x="129552" y="9906"/>
                </a:lnTo>
                <a:close/>
              </a:path>
              <a:path w="570230" h="212089">
                <a:moveTo>
                  <a:pt x="129628" y="130314"/>
                </a:moveTo>
                <a:lnTo>
                  <a:pt x="126809" y="130314"/>
                </a:lnTo>
                <a:lnTo>
                  <a:pt x="126860" y="130568"/>
                </a:lnTo>
                <a:lnTo>
                  <a:pt x="126936" y="130949"/>
                </a:lnTo>
                <a:lnTo>
                  <a:pt x="129260" y="130949"/>
                </a:lnTo>
                <a:lnTo>
                  <a:pt x="129387" y="130695"/>
                </a:lnTo>
                <a:lnTo>
                  <a:pt x="129438" y="130568"/>
                </a:lnTo>
                <a:lnTo>
                  <a:pt x="129628" y="130314"/>
                </a:lnTo>
                <a:close/>
              </a:path>
              <a:path w="570230" h="212089">
                <a:moveTo>
                  <a:pt x="129641" y="24384"/>
                </a:moveTo>
                <a:lnTo>
                  <a:pt x="128435" y="24384"/>
                </a:lnTo>
                <a:lnTo>
                  <a:pt x="128435" y="24638"/>
                </a:lnTo>
                <a:lnTo>
                  <a:pt x="129641" y="24638"/>
                </a:lnTo>
                <a:lnTo>
                  <a:pt x="129641" y="24384"/>
                </a:lnTo>
                <a:close/>
              </a:path>
              <a:path w="570230" h="212089">
                <a:moveTo>
                  <a:pt x="129654" y="125107"/>
                </a:moveTo>
                <a:lnTo>
                  <a:pt x="128651" y="125107"/>
                </a:lnTo>
                <a:lnTo>
                  <a:pt x="129146" y="124968"/>
                </a:lnTo>
                <a:lnTo>
                  <a:pt x="128536" y="124955"/>
                </a:lnTo>
                <a:lnTo>
                  <a:pt x="126834" y="124841"/>
                </a:lnTo>
                <a:lnTo>
                  <a:pt x="126085" y="124815"/>
                </a:lnTo>
                <a:lnTo>
                  <a:pt x="126657" y="124968"/>
                </a:lnTo>
                <a:lnTo>
                  <a:pt x="127050" y="125107"/>
                </a:lnTo>
                <a:lnTo>
                  <a:pt x="126530" y="125107"/>
                </a:lnTo>
                <a:lnTo>
                  <a:pt x="125818" y="124841"/>
                </a:lnTo>
                <a:lnTo>
                  <a:pt x="125831" y="125107"/>
                </a:lnTo>
                <a:lnTo>
                  <a:pt x="125577" y="125107"/>
                </a:lnTo>
                <a:lnTo>
                  <a:pt x="125628" y="125361"/>
                </a:lnTo>
                <a:lnTo>
                  <a:pt x="125882" y="125361"/>
                </a:lnTo>
                <a:lnTo>
                  <a:pt x="126009" y="125996"/>
                </a:lnTo>
                <a:lnTo>
                  <a:pt x="126530" y="125806"/>
                </a:lnTo>
                <a:lnTo>
                  <a:pt x="127038" y="125615"/>
                </a:lnTo>
                <a:lnTo>
                  <a:pt x="127546" y="125437"/>
                </a:lnTo>
                <a:lnTo>
                  <a:pt x="127355" y="125361"/>
                </a:lnTo>
                <a:lnTo>
                  <a:pt x="127635" y="125361"/>
                </a:lnTo>
                <a:lnTo>
                  <a:pt x="127800" y="125361"/>
                </a:lnTo>
                <a:lnTo>
                  <a:pt x="128828" y="125361"/>
                </a:lnTo>
                <a:lnTo>
                  <a:pt x="129654" y="125107"/>
                </a:lnTo>
                <a:close/>
              </a:path>
              <a:path w="570230" h="212089">
                <a:moveTo>
                  <a:pt x="129692" y="123202"/>
                </a:moveTo>
                <a:lnTo>
                  <a:pt x="129463" y="123202"/>
                </a:lnTo>
                <a:lnTo>
                  <a:pt x="129006" y="123329"/>
                </a:lnTo>
                <a:lnTo>
                  <a:pt x="129692" y="123202"/>
                </a:lnTo>
                <a:close/>
              </a:path>
              <a:path w="570230" h="212089">
                <a:moveTo>
                  <a:pt x="129755" y="103771"/>
                </a:moveTo>
                <a:lnTo>
                  <a:pt x="129616" y="103771"/>
                </a:lnTo>
                <a:lnTo>
                  <a:pt x="128943" y="104025"/>
                </a:lnTo>
                <a:lnTo>
                  <a:pt x="128955" y="104152"/>
                </a:lnTo>
                <a:lnTo>
                  <a:pt x="129311" y="104152"/>
                </a:lnTo>
                <a:lnTo>
                  <a:pt x="129349" y="104025"/>
                </a:lnTo>
                <a:lnTo>
                  <a:pt x="129755" y="103771"/>
                </a:lnTo>
                <a:close/>
              </a:path>
              <a:path w="570230" h="212089">
                <a:moveTo>
                  <a:pt x="129781" y="38227"/>
                </a:moveTo>
                <a:lnTo>
                  <a:pt x="129654" y="37973"/>
                </a:lnTo>
                <a:lnTo>
                  <a:pt x="128270" y="37973"/>
                </a:lnTo>
                <a:lnTo>
                  <a:pt x="128384" y="38227"/>
                </a:lnTo>
                <a:lnTo>
                  <a:pt x="129781" y="38227"/>
                </a:lnTo>
                <a:close/>
              </a:path>
              <a:path w="570230" h="212089">
                <a:moveTo>
                  <a:pt x="129806" y="115074"/>
                </a:moveTo>
                <a:lnTo>
                  <a:pt x="126911" y="115074"/>
                </a:lnTo>
                <a:lnTo>
                  <a:pt x="128333" y="115214"/>
                </a:lnTo>
                <a:lnTo>
                  <a:pt x="129806" y="115074"/>
                </a:lnTo>
                <a:close/>
              </a:path>
              <a:path w="570230" h="212089">
                <a:moveTo>
                  <a:pt x="129832" y="114185"/>
                </a:moveTo>
                <a:lnTo>
                  <a:pt x="128460" y="114312"/>
                </a:lnTo>
                <a:lnTo>
                  <a:pt x="127114" y="114185"/>
                </a:lnTo>
                <a:lnTo>
                  <a:pt x="125869" y="114185"/>
                </a:lnTo>
                <a:lnTo>
                  <a:pt x="125691" y="114439"/>
                </a:lnTo>
                <a:lnTo>
                  <a:pt x="127088" y="114439"/>
                </a:lnTo>
                <a:lnTo>
                  <a:pt x="129743" y="114439"/>
                </a:lnTo>
                <a:lnTo>
                  <a:pt x="129832" y="114185"/>
                </a:lnTo>
                <a:close/>
              </a:path>
              <a:path w="570230" h="212089">
                <a:moveTo>
                  <a:pt x="129959" y="38608"/>
                </a:moveTo>
                <a:lnTo>
                  <a:pt x="129895" y="38481"/>
                </a:lnTo>
                <a:lnTo>
                  <a:pt x="128498" y="38481"/>
                </a:lnTo>
                <a:lnTo>
                  <a:pt x="128562" y="38608"/>
                </a:lnTo>
                <a:lnTo>
                  <a:pt x="129959" y="38608"/>
                </a:lnTo>
                <a:close/>
              </a:path>
              <a:path w="570230" h="212089">
                <a:moveTo>
                  <a:pt x="129971" y="134378"/>
                </a:moveTo>
                <a:lnTo>
                  <a:pt x="129247" y="134378"/>
                </a:lnTo>
                <a:lnTo>
                  <a:pt x="129197" y="135013"/>
                </a:lnTo>
                <a:lnTo>
                  <a:pt x="129959" y="135013"/>
                </a:lnTo>
                <a:lnTo>
                  <a:pt x="129971" y="134378"/>
                </a:lnTo>
                <a:close/>
              </a:path>
              <a:path w="570230" h="212089">
                <a:moveTo>
                  <a:pt x="129984" y="24384"/>
                </a:moveTo>
                <a:lnTo>
                  <a:pt x="129895" y="23876"/>
                </a:lnTo>
                <a:lnTo>
                  <a:pt x="129641" y="24130"/>
                </a:lnTo>
                <a:lnTo>
                  <a:pt x="129641" y="24384"/>
                </a:lnTo>
                <a:lnTo>
                  <a:pt x="129984" y="24384"/>
                </a:lnTo>
                <a:close/>
              </a:path>
              <a:path w="570230" h="212089">
                <a:moveTo>
                  <a:pt x="130060" y="114312"/>
                </a:moveTo>
                <a:lnTo>
                  <a:pt x="129908" y="114439"/>
                </a:lnTo>
                <a:lnTo>
                  <a:pt x="129743" y="114439"/>
                </a:lnTo>
                <a:lnTo>
                  <a:pt x="129641" y="114693"/>
                </a:lnTo>
                <a:lnTo>
                  <a:pt x="129451" y="114693"/>
                </a:lnTo>
                <a:lnTo>
                  <a:pt x="129857" y="115074"/>
                </a:lnTo>
                <a:lnTo>
                  <a:pt x="130060" y="115074"/>
                </a:lnTo>
                <a:lnTo>
                  <a:pt x="130060" y="114439"/>
                </a:lnTo>
                <a:lnTo>
                  <a:pt x="130060" y="114312"/>
                </a:lnTo>
                <a:close/>
              </a:path>
              <a:path w="570230" h="212089">
                <a:moveTo>
                  <a:pt x="130073" y="130060"/>
                </a:moveTo>
                <a:lnTo>
                  <a:pt x="129806" y="130060"/>
                </a:lnTo>
                <a:lnTo>
                  <a:pt x="129628" y="130314"/>
                </a:lnTo>
                <a:lnTo>
                  <a:pt x="129908" y="130314"/>
                </a:lnTo>
                <a:lnTo>
                  <a:pt x="130073" y="130060"/>
                </a:lnTo>
                <a:close/>
              </a:path>
              <a:path w="570230" h="212089">
                <a:moveTo>
                  <a:pt x="130149" y="134378"/>
                </a:moveTo>
                <a:lnTo>
                  <a:pt x="130136" y="134124"/>
                </a:lnTo>
                <a:lnTo>
                  <a:pt x="129971" y="134124"/>
                </a:lnTo>
                <a:lnTo>
                  <a:pt x="129971" y="134378"/>
                </a:lnTo>
                <a:lnTo>
                  <a:pt x="130149" y="134378"/>
                </a:lnTo>
                <a:close/>
              </a:path>
              <a:path w="570230" h="212089">
                <a:moveTo>
                  <a:pt x="130225" y="135267"/>
                </a:moveTo>
                <a:lnTo>
                  <a:pt x="130200" y="135013"/>
                </a:lnTo>
                <a:lnTo>
                  <a:pt x="129959" y="135013"/>
                </a:lnTo>
                <a:lnTo>
                  <a:pt x="129959" y="135267"/>
                </a:lnTo>
                <a:lnTo>
                  <a:pt x="130225" y="135267"/>
                </a:lnTo>
                <a:close/>
              </a:path>
              <a:path w="570230" h="212089">
                <a:moveTo>
                  <a:pt x="130263" y="122313"/>
                </a:moveTo>
                <a:lnTo>
                  <a:pt x="128143" y="122313"/>
                </a:lnTo>
                <a:lnTo>
                  <a:pt x="128638" y="122072"/>
                </a:lnTo>
                <a:lnTo>
                  <a:pt x="129133" y="121678"/>
                </a:lnTo>
                <a:lnTo>
                  <a:pt x="128549" y="121894"/>
                </a:lnTo>
                <a:lnTo>
                  <a:pt x="128028" y="122148"/>
                </a:lnTo>
                <a:lnTo>
                  <a:pt x="127749" y="122313"/>
                </a:lnTo>
                <a:lnTo>
                  <a:pt x="125323" y="122313"/>
                </a:lnTo>
                <a:lnTo>
                  <a:pt x="125437" y="122567"/>
                </a:lnTo>
                <a:lnTo>
                  <a:pt x="129705" y="122567"/>
                </a:lnTo>
                <a:lnTo>
                  <a:pt x="130263" y="122313"/>
                </a:lnTo>
                <a:close/>
              </a:path>
              <a:path w="570230" h="212089">
                <a:moveTo>
                  <a:pt x="130263" y="101485"/>
                </a:moveTo>
                <a:lnTo>
                  <a:pt x="127635" y="101485"/>
                </a:lnTo>
                <a:lnTo>
                  <a:pt x="127406" y="101739"/>
                </a:lnTo>
                <a:lnTo>
                  <a:pt x="129794" y="101739"/>
                </a:lnTo>
                <a:lnTo>
                  <a:pt x="130263" y="101485"/>
                </a:lnTo>
                <a:close/>
              </a:path>
              <a:path w="570230" h="212089">
                <a:moveTo>
                  <a:pt x="130352" y="134378"/>
                </a:moveTo>
                <a:lnTo>
                  <a:pt x="130149" y="134378"/>
                </a:lnTo>
                <a:lnTo>
                  <a:pt x="130302" y="134632"/>
                </a:lnTo>
                <a:lnTo>
                  <a:pt x="130352" y="134378"/>
                </a:lnTo>
                <a:close/>
              </a:path>
              <a:path w="570230" h="212089">
                <a:moveTo>
                  <a:pt x="130429" y="116852"/>
                </a:moveTo>
                <a:lnTo>
                  <a:pt x="126479" y="116852"/>
                </a:lnTo>
                <a:lnTo>
                  <a:pt x="126568" y="117106"/>
                </a:lnTo>
                <a:lnTo>
                  <a:pt x="130429" y="117106"/>
                </a:lnTo>
                <a:lnTo>
                  <a:pt x="130429" y="116852"/>
                </a:lnTo>
                <a:close/>
              </a:path>
              <a:path w="570230" h="212089">
                <a:moveTo>
                  <a:pt x="130441" y="116471"/>
                </a:moveTo>
                <a:lnTo>
                  <a:pt x="126339" y="116471"/>
                </a:lnTo>
                <a:lnTo>
                  <a:pt x="126428" y="116725"/>
                </a:lnTo>
                <a:lnTo>
                  <a:pt x="130429" y="116725"/>
                </a:lnTo>
                <a:lnTo>
                  <a:pt x="130441" y="116471"/>
                </a:lnTo>
                <a:close/>
              </a:path>
              <a:path w="570230" h="212089">
                <a:moveTo>
                  <a:pt x="130530" y="128917"/>
                </a:moveTo>
                <a:lnTo>
                  <a:pt x="127228" y="128917"/>
                </a:lnTo>
                <a:lnTo>
                  <a:pt x="126568" y="129679"/>
                </a:lnTo>
                <a:lnTo>
                  <a:pt x="126695" y="129679"/>
                </a:lnTo>
                <a:lnTo>
                  <a:pt x="126758" y="130060"/>
                </a:lnTo>
                <a:lnTo>
                  <a:pt x="129806" y="130060"/>
                </a:lnTo>
                <a:lnTo>
                  <a:pt x="130251" y="129425"/>
                </a:lnTo>
                <a:lnTo>
                  <a:pt x="130530" y="128917"/>
                </a:lnTo>
                <a:close/>
              </a:path>
              <a:path w="570230" h="212089">
                <a:moveTo>
                  <a:pt x="130530" y="112039"/>
                </a:moveTo>
                <a:lnTo>
                  <a:pt x="130454" y="111899"/>
                </a:lnTo>
                <a:lnTo>
                  <a:pt x="130136" y="111899"/>
                </a:lnTo>
                <a:lnTo>
                  <a:pt x="130530" y="112039"/>
                </a:lnTo>
                <a:close/>
              </a:path>
              <a:path w="570230" h="212089">
                <a:moveTo>
                  <a:pt x="130568" y="125539"/>
                </a:moveTo>
                <a:lnTo>
                  <a:pt x="129120" y="125793"/>
                </a:lnTo>
                <a:lnTo>
                  <a:pt x="127800" y="126161"/>
                </a:lnTo>
                <a:lnTo>
                  <a:pt x="126352" y="126809"/>
                </a:lnTo>
                <a:lnTo>
                  <a:pt x="126161" y="126885"/>
                </a:lnTo>
                <a:lnTo>
                  <a:pt x="125907" y="126885"/>
                </a:lnTo>
                <a:lnTo>
                  <a:pt x="125945" y="127139"/>
                </a:lnTo>
                <a:lnTo>
                  <a:pt x="126047" y="127647"/>
                </a:lnTo>
                <a:lnTo>
                  <a:pt x="126314" y="127647"/>
                </a:lnTo>
                <a:lnTo>
                  <a:pt x="126504" y="128663"/>
                </a:lnTo>
                <a:lnTo>
                  <a:pt x="126238" y="128663"/>
                </a:lnTo>
                <a:lnTo>
                  <a:pt x="126276" y="128917"/>
                </a:lnTo>
                <a:lnTo>
                  <a:pt x="126542" y="128917"/>
                </a:lnTo>
                <a:lnTo>
                  <a:pt x="127228" y="128917"/>
                </a:lnTo>
                <a:lnTo>
                  <a:pt x="127444" y="128663"/>
                </a:lnTo>
                <a:lnTo>
                  <a:pt x="126834" y="128663"/>
                </a:lnTo>
                <a:lnTo>
                  <a:pt x="127647" y="127647"/>
                </a:lnTo>
                <a:lnTo>
                  <a:pt x="128346" y="127647"/>
                </a:lnTo>
                <a:lnTo>
                  <a:pt x="129311" y="126885"/>
                </a:lnTo>
                <a:lnTo>
                  <a:pt x="128485" y="126885"/>
                </a:lnTo>
                <a:lnTo>
                  <a:pt x="128993" y="126441"/>
                </a:lnTo>
                <a:lnTo>
                  <a:pt x="130568" y="125539"/>
                </a:lnTo>
                <a:close/>
              </a:path>
              <a:path w="570230" h="212089">
                <a:moveTo>
                  <a:pt x="130606" y="134950"/>
                </a:moveTo>
                <a:lnTo>
                  <a:pt x="130302" y="134632"/>
                </a:lnTo>
                <a:lnTo>
                  <a:pt x="130352" y="134886"/>
                </a:lnTo>
                <a:lnTo>
                  <a:pt x="130606" y="134950"/>
                </a:lnTo>
                <a:close/>
              </a:path>
              <a:path w="570230" h="212089">
                <a:moveTo>
                  <a:pt x="130619" y="116725"/>
                </a:moveTo>
                <a:lnTo>
                  <a:pt x="130429" y="116725"/>
                </a:lnTo>
                <a:lnTo>
                  <a:pt x="130429" y="116852"/>
                </a:lnTo>
                <a:lnTo>
                  <a:pt x="130606" y="116852"/>
                </a:lnTo>
                <a:lnTo>
                  <a:pt x="130619" y="116725"/>
                </a:lnTo>
                <a:close/>
              </a:path>
              <a:path w="570230" h="212089">
                <a:moveTo>
                  <a:pt x="130657" y="118757"/>
                </a:moveTo>
                <a:lnTo>
                  <a:pt x="130352" y="118757"/>
                </a:lnTo>
                <a:lnTo>
                  <a:pt x="130467" y="118122"/>
                </a:lnTo>
                <a:lnTo>
                  <a:pt x="130594" y="117106"/>
                </a:lnTo>
                <a:lnTo>
                  <a:pt x="130429" y="117106"/>
                </a:lnTo>
                <a:lnTo>
                  <a:pt x="130403" y="117360"/>
                </a:lnTo>
                <a:lnTo>
                  <a:pt x="126669" y="117360"/>
                </a:lnTo>
                <a:lnTo>
                  <a:pt x="126758" y="117614"/>
                </a:lnTo>
                <a:lnTo>
                  <a:pt x="130390" y="117614"/>
                </a:lnTo>
                <a:lnTo>
                  <a:pt x="130263" y="118249"/>
                </a:lnTo>
                <a:lnTo>
                  <a:pt x="127025" y="118249"/>
                </a:lnTo>
                <a:lnTo>
                  <a:pt x="127292" y="118503"/>
                </a:lnTo>
                <a:lnTo>
                  <a:pt x="130200" y="118503"/>
                </a:lnTo>
                <a:lnTo>
                  <a:pt x="130149" y="118757"/>
                </a:lnTo>
                <a:lnTo>
                  <a:pt x="130048" y="119138"/>
                </a:lnTo>
                <a:lnTo>
                  <a:pt x="130225" y="119011"/>
                </a:lnTo>
                <a:lnTo>
                  <a:pt x="130289" y="118884"/>
                </a:lnTo>
                <a:lnTo>
                  <a:pt x="130263" y="119011"/>
                </a:lnTo>
                <a:lnTo>
                  <a:pt x="130594" y="119011"/>
                </a:lnTo>
                <a:lnTo>
                  <a:pt x="130657" y="118757"/>
                </a:lnTo>
                <a:close/>
              </a:path>
              <a:path w="570230" h="212089">
                <a:moveTo>
                  <a:pt x="130657" y="25019"/>
                </a:moveTo>
                <a:lnTo>
                  <a:pt x="130009" y="25019"/>
                </a:lnTo>
                <a:lnTo>
                  <a:pt x="129895" y="24892"/>
                </a:lnTo>
                <a:lnTo>
                  <a:pt x="128435" y="24892"/>
                </a:lnTo>
                <a:lnTo>
                  <a:pt x="128473" y="25019"/>
                </a:lnTo>
                <a:lnTo>
                  <a:pt x="128562" y="25273"/>
                </a:lnTo>
                <a:lnTo>
                  <a:pt x="130263" y="25273"/>
                </a:lnTo>
                <a:lnTo>
                  <a:pt x="130416" y="25273"/>
                </a:lnTo>
                <a:lnTo>
                  <a:pt x="130657" y="25019"/>
                </a:lnTo>
                <a:close/>
              </a:path>
              <a:path w="570230" h="212089">
                <a:moveTo>
                  <a:pt x="130683" y="113677"/>
                </a:moveTo>
                <a:lnTo>
                  <a:pt x="130416" y="113550"/>
                </a:lnTo>
                <a:lnTo>
                  <a:pt x="130327" y="113677"/>
                </a:lnTo>
                <a:lnTo>
                  <a:pt x="130683" y="113677"/>
                </a:lnTo>
                <a:close/>
              </a:path>
              <a:path w="570230" h="212089">
                <a:moveTo>
                  <a:pt x="130733" y="39497"/>
                </a:moveTo>
                <a:lnTo>
                  <a:pt x="130492" y="39370"/>
                </a:lnTo>
                <a:lnTo>
                  <a:pt x="130111" y="38862"/>
                </a:lnTo>
                <a:lnTo>
                  <a:pt x="128689" y="38862"/>
                </a:lnTo>
                <a:lnTo>
                  <a:pt x="128816" y="39116"/>
                </a:lnTo>
                <a:lnTo>
                  <a:pt x="128930" y="39370"/>
                </a:lnTo>
                <a:lnTo>
                  <a:pt x="128993" y="39497"/>
                </a:lnTo>
                <a:lnTo>
                  <a:pt x="130733" y="39497"/>
                </a:lnTo>
                <a:close/>
              </a:path>
              <a:path w="570230" h="212089">
                <a:moveTo>
                  <a:pt x="130848" y="116852"/>
                </a:moveTo>
                <a:lnTo>
                  <a:pt x="130606" y="116852"/>
                </a:lnTo>
                <a:lnTo>
                  <a:pt x="130594" y="117106"/>
                </a:lnTo>
                <a:lnTo>
                  <a:pt x="130848" y="117106"/>
                </a:lnTo>
                <a:lnTo>
                  <a:pt x="130848" y="116852"/>
                </a:lnTo>
                <a:close/>
              </a:path>
              <a:path w="570230" h="212089">
                <a:moveTo>
                  <a:pt x="130848" y="116471"/>
                </a:moveTo>
                <a:lnTo>
                  <a:pt x="130632" y="116471"/>
                </a:lnTo>
                <a:lnTo>
                  <a:pt x="130619" y="116725"/>
                </a:lnTo>
                <a:lnTo>
                  <a:pt x="130848" y="116725"/>
                </a:lnTo>
                <a:lnTo>
                  <a:pt x="130848" y="116471"/>
                </a:lnTo>
                <a:close/>
              </a:path>
              <a:path w="570230" h="212089">
                <a:moveTo>
                  <a:pt x="130848" y="110756"/>
                </a:moveTo>
                <a:lnTo>
                  <a:pt x="130543" y="110756"/>
                </a:lnTo>
                <a:lnTo>
                  <a:pt x="130416" y="111010"/>
                </a:lnTo>
                <a:lnTo>
                  <a:pt x="126022" y="111010"/>
                </a:lnTo>
                <a:lnTo>
                  <a:pt x="125996" y="111264"/>
                </a:lnTo>
                <a:lnTo>
                  <a:pt x="130390" y="111264"/>
                </a:lnTo>
                <a:lnTo>
                  <a:pt x="130454" y="111010"/>
                </a:lnTo>
                <a:lnTo>
                  <a:pt x="130746" y="111010"/>
                </a:lnTo>
                <a:lnTo>
                  <a:pt x="130848" y="110756"/>
                </a:lnTo>
                <a:close/>
              </a:path>
              <a:path w="570230" h="212089">
                <a:moveTo>
                  <a:pt x="130886" y="111899"/>
                </a:moveTo>
                <a:lnTo>
                  <a:pt x="130746" y="111772"/>
                </a:lnTo>
                <a:lnTo>
                  <a:pt x="130746" y="111264"/>
                </a:lnTo>
                <a:lnTo>
                  <a:pt x="130390" y="111264"/>
                </a:lnTo>
                <a:lnTo>
                  <a:pt x="130213" y="111518"/>
                </a:lnTo>
                <a:lnTo>
                  <a:pt x="125984" y="111518"/>
                </a:lnTo>
                <a:lnTo>
                  <a:pt x="125958" y="111772"/>
                </a:lnTo>
                <a:lnTo>
                  <a:pt x="130251" y="111772"/>
                </a:lnTo>
                <a:lnTo>
                  <a:pt x="130289" y="111645"/>
                </a:lnTo>
                <a:lnTo>
                  <a:pt x="130365" y="111772"/>
                </a:lnTo>
                <a:lnTo>
                  <a:pt x="130454" y="111899"/>
                </a:lnTo>
                <a:lnTo>
                  <a:pt x="130886" y="111899"/>
                </a:lnTo>
                <a:close/>
              </a:path>
              <a:path w="570230" h="212089">
                <a:moveTo>
                  <a:pt x="130962" y="128663"/>
                </a:moveTo>
                <a:lnTo>
                  <a:pt x="130670" y="128663"/>
                </a:lnTo>
                <a:lnTo>
                  <a:pt x="130530" y="128917"/>
                </a:lnTo>
                <a:lnTo>
                  <a:pt x="130797" y="128917"/>
                </a:lnTo>
                <a:lnTo>
                  <a:pt x="130962" y="128663"/>
                </a:lnTo>
                <a:close/>
              </a:path>
              <a:path w="570230" h="212089">
                <a:moveTo>
                  <a:pt x="130962" y="107835"/>
                </a:moveTo>
                <a:lnTo>
                  <a:pt x="127520" y="107835"/>
                </a:lnTo>
                <a:lnTo>
                  <a:pt x="127165" y="107835"/>
                </a:lnTo>
                <a:lnTo>
                  <a:pt x="127152" y="108089"/>
                </a:lnTo>
                <a:lnTo>
                  <a:pt x="130949" y="108089"/>
                </a:lnTo>
                <a:lnTo>
                  <a:pt x="130962" y="107835"/>
                </a:lnTo>
                <a:close/>
              </a:path>
              <a:path w="570230" h="212089">
                <a:moveTo>
                  <a:pt x="130987" y="102628"/>
                </a:moveTo>
                <a:lnTo>
                  <a:pt x="130111" y="102882"/>
                </a:lnTo>
                <a:lnTo>
                  <a:pt x="129933" y="102882"/>
                </a:lnTo>
                <a:lnTo>
                  <a:pt x="129070" y="102882"/>
                </a:lnTo>
                <a:lnTo>
                  <a:pt x="129349" y="102628"/>
                </a:lnTo>
                <a:lnTo>
                  <a:pt x="128879" y="102628"/>
                </a:lnTo>
                <a:lnTo>
                  <a:pt x="128701" y="102882"/>
                </a:lnTo>
                <a:lnTo>
                  <a:pt x="129057" y="102882"/>
                </a:lnTo>
                <a:lnTo>
                  <a:pt x="128752" y="103136"/>
                </a:lnTo>
                <a:lnTo>
                  <a:pt x="127901" y="103136"/>
                </a:lnTo>
                <a:lnTo>
                  <a:pt x="127660" y="103263"/>
                </a:lnTo>
                <a:lnTo>
                  <a:pt x="128193" y="103263"/>
                </a:lnTo>
                <a:lnTo>
                  <a:pt x="128930" y="103136"/>
                </a:lnTo>
                <a:lnTo>
                  <a:pt x="129628" y="103136"/>
                </a:lnTo>
                <a:lnTo>
                  <a:pt x="130987" y="102628"/>
                </a:lnTo>
                <a:close/>
              </a:path>
              <a:path w="570230" h="212089">
                <a:moveTo>
                  <a:pt x="131000" y="107327"/>
                </a:moveTo>
                <a:lnTo>
                  <a:pt x="127571" y="107327"/>
                </a:lnTo>
                <a:lnTo>
                  <a:pt x="127546" y="107581"/>
                </a:lnTo>
                <a:lnTo>
                  <a:pt x="130987" y="107581"/>
                </a:lnTo>
                <a:lnTo>
                  <a:pt x="131000" y="107327"/>
                </a:lnTo>
                <a:close/>
              </a:path>
              <a:path w="570230" h="212089">
                <a:moveTo>
                  <a:pt x="131013" y="112534"/>
                </a:moveTo>
                <a:lnTo>
                  <a:pt x="130987" y="112407"/>
                </a:lnTo>
                <a:lnTo>
                  <a:pt x="130784" y="112407"/>
                </a:lnTo>
                <a:lnTo>
                  <a:pt x="131013" y="112534"/>
                </a:lnTo>
                <a:close/>
              </a:path>
              <a:path w="570230" h="212089">
                <a:moveTo>
                  <a:pt x="131038" y="135267"/>
                </a:moveTo>
                <a:lnTo>
                  <a:pt x="130708" y="135013"/>
                </a:lnTo>
                <a:lnTo>
                  <a:pt x="130276" y="135013"/>
                </a:lnTo>
                <a:lnTo>
                  <a:pt x="130479" y="135267"/>
                </a:lnTo>
                <a:lnTo>
                  <a:pt x="131038" y="135267"/>
                </a:lnTo>
                <a:close/>
              </a:path>
              <a:path w="570230" h="212089">
                <a:moveTo>
                  <a:pt x="131038" y="106946"/>
                </a:moveTo>
                <a:lnTo>
                  <a:pt x="127622" y="106946"/>
                </a:lnTo>
                <a:lnTo>
                  <a:pt x="127673" y="106692"/>
                </a:lnTo>
                <a:lnTo>
                  <a:pt x="127495" y="106692"/>
                </a:lnTo>
                <a:lnTo>
                  <a:pt x="127406" y="106946"/>
                </a:lnTo>
                <a:lnTo>
                  <a:pt x="127203" y="106946"/>
                </a:lnTo>
                <a:lnTo>
                  <a:pt x="127393" y="106781"/>
                </a:lnTo>
                <a:lnTo>
                  <a:pt x="127406" y="106946"/>
                </a:lnTo>
                <a:lnTo>
                  <a:pt x="127406" y="106692"/>
                </a:lnTo>
                <a:lnTo>
                  <a:pt x="127063" y="106692"/>
                </a:lnTo>
                <a:lnTo>
                  <a:pt x="127139" y="106946"/>
                </a:lnTo>
                <a:lnTo>
                  <a:pt x="126746" y="106946"/>
                </a:lnTo>
                <a:lnTo>
                  <a:pt x="126720" y="107200"/>
                </a:lnTo>
                <a:lnTo>
                  <a:pt x="127165" y="107200"/>
                </a:lnTo>
                <a:lnTo>
                  <a:pt x="127266" y="107327"/>
                </a:lnTo>
                <a:lnTo>
                  <a:pt x="127469" y="107327"/>
                </a:lnTo>
                <a:lnTo>
                  <a:pt x="127584" y="107200"/>
                </a:lnTo>
                <a:lnTo>
                  <a:pt x="130987" y="107200"/>
                </a:lnTo>
                <a:lnTo>
                  <a:pt x="131038" y="106946"/>
                </a:lnTo>
                <a:close/>
              </a:path>
              <a:path w="570230" h="212089">
                <a:moveTo>
                  <a:pt x="131114" y="109613"/>
                </a:moveTo>
                <a:lnTo>
                  <a:pt x="128778" y="109613"/>
                </a:lnTo>
                <a:lnTo>
                  <a:pt x="130238" y="109867"/>
                </a:lnTo>
                <a:lnTo>
                  <a:pt x="131025" y="109867"/>
                </a:lnTo>
                <a:lnTo>
                  <a:pt x="131114" y="109613"/>
                </a:lnTo>
                <a:close/>
              </a:path>
              <a:path w="570230" h="212089">
                <a:moveTo>
                  <a:pt x="131152" y="107835"/>
                </a:moveTo>
                <a:lnTo>
                  <a:pt x="131102" y="107581"/>
                </a:lnTo>
                <a:lnTo>
                  <a:pt x="130962" y="107835"/>
                </a:lnTo>
                <a:lnTo>
                  <a:pt x="131152" y="107835"/>
                </a:lnTo>
                <a:close/>
              </a:path>
              <a:path w="570230" h="212089">
                <a:moveTo>
                  <a:pt x="131178" y="117106"/>
                </a:moveTo>
                <a:lnTo>
                  <a:pt x="130848" y="117106"/>
                </a:lnTo>
                <a:lnTo>
                  <a:pt x="130759" y="118249"/>
                </a:lnTo>
                <a:lnTo>
                  <a:pt x="130657" y="118757"/>
                </a:lnTo>
                <a:lnTo>
                  <a:pt x="130949" y="118757"/>
                </a:lnTo>
                <a:lnTo>
                  <a:pt x="131051" y="118122"/>
                </a:lnTo>
                <a:lnTo>
                  <a:pt x="131178" y="117360"/>
                </a:lnTo>
                <a:lnTo>
                  <a:pt x="131178" y="117106"/>
                </a:lnTo>
                <a:close/>
              </a:path>
              <a:path w="570230" h="212089">
                <a:moveTo>
                  <a:pt x="131191" y="116725"/>
                </a:moveTo>
                <a:lnTo>
                  <a:pt x="130848" y="116725"/>
                </a:lnTo>
                <a:lnTo>
                  <a:pt x="130848" y="116852"/>
                </a:lnTo>
                <a:lnTo>
                  <a:pt x="131191" y="116852"/>
                </a:lnTo>
                <a:lnTo>
                  <a:pt x="131191" y="116725"/>
                </a:lnTo>
                <a:close/>
              </a:path>
              <a:path w="570230" h="212089">
                <a:moveTo>
                  <a:pt x="131191" y="104152"/>
                </a:moveTo>
                <a:lnTo>
                  <a:pt x="129311" y="104152"/>
                </a:lnTo>
                <a:lnTo>
                  <a:pt x="129260" y="104406"/>
                </a:lnTo>
                <a:lnTo>
                  <a:pt x="130632" y="104406"/>
                </a:lnTo>
                <a:lnTo>
                  <a:pt x="131191" y="104152"/>
                </a:lnTo>
                <a:close/>
              </a:path>
              <a:path w="570230" h="212089">
                <a:moveTo>
                  <a:pt x="131216" y="115836"/>
                </a:moveTo>
                <a:lnTo>
                  <a:pt x="130835" y="115836"/>
                </a:lnTo>
                <a:lnTo>
                  <a:pt x="130848" y="116471"/>
                </a:lnTo>
                <a:lnTo>
                  <a:pt x="131203" y="116471"/>
                </a:lnTo>
                <a:lnTo>
                  <a:pt x="131216" y="115836"/>
                </a:lnTo>
                <a:close/>
              </a:path>
              <a:path w="570230" h="212089">
                <a:moveTo>
                  <a:pt x="131241" y="111010"/>
                </a:moveTo>
                <a:lnTo>
                  <a:pt x="130911" y="111226"/>
                </a:lnTo>
                <a:lnTo>
                  <a:pt x="131076" y="111010"/>
                </a:lnTo>
                <a:lnTo>
                  <a:pt x="130746" y="111010"/>
                </a:lnTo>
                <a:lnTo>
                  <a:pt x="130746" y="111264"/>
                </a:lnTo>
                <a:lnTo>
                  <a:pt x="130873" y="111264"/>
                </a:lnTo>
                <a:lnTo>
                  <a:pt x="131140" y="111264"/>
                </a:lnTo>
                <a:lnTo>
                  <a:pt x="131241" y="111010"/>
                </a:lnTo>
                <a:close/>
              </a:path>
              <a:path w="570230" h="212089">
                <a:moveTo>
                  <a:pt x="131254" y="108343"/>
                </a:moveTo>
                <a:lnTo>
                  <a:pt x="131203" y="108089"/>
                </a:lnTo>
                <a:lnTo>
                  <a:pt x="130949" y="108089"/>
                </a:lnTo>
                <a:lnTo>
                  <a:pt x="130937" y="108343"/>
                </a:lnTo>
                <a:lnTo>
                  <a:pt x="131254" y="108343"/>
                </a:lnTo>
                <a:close/>
              </a:path>
              <a:path w="570230" h="212089">
                <a:moveTo>
                  <a:pt x="131279" y="134124"/>
                </a:moveTo>
                <a:lnTo>
                  <a:pt x="130924" y="133870"/>
                </a:lnTo>
                <a:lnTo>
                  <a:pt x="130987" y="134124"/>
                </a:lnTo>
                <a:lnTo>
                  <a:pt x="131279" y="134124"/>
                </a:lnTo>
                <a:close/>
              </a:path>
              <a:path w="570230" h="212089">
                <a:moveTo>
                  <a:pt x="131343" y="125361"/>
                </a:moveTo>
                <a:lnTo>
                  <a:pt x="128828" y="125361"/>
                </a:lnTo>
                <a:lnTo>
                  <a:pt x="128422" y="125488"/>
                </a:lnTo>
                <a:lnTo>
                  <a:pt x="126072" y="126377"/>
                </a:lnTo>
                <a:lnTo>
                  <a:pt x="126136" y="126758"/>
                </a:lnTo>
                <a:lnTo>
                  <a:pt x="127825" y="125996"/>
                </a:lnTo>
                <a:lnTo>
                  <a:pt x="129552" y="125488"/>
                </a:lnTo>
                <a:lnTo>
                  <a:pt x="131343" y="125361"/>
                </a:lnTo>
                <a:close/>
              </a:path>
              <a:path w="570230" h="212089">
                <a:moveTo>
                  <a:pt x="131381" y="112153"/>
                </a:moveTo>
                <a:lnTo>
                  <a:pt x="130924" y="112153"/>
                </a:lnTo>
                <a:lnTo>
                  <a:pt x="130987" y="112407"/>
                </a:lnTo>
                <a:lnTo>
                  <a:pt x="131381" y="112407"/>
                </a:lnTo>
                <a:lnTo>
                  <a:pt x="131381" y="112153"/>
                </a:lnTo>
                <a:close/>
              </a:path>
              <a:path w="570230" h="212089">
                <a:moveTo>
                  <a:pt x="131394" y="136664"/>
                </a:moveTo>
                <a:lnTo>
                  <a:pt x="130073" y="136664"/>
                </a:lnTo>
                <a:lnTo>
                  <a:pt x="129400" y="136664"/>
                </a:lnTo>
                <a:lnTo>
                  <a:pt x="129717" y="136156"/>
                </a:lnTo>
                <a:lnTo>
                  <a:pt x="129768" y="136029"/>
                </a:lnTo>
                <a:lnTo>
                  <a:pt x="129857" y="135775"/>
                </a:lnTo>
                <a:lnTo>
                  <a:pt x="129959" y="135267"/>
                </a:lnTo>
                <a:lnTo>
                  <a:pt x="129184" y="135267"/>
                </a:lnTo>
                <a:lnTo>
                  <a:pt x="129133" y="135521"/>
                </a:lnTo>
                <a:lnTo>
                  <a:pt x="128905" y="135521"/>
                </a:lnTo>
                <a:lnTo>
                  <a:pt x="128968" y="135267"/>
                </a:lnTo>
                <a:lnTo>
                  <a:pt x="127850" y="135267"/>
                </a:lnTo>
                <a:lnTo>
                  <a:pt x="127876" y="135521"/>
                </a:lnTo>
                <a:lnTo>
                  <a:pt x="128879" y="135521"/>
                </a:lnTo>
                <a:lnTo>
                  <a:pt x="128752" y="135775"/>
                </a:lnTo>
                <a:lnTo>
                  <a:pt x="129082" y="135775"/>
                </a:lnTo>
                <a:lnTo>
                  <a:pt x="128739" y="136410"/>
                </a:lnTo>
                <a:lnTo>
                  <a:pt x="128460" y="136664"/>
                </a:lnTo>
                <a:lnTo>
                  <a:pt x="128079" y="136791"/>
                </a:lnTo>
                <a:lnTo>
                  <a:pt x="128574" y="136156"/>
                </a:lnTo>
                <a:lnTo>
                  <a:pt x="128638" y="136029"/>
                </a:lnTo>
                <a:lnTo>
                  <a:pt x="128752" y="135775"/>
                </a:lnTo>
                <a:lnTo>
                  <a:pt x="127901" y="135775"/>
                </a:lnTo>
                <a:lnTo>
                  <a:pt x="127927" y="136156"/>
                </a:lnTo>
                <a:lnTo>
                  <a:pt x="126898" y="136804"/>
                </a:lnTo>
                <a:lnTo>
                  <a:pt x="127279" y="136156"/>
                </a:lnTo>
                <a:lnTo>
                  <a:pt x="127355" y="136029"/>
                </a:lnTo>
                <a:lnTo>
                  <a:pt x="127431" y="135775"/>
                </a:lnTo>
                <a:lnTo>
                  <a:pt x="126517" y="135775"/>
                </a:lnTo>
                <a:lnTo>
                  <a:pt x="126453" y="136156"/>
                </a:lnTo>
                <a:lnTo>
                  <a:pt x="125971" y="136918"/>
                </a:lnTo>
                <a:lnTo>
                  <a:pt x="126085" y="135775"/>
                </a:lnTo>
                <a:lnTo>
                  <a:pt x="125082" y="135775"/>
                </a:lnTo>
                <a:lnTo>
                  <a:pt x="124980" y="136410"/>
                </a:lnTo>
                <a:lnTo>
                  <a:pt x="124917" y="136664"/>
                </a:lnTo>
                <a:lnTo>
                  <a:pt x="124841" y="136918"/>
                </a:lnTo>
                <a:lnTo>
                  <a:pt x="124358" y="136664"/>
                </a:lnTo>
                <a:lnTo>
                  <a:pt x="124434" y="136410"/>
                </a:lnTo>
                <a:lnTo>
                  <a:pt x="124548" y="136029"/>
                </a:lnTo>
                <a:lnTo>
                  <a:pt x="124625" y="135775"/>
                </a:lnTo>
                <a:lnTo>
                  <a:pt x="123482" y="135775"/>
                </a:lnTo>
                <a:lnTo>
                  <a:pt x="123532" y="136029"/>
                </a:lnTo>
                <a:lnTo>
                  <a:pt x="123647" y="136664"/>
                </a:lnTo>
                <a:lnTo>
                  <a:pt x="123291" y="136156"/>
                </a:lnTo>
                <a:lnTo>
                  <a:pt x="123202" y="136029"/>
                </a:lnTo>
                <a:lnTo>
                  <a:pt x="123101" y="135775"/>
                </a:lnTo>
                <a:lnTo>
                  <a:pt x="121805" y="135775"/>
                </a:lnTo>
                <a:lnTo>
                  <a:pt x="121932" y="136029"/>
                </a:lnTo>
                <a:lnTo>
                  <a:pt x="121716" y="136029"/>
                </a:lnTo>
                <a:lnTo>
                  <a:pt x="121729" y="135648"/>
                </a:lnTo>
                <a:lnTo>
                  <a:pt x="121805" y="135775"/>
                </a:lnTo>
                <a:lnTo>
                  <a:pt x="121831" y="135521"/>
                </a:lnTo>
                <a:lnTo>
                  <a:pt x="121742" y="135267"/>
                </a:lnTo>
                <a:lnTo>
                  <a:pt x="120751" y="135267"/>
                </a:lnTo>
                <a:lnTo>
                  <a:pt x="120815" y="135521"/>
                </a:lnTo>
                <a:lnTo>
                  <a:pt x="120916" y="135775"/>
                </a:lnTo>
                <a:lnTo>
                  <a:pt x="121323" y="136156"/>
                </a:lnTo>
                <a:lnTo>
                  <a:pt x="120980" y="136156"/>
                </a:lnTo>
                <a:lnTo>
                  <a:pt x="120726" y="136029"/>
                </a:lnTo>
                <a:lnTo>
                  <a:pt x="120396" y="135521"/>
                </a:lnTo>
                <a:lnTo>
                  <a:pt x="120332" y="135267"/>
                </a:lnTo>
                <a:lnTo>
                  <a:pt x="119583" y="135267"/>
                </a:lnTo>
                <a:lnTo>
                  <a:pt x="119494" y="135521"/>
                </a:lnTo>
                <a:lnTo>
                  <a:pt x="119926" y="136029"/>
                </a:lnTo>
                <a:lnTo>
                  <a:pt x="119481" y="135775"/>
                </a:lnTo>
                <a:lnTo>
                  <a:pt x="119164" y="135775"/>
                </a:lnTo>
                <a:lnTo>
                  <a:pt x="119202" y="136410"/>
                </a:lnTo>
                <a:lnTo>
                  <a:pt x="119672" y="136410"/>
                </a:lnTo>
                <a:lnTo>
                  <a:pt x="119659" y="136664"/>
                </a:lnTo>
                <a:lnTo>
                  <a:pt x="121081" y="136664"/>
                </a:lnTo>
                <a:lnTo>
                  <a:pt x="120383" y="136410"/>
                </a:lnTo>
                <a:lnTo>
                  <a:pt x="122237" y="136410"/>
                </a:lnTo>
                <a:lnTo>
                  <a:pt x="122021" y="136156"/>
                </a:lnTo>
                <a:lnTo>
                  <a:pt x="122478" y="136410"/>
                </a:lnTo>
                <a:lnTo>
                  <a:pt x="122237" y="136410"/>
                </a:lnTo>
                <a:lnTo>
                  <a:pt x="122580" y="136664"/>
                </a:lnTo>
                <a:lnTo>
                  <a:pt x="121081" y="136664"/>
                </a:lnTo>
                <a:lnTo>
                  <a:pt x="124510" y="137299"/>
                </a:lnTo>
                <a:lnTo>
                  <a:pt x="127203" y="137299"/>
                </a:lnTo>
                <a:lnTo>
                  <a:pt x="129476" y="136918"/>
                </a:lnTo>
                <a:lnTo>
                  <a:pt x="130225" y="136918"/>
                </a:lnTo>
                <a:lnTo>
                  <a:pt x="131394" y="136664"/>
                </a:lnTo>
                <a:close/>
              </a:path>
              <a:path w="570230" h="212089">
                <a:moveTo>
                  <a:pt x="131394" y="127647"/>
                </a:moveTo>
                <a:lnTo>
                  <a:pt x="128346" y="127647"/>
                </a:lnTo>
                <a:lnTo>
                  <a:pt x="127546" y="128282"/>
                </a:lnTo>
                <a:lnTo>
                  <a:pt x="127698" y="128282"/>
                </a:lnTo>
                <a:lnTo>
                  <a:pt x="127444" y="128663"/>
                </a:lnTo>
                <a:lnTo>
                  <a:pt x="130670" y="128663"/>
                </a:lnTo>
                <a:lnTo>
                  <a:pt x="131394" y="127647"/>
                </a:lnTo>
                <a:close/>
              </a:path>
              <a:path w="570230" h="212089">
                <a:moveTo>
                  <a:pt x="131419" y="111264"/>
                </a:moveTo>
                <a:lnTo>
                  <a:pt x="131140" y="111264"/>
                </a:lnTo>
                <a:lnTo>
                  <a:pt x="131000" y="111518"/>
                </a:lnTo>
                <a:lnTo>
                  <a:pt x="131000" y="111899"/>
                </a:lnTo>
                <a:lnTo>
                  <a:pt x="131394" y="111899"/>
                </a:lnTo>
                <a:lnTo>
                  <a:pt x="131419" y="111264"/>
                </a:lnTo>
                <a:close/>
              </a:path>
              <a:path w="570230" h="212089">
                <a:moveTo>
                  <a:pt x="131432" y="103263"/>
                </a:moveTo>
                <a:lnTo>
                  <a:pt x="128193" y="103263"/>
                </a:lnTo>
                <a:lnTo>
                  <a:pt x="127444" y="103390"/>
                </a:lnTo>
                <a:lnTo>
                  <a:pt x="126707" y="103517"/>
                </a:lnTo>
                <a:lnTo>
                  <a:pt x="127203" y="103517"/>
                </a:lnTo>
                <a:lnTo>
                  <a:pt x="126746" y="103771"/>
                </a:lnTo>
                <a:lnTo>
                  <a:pt x="127012" y="103771"/>
                </a:lnTo>
                <a:lnTo>
                  <a:pt x="127114" y="104025"/>
                </a:lnTo>
                <a:lnTo>
                  <a:pt x="127165" y="104152"/>
                </a:lnTo>
                <a:lnTo>
                  <a:pt x="127254" y="104406"/>
                </a:lnTo>
                <a:lnTo>
                  <a:pt x="127355" y="104660"/>
                </a:lnTo>
                <a:lnTo>
                  <a:pt x="127596" y="104406"/>
                </a:lnTo>
                <a:lnTo>
                  <a:pt x="127508" y="103771"/>
                </a:lnTo>
                <a:lnTo>
                  <a:pt x="127469" y="103517"/>
                </a:lnTo>
                <a:lnTo>
                  <a:pt x="131356" y="103517"/>
                </a:lnTo>
                <a:lnTo>
                  <a:pt x="131432" y="103263"/>
                </a:lnTo>
                <a:close/>
              </a:path>
              <a:path w="570230" h="212089">
                <a:moveTo>
                  <a:pt x="131445" y="130060"/>
                </a:moveTo>
                <a:lnTo>
                  <a:pt x="131318" y="129679"/>
                </a:lnTo>
                <a:lnTo>
                  <a:pt x="131318" y="128917"/>
                </a:lnTo>
                <a:lnTo>
                  <a:pt x="130797" y="128917"/>
                </a:lnTo>
                <a:lnTo>
                  <a:pt x="130073" y="130060"/>
                </a:lnTo>
                <a:lnTo>
                  <a:pt x="131445" y="130060"/>
                </a:lnTo>
                <a:close/>
              </a:path>
              <a:path w="570230" h="212089">
                <a:moveTo>
                  <a:pt x="131559" y="103517"/>
                </a:moveTo>
                <a:lnTo>
                  <a:pt x="131356" y="103517"/>
                </a:lnTo>
                <a:lnTo>
                  <a:pt x="131292" y="103771"/>
                </a:lnTo>
                <a:lnTo>
                  <a:pt x="131559" y="103517"/>
                </a:lnTo>
                <a:close/>
              </a:path>
              <a:path w="570230" h="212089">
                <a:moveTo>
                  <a:pt x="131635" y="110756"/>
                </a:moveTo>
                <a:lnTo>
                  <a:pt x="131279" y="110756"/>
                </a:lnTo>
                <a:lnTo>
                  <a:pt x="131076" y="111010"/>
                </a:lnTo>
                <a:lnTo>
                  <a:pt x="131241" y="111010"/>
                </a:lnTo>
                <a:lnTo>
                  <a:pt x="131559" y="111010"/>
                </a:lnTo>
                <a:lnTo>
                  <a:pt x="131635" y="110756"/>
                </a:lnTo>
                <a:close/>
              </a:path>
              <a:path w="570230" h="212089">
                <a:moveTo>
                  <a:pt x="131648" y="38227"/>
                </a:moveTo>
                <a:lnTo>
                  <a:pt x="129781" y="38227"/>
                </a:lnTo>
                <a:lnTo>
                  <a:pt x="129895" y="38481"/>
                </a:lnTo>
                <a:lnTo>
                  <a:pt x="131572" y="38481"/>
                </a:lnTo>
                <a:lnTo>
                  <a:pt x="131648" y="38227"/>
                </a:lnTo>
                <a:close/>
              </a:path>
              <a:path w="570230" h="212089">
                <a:moveTo>
                  <a:pt x="131673" y="133692"/>
                </a:moveTo>
                <a:lnTo>
                  <a:pt x="131318" y="133591"/>
                </a:lnTo>
                <a:lnTo>
                  <a:pt x="131318" y="133845"/>
                </a:lnTo>
                <a:lnTo>
                  <a:pt x="131470" y="133985"/>
                </a:lnTo>
                <a:lnTo>
                  <a:pt x="131660" y="133705"/>
                </a:lnTo>
                <a:close/>
              </a:path>
              <a:path w="570230" h="212089">
                <a:moveTo>
                  <a:pt x="131813" y="37719"/>
                </a:moveTo>
                <a:lnTo>
                  <a:pt x="129540" y="37719"/>
                </a:lnTo>
                <a:lnTo>
                  <a:pt x="129654" y="37973"/>
                </a:lnTo>
                <a:lnTo>
                  <a:pt x="131724" y="37973"/>
                </a:lnTo>
                <a:lnTo>
                  <a:pt x="131813" y="37719"/>
                </a:lnTo>
                <a:close/>
              </a:path>
              <a:path w="570230" h="212089">
                <a:moveTo>
                  <a:pt x="131838" y="136410"/>
                </a:moveTo>
                <a:lnTo>
                  <a:pt x="131584" y="136156"/>
                </a:lnTo>
                <a:lnTo>
                  <a:pt x="130733" y="135521"/>
                </a:lnTo>
                <a:lnTo>
                  <a:pt x="130479" y="135267"/>
                </a:lnTo>
                <a:lnTo>
                  <a:pt x="130225" y="135267"/>
                </a:lnTo>
                <a:lnTo>
                  <a:pt x="130187" y="135775"/>
                </a:lnTo>
                <a:lnTo>
                  <a:pt x="130086" y="136537"/>
                </a:lnTo>
                <a:lnTo>
                  <a:pt x="130771" y="136410"/>
                </a:lnTo>
                <a:lnTo>
                  <a:pt x="131838" y="136410"/>
                </a:lnTo>
                <a:close/>
              </a:path>
              <a:path w="570230" h="212089">
                <a:moveTo>
                  <a:pt x="131838" y="100977"/>
                </a:moveTo>
                <a:lnTo>
                  <a:pt x="131787" y="100850"/>
                </a:lnTo>
                <a:lnTo>
                  <a:pt x="131686" y="100596"/>
                </a:lnTo>
                <a:lnTo>
                  <a:pt x="131457" y="100850"/>
                </a:lnTo>
                <a:lnTo>
                  <a:pt x="131330" y="100977"/>
                </a:lnTo>
                <a:lnTo>
                  <a:pt x="131572" y="100977"/>
                </a:lnTo>
                <a:lnTo>
                  <a:pt x="131838" y="100977"/>
                </a:lnTo>
                <a:close/>
              </a:path>
              <a:path w="570230" h="212089">
                <a:moveTo>
                  <a:pt x="131851" y="139750"/>
                </a:moveTo>
                <a:close/>
              </a:path>
              <a:path w="570230" h="212089">
                <a:moveTo>
                  <a:pt x="131889" y="112915"/>
                </a:moveTo>
                <a:lnTo>
                  <a:pt x="131876" y="112788"/>
                </a:lnTo>
                <a:lnTo>
                  <a:pt x="131724" y="112661"/>
                </a:lnTo>
                <a:lnTo>
                  <a:pt x="131267" y="112661"/>
                </a:lnTo>
                <a:lnTo>
                  <a:pt x="131508" y="112788"/>
                </a:lnTo>
                <a:lnTo>
                  <a:pt x="131889" y="112915"/>
                </a:lnTo>
                <a:close/>
              </a:path>
              <a:path w="570230" h="212089">
                <a:moveTo>
                  <a:pt x="131978" y="109486"/>
                </a:moveTo>
                <a:lnTo>
                  <a:pt x="131711" y="109486"/>
                </a:lnTo>
                <a:lnTo>
                  <a:pt x="131673" y="109613"/>
                </a:lnTo>
                <a:lnTo>
                  <a:pt x="131940" y="109613"/>
                </a:lnTo>
                <a:lnTo>
                  <a:pt x="131978" y="109486"/>
                </a:lnTo>
                <a:close/>
              </a:path>
              <a:path w="570230" h="212089">
                <a:moveTo>
                  <a:pt x="132029" y="23622"/>
                </a:moveTo>
                <a:lnTo>
                  <a:pt x="131978" y="23495"/>
                </a:lnTo>
                <a:lnTo>
                  <a:pt x="128625" y="23495"/>
                </a:lnTo>
                <a:lnTo>
                  <a:pt x="128574" y="23622"/>
                </a:lnTo>
                <a:lnTo>
                  <a:pt x="132029" y="23622"/>
                </a:lnTo>
                <a:close/>
              </a:path>
              <a:path w="570230" h="212089">
                <a:moveTo>
                  <a:pt x="132041" y="113931"/>
                </a:moveTo>
                <a:lnTo>
                  <a:pt x="131216" y="113931"/>
                </a:lnTo>
                <a:lnTo>
                  <a:pt x="130949" y="113804"/>
                </a:lnTo>
                <a:lnTo>
                  <a:pt x="130162" y="113906"/>
                </a:lnTo>
                <a:lnTo>
                  <a:pt x="130327" y="113677"/>
                </a:lnTo>
                <a:lnTo>
                  <a:pt x="126149" y="113677"/>
                </a:lnTo>
                <a:lnTo>
                  <a:pt x="127444" y="113931"/>
                </a:lnTo>
                <a:lnTo>
                  <a:pt x="126174" y="113931"/>
                </a:lnTo>
                <a:lnTo>
                  <a:pt x="127114" y="114185"/>
                </a:lnTo>
                <a:lnTo>
                  <a:pt x="129832" y="114185"/>
                </a:lnTo>
                <a:lnTo>
                  <a:pt x="130060" y="114185"/>
                </a:lnTo>
                <a:lnTo>
                  <a:pt x="130200" y="114185"/>
                </a:lnTo>
                <a:lnTo>
                  <a:pt x="130581" y="114185"/>
                </a:lnTo>
                <a:lnTo>
                  <a:pt x="132041" y="113931"/>
                </a:lnTo>
                <a:close/>
              </a:path>
              <a:path w="570230" h="212089">
                <a:moveTo>
                  <a:pt x="132054" y="107835"/>
                </a:moveTo>
                <a:lnTo>
                  <a:pt x="131152" y="107835"/>
                </a:lnTo>
                <a:lnTo>
                  <a:pt x="131203" y="108089"/>
                </a:lnTo>
                <a:lnTo>
                  <a:pt x="131991" y="108089"/>
                </a:lnTo>
                <a:lnTo>
                  <a:pt x="132054" y="107835"/>
                </a:lnTo>
                <a:close/>
              </a:path>
              <a:path w="570230" h="212089">
                <a:moveTo>
                  <a:pt x="132092" y="136664"/>
                </a:moveTo>
                <a:lnTo>
                  <a:pt x="131965" y="136537"/>
                </a:lnTo>
                <a:lnTo>
                  <a:pt x="131394" y="136664"/>
                </a:lnTo>
                <a:lnTo>
                  <a:pt x="132092" y="136664"/>
                </a:lnTo>
                <a:close/>
              </a:path>
              <a:path w="570230" h="212089">
                <a:moveTo>
                  <a:pt x="132194" y="114439"/>
                </a:moveTo>
                <a:lnTo>
                  <a:pt x="132130" y="114185"/>
                </a:lnTo>
                <a:lnTo>
                  <a:pt x="131521" y="114185"/>
                </a:lnTo>
                <a:lnTo>
                  <a:pt x="131559" y="114439"/>
                </a:lnTo>
                <a:lnTo>
                  <a:pt x="132194" y="114439"/>
                </a:lnTo>
                <a:close/>
              </a:path>
              <a:path w="570230" h="212089">
                <a:moveTo>
                  <a:pt x="132194" y="39751"/>
                </a:moveTo>
                <a:lnTo>
                  <a:pt x="131000" y="39751"/>
                </a:lnTo>
                <a:lnTo>
                  <a:pt x="130860" y="39624"/>
                </a:lnTo>
                <a:lnTo>
                  <a:pt x="130708" y="39751"/>
                </a:lnTo>
                <a:lnTo>
                  <a:pt x="129120" y="39751"/>
                </a:lnTo>
                <a:lnTo>
                  <a:pt x="129247" y="40005"/>
                </a:lnTo>
                <a:lnTo>
                  <a:pt x="131737" y="40005"/>
                </a:lnTo>
                <a:lnTo>
                  <a:pt x="132194" y="39751"/>
                </a:lnTo>
                <a:close/>
              </a:path>
              <a:path w="570230" h="212089">
                <a:moveTo>
                  <a:pt x="132219" y="133629"/>
                </a:moveTo>
                <a:lnTo>
                  <a:pt x="132168" y="133489"/>
                </a:lnTo>
                <a:lnTo>
                  <a:pt x="131876" y="133489"/>
                </a:lnTo>
                <a:lnTo>
                  <a:pt x="132219" y="133629"/>
                </a:lnTo>
                <a:close/>
              </a:path>
              <a:path w="570230" h="212089">
                <a:moveTo>
                  <a:pt x="132219" y="118757"/>
                </a:moveTo>
                <a:lnTo>
                  <a:pt x="130949" y="118757"/>
                </a:lnTo>
                <a:lnTo>
                  <a:pt x="130886" y="119011"/>
                </a:lnTo>
                <a:lnTo>
                  <a:pt x="132080" y="119011"/>
                </a:lnTo>
                <a:lnTo>
                  <a:pt x="132219" y="118757"/>
                </a:lnTo>
                <a:close/>
              </a:path>
              <a:path w="570230" h="212089">
                <a:moveTo>
                  <a:pt x="132245" y="128663"/>
                </a:moveTo>
                <a:lnTo>
                  <a:pt x="131394" y="128663"/>
                </a:lnTo>
                <a:lnTo>
                  <a:pt x="131318" y="128917"/>
                </a:lnTo>
                <a:lnTo>
                  <a:pt x="132207" y="128917"/>
                </a:lnTo>
                <a:lnTo>
                  <a:pt x="132245" y="128663"/>
                </a:lnTo>
                <a:close/>
              </a:path>
              <a:path w="570230" h="212089">
                <a:moveTo>
                  <a:pt x="132245" y="122567"/>
                </a:moveTo>
                <a:lnTo>
                  <a:pt x="131737" y="122313"/>
                </a:lnTo>
                <a:lnTo>
                  <a:pt x="131191" y="122567"/>
                </a:lnTo>
                <a:lnTo>
                  <a:pt x="132245" y="122567"/>
                </a:lnTo>
                <a:close/>
              </a:path>
              <a:path w="570230" h="212089">
                <a:moveTo>
                  <a:pt x="132257" y="131203"/>
                </a:moveTo>
                <a:lnTo>
                  <a:pt x="131102" y="131203"/>
                </a:lnTo>
                <a:lnTo>
                  <a:pt x="131102" y="131711"/>
                </a:lnTo>
                <a:lnTo>
                  <a:pt x="130670" y="131889"/>
                </a:lnTo>
                <a:lnTo>
                  <a:pt x="130467" y="132003"/>
                </a:lnTo>
                <a:lnTo>
                  <a:pt x="130543" y="132270"/>
                </a:lnTo>
                <a:lnTo>
                  <a:pt x="130733" y="132334"/>
                </a:lnTo>
                <a:lnTo>
                  <a:pt x="130048" y="132346"/>
                </a:lnTo>
                <a:lnTo>
                  <a:pt x="130022" y="132473"/>
                </a:lnTo>
                <a:lnTo>
                  <a:pt x="129755" y="132346"/>
                </a:lnTo>
                <a:lnTo>
                  <a:pt x="130048" y="132346"/>
                </a:lnTo>
                <a:lnTo>
                  <a:pt x="130149" y="131711"/>
                </a:lnTo>
                <a:lnTo>
                  <a:pt x="131102" y="131711"/>
                </a:lnTo>
                <a:lnTo>
                  <a:pt x="131102" y="131203"/>
                </a:lnTo>
                <a:lnTo>
                  <a:pt x="130632" y="131203"/>
                </a:lnTo>
                <a:lnTo>
                  <a:pt x="130581" y="131457"/>
                </a:lnTo>
                <a:lnTo>
                  <a:pt x="130759" y="131457"/>
                </a:lnTo>
                <a:lnTo>
                  <a:pt x="130619" y="131508"/>
                </a:lnTo>
                <a:lnTo>
                  <a:pt x="130314" y="131584"/>
                </a:lnTo>
                <a:lnTo>
                  <a:pt x="130479" y="131457"/>
                </a:lnTo>
                <a:lnTo>
                  <a:pt x="130594" y="131203"/>
                </a:lnTo>
                <a:lnTo>
                  <a:pt x="129540" y="131203"/>
                </a:lnTo>
                <a:lnTo>
                  <a:pt x="129540" y="131457"/>
                </a:lnTo>
                <a:lnTo>
                  <a:pt x="129171" y="131635"/>
                </a:lnTo>
                <a:lnTo>
                  <a:pt x="129349" y="131457"/>
                </a:lnTo>
                <a:lnTo>
                  <a:pt x="129540" y="131457"/>
                </a:lnTo>
                <a:lnTo>
                  <a:pt x="129540" y="131203"/>
                </a:lnTo>
                <a:lnTo>
                  <a:pt x="129336" y="131203"/>
                </a:lnTo>
                <a:lnTo>
                  <a:pt x="129108" y="131660"/>
                </a:lnTo>
                <a:lnTo>
                  <a:pt x="128981" y="131711"/>
                </a:lnTo>
                <a:lnTo>
                  <a:pt x="129870" y="131711"/>
                </a:lnTo>
                <a:lnTo>
                  <a:pt x="129413" y="131838"/>
                </a:lnTo>
                <a:lnTo>
                  <a:pt x="128790" y="132346"/>
                </a:lnTo>
                <a:lnTo>
                  <a:pt x="128511" y="132854"/>
                </a:lnTo>
                <a:lnTo>
                  <a:pt x="128562" y="132600"/>
                </a:lnTo>
                <a:lnTo>
                  <a:pt x="128651" y="132346"/>
                </a:lnTo>
                <a:lnTo>
                  <a:pt x="128752" y="132092"/>
                </a:lnTo>
                <a:lnTo>
                  <a:pt x="128841" y="131838"/>
                </a:lnTo>
                <a:lnTo>
                  <a:pt x="128905" y="131711"/>
                </a:lnTo>
                <a:lnTo>
                  <a:pt x="129019" y="131457"/>
                </a:lnTo>
                <a:lnTo>
                  <a:pt x="129146" y="131203"/>
                </a:lnTo>
                <a:lnTo>
                  <a:pt x="127025" y="131203"/>
                </a:lnTo>
                <a:lnTo>
                  <a:pt x="127152" y="131457"/>
                </a:lnTo>
                <a:lnTo>
                  <a:pt x="127266" y="131711"/>
                </a:lnTo>
                <a:lnTo>
                  <a:pt x="127330" y="131838"/>
                </a:lnTo>
                <a:lnTo>
                  <a:pt x="127393" y="131965"/>
                </a:lnTo>
                <a:lnTo>
                  <a:pt x="127127" y="131838"/>
                </a:lnTo>
                <a:lnTo>
                  <a:pt x="127177" y="132092"/>
                </a:lnTo>
                <a:lnTo>
                  <a:pt x="127457" y="132092"/>
                </a:lnTo>
                <a:lnTo>
                  <a:pt x="127660" y="132092"/>
                </a:lnTo>
                <a:lnTo>
                  <a:pt x="128206" y="132346"/>
                </a:lnTo>
                <a:lnTo>
                  <a:pt x="128054" y="132346"/>
                </a:lnTo>
                <a:lnTo>
                  <a:pt x="128295" y="132600"/>
                </a:lnTo>
                <a:lnTo>
                  <a:pt x="128219" y="133235"/>
                </a:lnTo>
                <a:lnTo>
                  <a:pt x="128181" y="133743"/>
                </a:lnTo>
                <a:lnTo>
                  <a:pt x="128181" y="133489"/>
                </a:lnTo>
                <a:lnTo>
                  <a:pt x="127279" y="133489"/>
                </a:lnTo>
                <a:lnTo>
                  <a:pt x="127215" y="133743"/>
                </a:lnTo>
                <a:lnTo>
                  <a:pt x="127127" y="134124"/>
                </a:lnTo>
                <a:lnTo>
                  <a:pt x="129971" y="134124"/>
                </a:lnTo>
                <a:lnTo>
                  <a:pt x="129984" y="133743"/>
                </a:lnTo>
                <a:lnTo>
                  <a:pt x="130035" y="133489"/>
                </a:lnTo>
                <a:lnTo>
                  <a:pt x="130136" y="133235"/>
                </a:lnTo>
                <a:lnTo>
                  <a:pt x="130136" y="134124"/>
                </a:lnTo>
                <a:lnTo>
                  <a:pt x="130873" y="134124"/>
                </a:lnTo>
                <a:lnTo>
                  <a:pt x="130416" y="133489"/>
                </a:lnTo>
                <a:lnTo>
                  <a:pt x="130924" y="133489"/>
                </a:lnTo>
                <a:lnTo>
                  <a:pt x="131267" y="133489"/>
                </a:lnTo>
                <a:lnTo>
                  <a:pt x="131749" y="133489"/>
                </a:lnTo>
                <a:lnTo>
                  <a:pt x="131254" y="133362"/>
                </a:lnTo>
                <a:lnTo>
                  <a:pt x="131254" y="133235"/>
                </a:lnTo>
                <a:lnTo>
                  <a:pt x="131089" y="133235"/>
                </a:lnTo>
                <a:lnTo>
                  <a:pt x="130784" y="133235"/>
                </a:lnTo>
                <a:lnTo>
                  <a:pt x="131089" y="133235"/>
                </a:lnTo>
                <a:lnTo>
                  <a:pt x="131254" y="132981"/>
                </a:lnTo>
                <a:lnTo>
                  <a:pt x="131254" y="133235"/>
                </a:lnTo>
                <a:lnTo>
                  <a:pt x="132054" y="133235"/>
                </a:lnTo>
                <a:lnTo>
                  <a:pt x="131940" y="132981"/>
                </a:lnTo>
                <a:lnTo>
                  <a:pt x="131229" y="132854"/>
                </a:lnTo>
                <a:lnTo>
                  <a:pt x="130898" y="132854"/>
                </a:lnTo>
                <a:lnTo>
                  <a:pt x="130327" y="132600"/>
                </a:lnTo>
                <a:lnTo>
                  <a:pt x="131851" y="132600"/>
                </a:lnTo>
                <a:lnTo>
                  <a:pt x="131991" y="132664"/>
                </a:lnTo>
                <a:lnTo>
                  <a:pt x="132168" y="132346"/>
                </a:lnTo>
                <a:lnTo>
                  <a:pt x="132029" y="132346"/>
                </a:lnTo>
                <a:lnTo>
                  <a:pt x="132016" y="132067"/>
                </a:lnTo>
                <a:lnTo>
                  <a:pt x="131711" y="131711"/>
                </a:lnTo>
                <a:lnTo>
                  <a:pt x="132041" y="131711"/>
                </a:lnTo>
                <a:lnTo>
                  <a:pt x="131445" y="131457"/>
                </a:lnTo>
                <a:lnTo>
                  <a:pt x="132156" y="131457"/>
                </a:lnTo>
                <a:lnTo>
                  <a:pt x="132257" y="131203"/>
                </a:lnTo>
                <a:close/>
              </a:path>
              <a:path w="570230" h="212089">
                <a:moveTo>
                  <a:pt x="132283" y="107200"/>
                </a:moveTo>
                <a:lnTo>
                  <a:pt x="132156" y="107327"/>
                </a:lnTo>
                <a:lnTo>
                  <a:pt x="131165" y="107327"/>
                </a:lnTo>
                <a:lnTo>
                  <a:pt x="131102" y="107581"/>
                </a:lnTo>
                <a:lnTo>
                  <a:pt x="132105" y="107581"/>
                </a:lnTo>
                <a:lnTo>
                  <a:pt x="132054" y="107835"/>
                </a:lnTo>
                <a:lnTo>
                  <a:pt x="132003" y="108089"/>
                </a:lnTo>
                <a:lnTo>
                  <a:pt x="131953" y="108343"/>
                </a:lnTo>
                <a:lnTo>
                  <a:pt x="131406" y="108343"/>
                </a:lnTo>
                <a:lnTo>
                  <a:pt x="131254" y="108343"/>
                </a:lnTo>
                <a:lnTo>
                  <a:pt x="131229" y="108724"/>
                </a:lnTo>
                <a:lnTo>
                  <a:pt x="131114" y="109613"/>
                </a:lnTo>
                <a:lnTo>
                  <a:pt x="131318" y="109613"/>
                </a:lnTo>
                <a:lnTo>
                  <a:pt x="131394" y="108470"/>
                </a:lnTo>
                <a:lnTo>
                  <a:pt x="131483" y="108597"/>
                </a:lnTo>
                <a:lnTo>
                  <a:pt x="131902" y="108597"/>
                </a:lnTo>
                <a:lnTo>
                  <a:pt x="131876" y="108724"/>
                </a:lnTo>
                <a:lnTo>
                  <a:pt x="131775" y="109232"/>
                </a:lnTo>
                <a:lnTo>
                  <a:pt x="132054" y="109232"/>
                </a:lnTo>
                <a:lnTo>
                  <a:pt x="132143" y="108978"/>
                </a:lnTo>
                <a:lnTo>
                  <a:pt x="132257" y="108597"/>
                </a:lnTo>
                <a:lnTo>
                  <a:pt x="132283" y="107200"/>
                </a:lnTo>
                <a:close/>
              </a:path>
              <a:path w="570230" h="212089">
                <a:moveTo>
                  <a:pt x="132295" y="104914"/>
                </a:moveTo>
                <a:lnTo>
                  <a:pt x="131965" y="104914"/>
                </a:lnTo>
                <a:lnTo>
                  <a:pt x="131699" y="105168"/>
                </a:lnTo>
                <a:lnTo>
                  <a:pt x="129552" y="105168"/>
                </a:lnTo>
                <a:lnTo>
                  <a:pt x="130213" y="104914"/>
                </a:lnTo>
                <a:lnTo>
                  <a:pt x="130403" y="104914"/>
                </a:lnTo>
                <a:lnTo>
                  <a:pt x="131965" y="104914"/>
                </a:lnTo>
                <a:lnTo>
                  <a:pt x="132194" y="104660"/>
                </a:lnTo>
                <a:lnTo>
                  <a:pt x="130873" y="104660"/>
                </a:lnTo>
                <a:lnTo>
                  <a:pt x="130530" y="104800"/>
                </a:lnTo>
                <a:lnTo>
                  <a:pt x="130949" y="104406"/>
                </a:lnTo>
                <a:lnTo>
                  <a:pt x="130632" y="104406"/>
                </a:lnTo>
                <a:lnTo>
                  <a:pt x="130060" y="104660"/>
                </a:lnTo>
                <a:lnTo>
                  <a:pt x="130429" y="104660"/>
                </a:lnTo>
                <a:lnTo>
                  <a:pt x="129768" y="104800"/>
                </a:lnTo>
                <a:lnTo>
                  <a:pt x="130060" y="104660"/>
                </a:lnTo>
                <a:lnTo>
                  <a:pt x="129197" y="104660"/>
                </a:lnTo>
                <a:lnTo>
                  <a:pt x="129070" y="105168"/>
                </a:lnTo>
                <a:lnTo>
                  <a:pt x="129247" y="105168"/>
                </a:lnTo>
                <a:lnTo>
                  <a:pt x="128930" y="105422"/>
                </a:lnTo>
                <a:lnTo>
                  <a:pt x="131521" y="105422"/>
                </a:lnTo>
                <a:lnTo>
                  <a:pt x="131635" y="105295"/>
                </a:lnTo>
                <a:lnTo>
                  <a:pt x="131254" y="106057"/>
                </a:lnTo>
                <a:lnTo>
                  <a:pt x="128574" y="106057"/>
                </a:lnTo>
                <a:lnTo>
                  <a:pt x="128181" y="106311"/>
                </a:lnTo>
                <a:lnTo>
                  <a:pt x="131165" y="106311"/>
                </a:lnTo>
                <a:lnTo>
                  <a:pt x="131229" y="106184"/>
                </a:lnTo>
                <a:lnTo>
                  <a:pt x="131203" y="106311"/>
                </a:lnTo>
                <a:lnTo>
                  <a:pt x="131102" y="106692"/>
                </a:lnTo>
                <a:lnTo>
                  <a:pt x="131000" y="107327"/>
                </a:lnTo>
                <a:lnTo>
                  <a:pt x="131165" y="107327"/>
                </a:lnTo>
                <a:lnTo>
                  <a:pt x="131254" y="106946"/>
                </a:lnTo>
                <a:lnTo>
                  <a:pt x="131381" y="106438"/>
                </a:lnTo>
                <a:lnTo>
                  <a:pt x="131889" y="105422"/>
                </a:lnTo>
                <a:lnTo>
                  <a:pt x="132295" y="104914"/>
                </a:lnTo>
                <a:close/>
              </a:path>
              <a:path w="570230" h="212089">
                <a:moveTo>
                  <a:pt x="132321" y="134886"/>
                </a:moveTo>
                <a:lnTo>
                  <a:pt x="132181" y="134632"/>
                </a:lnTo>
                <a:lnTo>
                  <a:pt x="131978" y="134632"/>
                </a:lnTo>
                <a:lnTo>
                  <a:pt x="132321" y="134886"/>
                </a:lnTo>
                <a:close/>
              </a:path>
              <a:path w="570230" h="212089">
                <a:moveTo>
                  <a:pt x="132334" y="135013"/>
                </a:moveTo>
                <a:lnTo>
                  <a:pt x="131622" y="134632"/>
                </a:lnTo>
                <a:lnTo>
                  <a:pt x="131254" y="134404"/>
                </a:lnTo>
                <a:lnTo>
                  <a:pt x="131864" y="134556"/>
                </a:lnTo>
                <a:lnTo>
                  <a:pt x="131622" y="134378"/>
                </a:lnTo>
                <a:lnTo>
                  <a:pt x="131229" y="134378"/>
                </a:lnTo>
                <a:lnTo>
                  <a:pt x="130454" y="134378"/>
                </a:lnTo>
                <a:lnTo>
                  <a:pt x="131305" y="135013"/>
                </a:lnTo>
                <a:lnTo>
                  <a:pt x="130949" y="135013"/>
                </a:lnTo>
                <a:lnTo>
                  <a:pt x="131457" y="135128"/>
                </a:lnTo>
                <a:lnTo>
                  <a:pt x="131330" y="135013"/>
                </a:lnTo>
                <a:lnTo>
                  <a:pt x="132334" y="135013"/>
                </a:lnTo>
                <a:close/>
              </a:path>
              <a:path w="570230" h="212089">
                <a:moveTo>
                  <a:pt x="132359" y="23876"/>
                </a:moveTo>
                <a:lnTo>
                  <a:pt x="132105" y="23876"/>
                </a:lnTo>
                <a:lnTo>
                  <a:pt x="132143" y="24130"/>
                </a:lnTo>
                <a:lnTo>
                  <a:pt x="132359" y="23876"/>
                </a:lnTo>
                <a:close/>
              </a:path>
              <a:path w="570230" h="212089">
                <a:moveTo>
                  <a:pt x="132397" y="119011"/>
                </a:moveTo>
                <a:lnTo>
                  <a:pt x="132080" y="119011"/>
                </a:lnTo>
                <a:lnTo>
                  <a:pt x="132003" y="119138"/>
                </a:lnTo>
                <a:lnTo>
                  <a:pt x="132334" y="119138"/>
                </a:lnTo>
                <a:lnTo>
                  <a:pt x="132397" y="119011"/>
                </a:lnTo>
                <a:close/>
              </a:path>
              <a:path w="570230" h="212089">
                <a:moveTo>
                  <a:pt x="132397" y="103136"/>
                </a:moveTo>
                <a:lnTo>
                  <a:pt x="131457" y="103136"/>
                </a:lnTo>
                <a:lnTo>
                  <a:pt x="131432" y="103263"/>
                </a:lnTo>
                <a:lnTo>
                  <a:pt x="131711" y="103263"/>
                </a:lnTo>
                <a:lnTo>
                  <a:pt x="132397" y="103136"/>
                </a:lnTo>
                <a:close/>
              </a:path>
              <a:path w="570230" h="212089">
                <a:moveTo>
                  <a:pt x="132422" y="126885"/>
                </a:moveTo>
                <a:lnTo>
                  <a:pt x="132105" y="126885"/>
                </a:lnTo>
                <a:lnTo>
                  <a:pt x="131889" y="127139"/>
                </a:lnTo>
                <a:lnTo>
                  <a:pt x="132207" y="127139"/>
                </a:lnTo>
                <a:lnTo>
                  <a:pt x="132422" y="126885"/>
                </a:lnTo>
                <a:close/>
              </a:path>
              <a:path w="570230" h="212089">
                <a:moveTo>
                  <a:pt x="132435" y="131457"/>
                </a:moveTo>
                <a:lnTo>
                  <a:pt x="132194" y="131457"/>
                </a:lnTo>
                <a:lnTo>
                  <a:pt x="132168" y="131711"/>
                </a:lnTo>
                <a:lnTo>
                  <a:pt x="132346" y="131711"/>
                </a:lnTo>
                <a:lnTo>
                  <a:pt x="132435" y="131457"/>
                </a:lnTo>
                <a:close/>
              </a:path>
              <a:path w="570230" h="212089">
                <a:moveTo>
                  <a:pt x="132524" y="113677"/>
                </a:moveTo>
                <a:lnTo>
                  <a:pt x="132486" y="113296"/>
                </a:lnTo>
                <a:lnTo>
                  <a:pt x="131940" y="113296"/>
                </a:lnTo>
                <a:lnTo>
                  <a:pt x="131991" y="113677"/>
                </a:lnTo>
                <a:lnTo>
                  <a:pt x="132524" y="113677"/>
                </a:lnTo>
                <a:close/>
              </a:path>
              <a:path w="570230" h="212089">
                <a:moveTo>
                  <a:pt x="132537" y="110502"/>
                </a:moveTo>
                <a:lnTo>
                  <a:pt x="132118" y="110502"/>
                </a:lnTo>
                <a:lnTo>
                  <a:pt x="132080" y="110629"/>
                </a:lnTo>
                <a:lnTo>
                  <a:pt x="132537" y="110502"/>
                </a:lnTo>
                <a:close/>
              </a:path>
              <a:path w="570230" h="212089">
                <a:moveTo>
                  <a:pt x="132613" y="135267"/>
                </a:moveTo>
                <a:lnTo>
                  <a:pt x="132499" y="135013"/>
                </a:lnTo>
                <a:lnTo>
                  <a:pt x="132334" y="135013"/>
                </a:lnTo>
                <a:lnTo>
                  <a:pt x="132613" y="135267"/>
                </a:lnTo>
                <a:close/>
              </a:path>
              <a:path w="570230" h="212089">
                <a:moveTo>
                  <a:pt x="132613" y="130949"/>
                </a:moveTo>
                <a:lnTo>
                  <a:pt x="132346" y="130949"/>
                </a:lnTo>
                <a:lnTo>
                  <a:pt x="132257" y="131203"/>
                </a:lnTo>
                <a:lnTo>
                  <a:pt x="132524" y="131203"/>
                </a:lnTo>
                <a:lnTo>
                  <a:pt x="132613" y="130949"/>
                </a:lnTo>
                <a:close/>
              </a:path>
              <a:path w="570230" h="212089">
                <a:moveTo>
                  <a:pt x="132613" y="38481"/>
                </a:moveTo>
                <a:lnTo>
                  <a:pt x="131572" y="38481"/>
                </a:lnTo>
                <a:lnTo>
                  <a:pt x="131521" y="38608"/>
                </a:lnTo>
                <a:lnTo>
                  <a:pt x="132499" y="38608"/>
                </a:lnTo>
                <a:lnTo>
                  <a:pt x="132613" y="38481"/>
                </a:lnTo>
                <a:close/>
              </a:path>
              <a:path w="570230" h="212089">
                <a:moveTo>
                  <a:pt x="132613" y="36830"/>
                </a:moveTo>
                <a:lnTo>
                  <a:pt x="129108" y="36830"/>
                </a:lnTo>
                <a:lnTo>
                  <a:pt x="129235" y="37084"/>
                </a:lnTo>
                <a:lnTo>
                  <a:pt x="132016" y="37084"/>
                </a:lnTo>
                <a:lnTo>
                  <a:pt x="132613" y="36830"/>
                </a:lnTo>
                <a:close/>
              </a:path>
              <a:path w="570230" h="212089">
                <a:moveTo>
                  <a:pt x="132638" y="114185"/>
                </a:moveTo>
                <a:lnTo>
                  <a:pt x="132562" y="113931"/>
                </a:lnTo>
                <a:lnTo>
                  <a:pt x="132041" y="113931"/>
                </a:lnTo>
                <a:lnTo>
                  <a:pt x="132130" y="114185"/>
                </a:lnTo>
                <a:lnTo>
                  <a:pt x="132638" y="114185"/>
                </a:lnTo>
                <a:close/>
              </a:path>
              <a:path w="570230" h="212089">
                <a:moveTo>
                  <a:pt x="132638" y="104152"/>
                </a:moveTo>
                <a:lnTo>
                  <a:pt x="132232" y="104152"/>
                </a:lnTo>
                <a:lnTo>
                  <a:pt x="131864" y="104406"/>
                </a:lnTo>
                <a:lnTo>
                  <a:pt x="132410" y="104406"/>
                </a:lnTo>
                <a:lnTo>
                  <a:pt x="132638" y="104152"/>
                </a:lnTo>
                <a:close/>
              </a:path>
              <a:path w="570230" h="212089">
                <a:moveTo>
                  <a:pt x="132638" y="39497"/>
                </a:moveTo>
                <a:lnTo>
                  <a:pt x="132537" y="38862"/>
                </a:lnTo>
                <a:lnTo>
                  <a:pt x="131432" y="38862"/>
                </a:lnTo>
                <a:lnTo>
                  <a:pt x="131318" y="39116"/>
                </a:lnTo>
                <a:lnTo>
                  <a:pt x="131191" y="39370"/>
                </a:lnTo>
                <a:lnTo>
                  <a:pt x="131025" y="39497"/>
                </a:lnTo>
                <a:lnTo>
                  <a:pt x="132638" y="39497"/>
                </a:lnTo>
                <a:close/>
              </a:path>
              <a:path w="570230" h="212089">
                <a:moveTo>
                  <a:pt x="132664" y="130314"/>
                </a:moveTo>
                <a:lnTo>
                  <a:pt x="131521" y="130314"/>
                </a:lnTo>
                <a:lnTo>
                  <a:pt x="131483" y="130187"/>
                </a:lnTo>
                <a:lnTo>
                  <a:pt x="131279" y="130314"/>
                </a:lnTo>
                <a:lnTo>
                  <a:pt x="129908" y="130314"/>
                </a:lnTo>
                <a:lnTo>
                  <a:pt x="129501" y="130949"/>
                </a:lnTo>
                <a:lnTo>
                  <a:pt x="132346" y="130949"/>
                </a:lnTo>
                <a:lnTo>
                  <a:pt x="132448" y="130695"/>
                </a:lnTo>
                <a:lnTo>
                  <a:pt x="132499" y="130568"/>
                </a:lnTo>
                <a:lnTo>
                  <a:pt x="132664" y="130314"/>
                </a:lnTo>
                <a:close/>
              </a:path>
              <a:path w="570230" h="212089">
                <a:moveTo>
                  <a:pt x="132689" y="115836"/>
                </a:moveTo>
                <a:lnTo>
                  <a:pt x="132626" y="115582"/>
                </a:lnTo>
                <a:lnTo>
                  <a:pt x="131229" y="115582"/>
                </a:lnTo>
                <a:lnTo>
                  <a:pt x="131216" y="115836"/>
                </a:lnTo>
                <a:lnTo>
                  <a:pt x="132689" y="115836"/>
                </a:lnTo>
                <a:close/>
              </a:path>
              <a:path w="570230" h="212089">
                <a:moveTo>
                  <a:pt x="132715" y="104406"/>
                </a:moveTo>
                <a:lnTo>
                  <a:pt x="132410" y="104406"/>
                </a:lnTo>
                <a:lnTo>
                  <a:pt x="132194" y="104660"/>
                </a:lnTo>
                <a:lnTo>
                  <a:pt x="132511" y="104660"/>
                </a:lnTo>
                <a:lnTo>
                  <a:pt x="132715" y="104406"/>
                </a:lnTo>
                <a:close/>
              </a:path>
              <a:path w="570230" h="212089">
                <a:moveTo>
                  <a:pt x="132791" y="133489"/>
                </a:moveTo>
                <a:lnTo>
                  <a:pt x="132753" y="133235"/>
                </a:lnTo>
                <a:lnTo>
                  <a:pt x="132054" y="133235"/>
                </a:lnTo>
                <a:lnTo>
                  <a:pt x="132168" y="133489"/>
                </a:lnTo>
                <a:lnTo>
                  <a:pt x="132791" y="133489"/>
                </a:lnTo>
                <a:close/>
              </a:path>
              <a:path w="570230" h="212089">
                <a:moveTo>
                  <a:pt x="132803" y="31623"/>
                </a:moveTo>
                <a:lnTo>
                  <a:pt x="132702" y="31369"/>
                </a:lnTo>
                <a:lnTo>
                  <a:pt x="127076" y="31369"/>
                </a:lnTo>
                <a:lnTo>
                  <a:pt x="127152" y="31623"/>
                </a:lnTo>
                <a:lnTo>
                  <a:pt x="132803" y="31623"/>
                </a:lnTo>
                <a:close/>
              </a:path>
              <a:path w="570230" h="212089">
                <a:moveTo>
                  <a:pt x="132816" y="104660"/>
                </a:moveTo>
                <a:lnTo>
                  <a:pt x="132511" y="104660"/>
                </a:lnTo>
                <a:lnTo>
                  <a:pt x="132295" y="104914"/>
                </a:lnTo>
                <a:lnTo>
                  <a:pt x="132676" y="104914"/>
                </a:lnTo>
                <a:lnTo>
                  <a:pt x="132816" y="104660"/>
                </a:lnTo>
                <a:close/>
              </a:path>
              <a:path w="570230" h="212089">
                <a:moveTo>
                  <a:pt x="132867" y="116852"/>
                </a:moveTo>
                <a:lnTo>
                  <a:pt x="131191" y="116852"/>
                </a:lnTo>
                <a:lnTo>
                  <a:pt x="131178" y="117106"/>
                </a:lnTo>
                <a:lnTo>
                  <a:pt x="132829" y="117106"/>
                </a:lnTo>
                <a:lnTo>
                  <a:pt x="132867" y="116852"/>
                </a:lnTo>
                <a:close/>
              </a:path>
              <a:path w="570230" h="212089">
                <a:moveTo>
                  <a:pt x="132880" y="127647"/>
                </a:moveTo>
                <a:lnTo>
                  <a:pt x="132232" y="127647"/>
                </a:lnTo>
                <a:lnTo>
                  <a:pt x="132410" y="127139"/>
                </a:lnTo>
                <a:lnTo>
                  <a:pt x="132219" y="127139"/>
                </a:lnTo>
                <a:lnTo>
                  <a:pt x="131699" y="127647"/>
                </a:lnTo>
                <a:lnTo>
                  <a:pt x="131203" y="128282"/>
                </a:lnTo>
                <a:lnTo>
                  <a:pt x="130962" y="128663"/>
                </a:lnTo>
                <a:lnTo>
                  <a:pt x="131394" y="128663"/>
                </a:lnTo>
                <a:lnTo>
                  <a:pt x="131533" y="128282"/>
                </a:lnTo>
                <a:lnTo>
                  <a:pt x="132308" y="128282"/>
                </a:lnTo>
                <a:lnTo>
                  <a:pt x="132245" y="128663"/>
                </a:lnTo>
                <a:lnTo>
                  <a:pt x="132486" y="128663"/>
                </a:lnTo>
                <a:lnTo>
                  <a:pt x="132638" y="128282"/>
                </a:lnTo>
                <a:lnTo>
                  <a:pt x="132854" y="127736"/>
                </a:lnTo>
                <a:close/>
              </a:path>
              <a:path w="570230" h="212089">
                <a:moveTo>
                  <a:pt x="132880" y="116725"/>
                </a:moveTo>
                <a:lnTo>
                  <a:pt x="132829" y="116471"/>
                </a:lnTo>
                <a:lnTo>
                  <a:pt x="131203" y="116471"/>
                </a:lnTo>
                <a:lnTo>
                  <a:pt x="131191" y="116725"/>
                </a:lnTo>
                <a:lnTo>
                  <a:pt x="132880" y="116725"/>
                </a:lnTo>
                <a:close/>
              </a:path>
              <a:path w="570230" h="212089">
                <a:moveTo>
                  <a:pt x="132918" y="113042"/>
                </a:moveTo>
                <a:lnTo>
                  <a:pt x="132270" y="113042"/>
                </a:lnTo>
                <a:lnTo>
                  <a:pt x="131902" y="113042"/>
                </a:lnTo>
                <a:lnTo>
                  <a:pt x="131940" y="113296"/>
                </a:lnTo>
                <a:lnTo>
                  <a:pt x="132918" y="113042"/>
                </a:lnTo>
                <a:close/>
              </a:path>
              <a:path w="570230" h="212089">
                <a:moveTo>
                  <a:pt x="132994" y="116725"/>
                </a:moveTo>
                <a:lnTo>
                  <a:pt x="132867" y="116852"/>
                </a:lnTo>
                <a:lnTo>
                  <a:pt x="132994" y="116852"/>
                </a:lnTo>
                <a:lnTo>
                  <a:pt x="132994" y="116725"/>
                </a:lnTo>
                <a:close/>
              </a:path>
              <a:path w="570230" h="212089">
                <a:moveTo>
                  <a:pt x="133007" y="126377"/>
                </a:moveTo>
                <a:lnTo>
                  <a:pt x="132842" y="126377"/>
                </a:lnTo>
                <a:lnTo>
                  <a:pt x="133007" y="126377"/>
                </a:lnTo>
                <a:close/>
              </a:path>
              <a:path w="570230" h="212089">
                <a:moveTo>
                  <a:pt x="133007" y="117106"/>
                </a:moveTo>
                <a:lnTo>
                  <a:pt x="132829" y="117106"/>
                </a:lnTo>
                <a:lnTo>
                  <a:pt x="132715" y="117868"/>
                </a:lnTo>
                <a:lnTo>
                  <a:pt x="132219" y="118757"/>
                </a:lnTo>
                <a:lnTo>
                  <a:pt x="132524" y="118757"/>
                </a:lnTo>
                <a:lnTo>
                  <a:pt x="132791" y="118249"/>
                </a:lnTo>
                <a:lnTo>
                  <a:pt x="132918" y="117868"/>
                </a:lnTo>
                <a:lnTo>
                  <a:pt x="133007" y="117106"/>
                </a:lnTo>
                <a:close/>
              </a:path>
              <a:path w="570230" h="212089">
                <a:moveTo>
                  <a:pt x="133007" y="32131"/>
                </a:moveTo>
                <a:lnTo>
                  <a:pt x="132905" y="31877"/>
                </a:lnTo>
                <a:lnTo>
                  <a:pt x="127215" y="31877"/>
                </a:lnTo>
                <a:lnTo>
                  <a:pt x="127292" y="32131"/>
                </a:lnTo>
                <a:lnTo>
                  <a:pt x="133007" y="32131"/>
                </a:lnTo>
                <a:close/>
              </a:path>
              <a:path w="570230" h="212089">
                <a:moveTo>
                  <a:pt x="133045" y="123075"/>
                </a:moveTo>
                <a:lnTo>
                  <a:pt x="132753" y="122821"/>
                </a:lnTo>
                <a:lnTo>
                  <a:pt x="130835" y="122821"/>
                </a:lnTo>
                <a:lnTo>
                  <a:pt x="130352" y="122961"/>
                </a:lnTo>
                <a:lnTo>
                  <a:pt x="131191" y="122567"/>
                </a:lnTo>
                <a:lnTo>
                  <a:pt x="129705" y="122567"/>
                </a:lnTo>
                <a:lnTo>
                  <a:pt x="128651" y="122821"/>
                </a:lnTo>
                <a:lnTo>
                  <a:pt x="130467" y="122821"/>
                </a:lnTo>
                <a:lnTo>
                  <a:pt x="128117" y="122948"/>
                </a:lnTo>
                <a:lnTo>
                  <a:pt x="128651" y="122821"/>
                </a:lnTo>
                <a:lnTo>
                  <a:pt x="125564" y="122821"/>
                </a:lnTo>
                <a:lnTo>
                  <a:pt x="125780" y="123075"/>
                </a:lnTo>
                <a:lnTo>
                  <a:pt x="125095" y="123075"/>
                </a:lnTo>
                <a:lnTo>
                  <a:pt x="124726" y="123075"/>
                </a:lnTo>
                <a:lnTo>
                  <a:pt x="123875" y="123075"/>
                </a:lnTo>
                <a:lnTo>
                  <a:pt x="123317" y="123202"/>
                </a:lnTo>
                <a:lnTo>
                  <a:pt x="129463" y="123202"/>
                </a:lnTo>
                <a:lnTo>
                  <a:pt x="129921" y="123075"/>
                </a:lnTo>
                <a:lnTo>
                  <a:pt x="130098" y="123075"/>
                </a:lnTo>
                <a:lnTo>
                  <a:pt x="133045" y="123075"/>
                </a:lnTo>
                <a:close/>
              </a:path>
              <a:path w="570230" h="212089">
                <a:moveTo>
                  <a:pt x="133057" y="103263"/>
                </a:moveTo>
                <a:lnTo>
                  <a:pt x="131711" y="103263"/>
                </a:lnTo>
                <a:lnTo>
                  <a:pt x="131559" y="103517"/>
                </a:lnTo>
                <a:lnTo>
                  <a:pt x="132740" y="103517"/>
                </a:lnTo>
                <a:lnTo>
                  <a:pt x="133057" y="103263"/>
                </a:lnTo>
                <a:close/>
              </a:path>
              <a:path w="570230" h="212089">
                <a:moveTo>
                  <a:pt x="133057" y="37973"/>
                </a:moveTo>
                <a:lnTo>
                  <a:pt x="131724" y="37973"/>
                </a:lnTo>
                <a:lnTo>
                  <a:pt x="131648" y="38227"/>
                </a:lnTo>
                <a:lnTo>
                  <a:pt x="132842" y="38227"/>
                </a:lnTo>
                <a:lnTo>
                  <a:pt x="133057" y="37973"/>
                </a:lnTo>
                <a:close/>
              </a:path>
              <a:path w="570230" h="212089">
                <a:moveTo>
                  <a:pt x="133070" y="103517"/>
                </a:moveTo>
                <a:lnTo>
                  <a:pt x="132740" y="103517"/>
                </a:lnTo>
                <a:lnTo>
                  <a:pt x="132105" y="104025"/>
                </a:lnTo>
                <a:lnTo>
                  <a:pt x="131610" y="104152"/>
                </a:lnTo>
                <a:lnTo>
                  <a:pt x="132232" y="104152"/>
                </a:lnTo>
                <a:lnTo>
                  <a:pt x="132778" y="103771"/>
                </a:lnTo>
                <a:lnTo>
                  <a:pt x="133070" y="103517"/>
                </a:lnTo>
                <a:close/>
              </a:path>
              <a:path w="570230" h="212089">
                <a:moveTo>
                  <a:pt x="133083" y="130060"/>
                </a:moveTo>
                <a:lnTo>
                  <a:pt x="132829" y="130060"/>
                </a:lnTo>
                <a:lnTo>
                  <a:pt x="132664" y="130314"/>
                </a:lnTo>
                <a:lnTo>
                  <a:pt x="132930" y="130314"/>
                </a:lnTo>
                <a:lnTo>
                  <a:pt x="133083" y="130060"/>
                </a:lnTo>
                <a:close/>
              </a:path>
              <a:path w="570230" h="212089">
                <a:moveTo>
                  <a:pt x="133146" y="32512"/>
                </a:moveTo>
                <a:lnTo>
                  <a:pt x="133057" y="32258"/>
                </a:lnTo>
                <a:lnTo>
                  <a:pt x="127330" y="32258"/>
                </a:lnTo>
                <a:lnTo>
                  <a:pt x="127406" y="32512"/>
                </a:lnTo>
                <a:lnTo>
                  <a:pt x="133146" y="32512"/>
                </a:lnTo>
                <a:close/>
              </a:path>
              <a:path w="570230" h="212089">
                <a:moveTo>
                  <a:pt x="133159" y="112407"/>
                </a:moveTo>
                <a:lnTo>
                  <a:pt x="131495" y="112407"/>
                </a:lnTo>
                <a:lnTo>
                  <a:pt x="131724" y="112661"/>
                </a:lnTo>
                <a:lnTo>
                  <a:pt x="132422" y="112661"/>
                </a:lnTo>
                <a:lnTo>
                  <a:pt x="133159" y="112407"/>
                </a:lnTo>
                <a:close/>
              </a:path>
              <a:path w="570230" h="212089">
                <a:moveTo>
                  <a:pt x="133261" y="115582"/>
                </a:moveTo>
                <a:lnTo>
                  <a:pt x="133184" y="115328"/>
                </a:lnTo>
                <a:lnTo>
                  <a:pt x="132715" y="114439"/>
                </a:lnTo>
                <a:lnTo>
                  <a:pt x="132194" y="114439"/>
                </a:lnTo>
                <a:lnTo>
                  <a:pt x="132308" y="114693"/>
                </a:lnTo>
                <a:lnTo>
                  <a:pt x="132549" y="114693"/>
                </a:lnTo>
                <a:lnTo>
                  <a:pt x="131635" y="114947"/>
                </a:lnTo>
                <a:lnTo>
                  <a:pt x="131559" y="114439"/>
                </a:lnTo>
                <a:lnTo>
                  <a:pt x="131330" y="114312"/>
                </a:lnTo>
                <a:lnTo>
                  <a:pt x="131330" y="114439"/>
                </a:lnTo>
                <a:lnTo>
                  <a:pt x="131330" y="115036"/>
                </a:lnTo>
                <a:lnTo>
                  <a:pt x="131178" y="115074"/>
                </a:lnTo>
                <a:lnTo>
                  <a:pt x="130060" y="115074"/>
                </a:lnTo>
                <a:lnTo>
                  <a:pt x="130340" y="115328"/>
                </a:lnTo>
                <a:lnTo>
                  <a:pt x="129933" y="115328"/>
                </a:lnTo>
                <a:lnTo>
                  <a:pt x="130149" y="115582"/>
                </a:lnTo>
                <a:lnTo>
                  <a:pt x="130467" y="115582"/>
                </a:lnTo>
                <a:lnTo>
                  <a:pt x="130441" y="116471"/>
                </a:lnTo>
                <a:lnTo>
                  <a:pt x="130632" y="116471"/>
                </a:lnTo>
                <a:lnTo>
                  <a:pt x="130683" y="115582"/>
                </a:lnTo>
                <a:lnTo>
                  <a:pt x="130670" y="115836"/>
                </a:lnTo>
                <a:lnTo>
                  <a:pt x="130835" y="115836"/>
                </a:lnTo>
                <a:lnTo>
                  <a:pt x="130835" y="115582"/>
                </a:lnTo>
                <a:lnTo>
                  <a:pt x="131229" y="115582"/>
                </a:lnTo>
                <a:lnTo>
                  <a:pt x="131394" y="115328"/>
                </a:lnTo>
                <a:lnTo>
                  <a:pt x="131533" y="115201"/>
                </a:lnTo>
                <a:lnTo>
                  <a:pt x="131241" y="115328"/>
                </a:lnTo>
                <a:lnTo>
                  <a:pt x="131051" y="115328"/>
                </a:lnTo>
                <a:lnTo>
                  <a:pt x="131330" y="115074"/>
                </a:lnTo>
                <a:lnTo>
                  <a:pt x="131660" y="115074"/>
                </a:lnTo>
                <a:lnTo>
                  <a:pt x="131838" y="115074"/>
                </a:lnTo>
                <a:lnTo>
                  <a:pt x="132499" y="115074"/>
                </a:lnTo>
                <a:lnTo>
                  <a:pt x="132562" y="115328"/>
                </a:lnTo>
                <a:lnTo>
                  <a:pt x="132626" y="115582"/>
                </a:lnTo>
                <a:lnTo>
                  <a:pt x="133261" y="115582"/>
                </a:lnTo>
                <a:close/>
              </a:path>
              <a:path w="570230" h="212089">
                <a:moveTo>
                  <a:pt x="133299" y="117614"/>
                </a:moveTo>
                <a:lnTo>
                  <a:pt x="133210" y="117360"/>
                </a:lnTo>
                <a:lnTo>
                  <a:pt x="133007" y="117360"/>
                </a:lnTo>
                <a:lnTo>
                  <a:pt x="133007" y="117614"/>
                </a:lnTo>
                <a:lnTo>
                  <a:pt x="133299" y="117614"/>
                </a:lnTo>
                <a:close/>
              </a:path>
              <a:path w="570230" h="212089">
                <a:moveTo>
                  <a:pt x="133337" y="128663"/>
                </a:moveTo>
                <a:lnTo>
                  <a:pt x="132486" y="128663"/>
                </a:lnTo>
                <a:lnTo>
                  <a:pt x="132384" y="128917"/>
                </a:lnTo>
                <a:lnTo>
                  <a:pt x="133197" y="128917"/>
                </a:lnTo>
                <a:lnTo>
                  <a:pt x="133337" y="128663"/>
                </a:lnTo>
                <a:close/>
              </a:path>
              <a:path w="570230" h="212089">
                <a:moveTo>
                  <a:pt x="133375" y="123964"/>
                </a:moveTo>
                <a:lnTo>
                  <a:pt x="133311" y="123710"/>
                </a:lnTo>
                <a:lnTo>
                  <a:pt x="126936" y="123710"/>
                </a:lnTo>
                <a:lnTo>
                  <a:pt x="128308" y="123456"/>
                </a:lnTo>
                <a:lnTo>
                  <a:pt x="125272" y="123456"/>
                </a:lnTo>
                <a:lnTo>
                  <a:pt x="125730" y="123710"/>
                </a:lnTo>
                <a:lnTo>
                  <a:pt x="125323" y="123710"/>
                </a:lnTo>
                <a:lnTo>
                  <a:pt x="125374" y="123964"/>
                </a:lnTo>
                <a:lnTo>
                  <a:pt x="133375" y="123964"/>
                </a:lnTo>
                <a:close/>
              </a:path>
              <a:path w="570230" h="212089">
                <a:moveTo>
                  <a:pt x="133413" y="124472"/>
                </a:moveTo>
                <a:lnTo>
                  <a:pt x="133388" y="124218"/>
                </a:lnTo>
                <a:lnTo>
                  <a:pt x="125412" y="124218"/>
                </a:lnTo>
                <a:lnTo>
                  <a:pt x="125463" y="124472"/>
                </a:lnTo>
                <a:lnTo>
                  <a:pt x="133413" y="124472"/>
                </a:lnTo>
                <a:close/>
              </a:path>
              <a:path w="570230" h="212089">
                <a:moveTo>
                  <a:pt x="133515" y="103136"/>
                </a:moveTo>
                <a:lnTo>
                  <a:pt x="133210" y="103136"/>
                </a:lnTo>
                <a:lnTo>
                  <a:pt x="133057" y="103263"/>
                </a:lnTo>
                <a:lnTo>
                  <a:pt x="133362" y="103263"/>
                </a:lnTo>
                <a:lnTo>
                  <a:pt x="133515" y="103136"/>
                </a:lnTo>
                <a:close/>
              </a:path>
              <a:path w="570230" h="212089">
                <a:moveTo>
                  <a:pt x="133527" y="134378"/>
                </a:moveTo>
                <a:lnTo>
                  <a:pt x="133184" y="134124"/>
                </a:lnTo>
                <a:lnTo>
                  <a:pt x="132435" y="134124"/>
                </a:lnTo>
                <a:lnTo>
                  <a:pt x="132422" y="133959"/>
                </a:lnTo>
                <a:lnTo>
                  <a:pt x="132321" y="134124"/>
                </a:lnTo>
                <a:lnTo>
                  <a:pt x="131279" y="134124"/>
                </a:lnTo>
                <a:lnTo>
                  <a:pt x="131622" y="134378"/>
                </a:lnTo>
                <a:lnTo>
                  <a:pt x="132308" y="134378"/>
                </a:lnTo>
                <a:lnTo>
                  <a:pt x="132359" y="134632"/>
                </a:lnTo>
                <a:lnTo>
                  <a:pt x="132537" y="134772"/>
                </a:lnTo>
                <a:lnTo>
                  <a:pt x="132613" y="134645"/>
                </a:lnTo>
                <a:lnTo>
                  <a:pt x="132461" y="134645"/>
                </a:lnTo>
                <a:lnTo>
                  <a:pt x="132422" y="134429"/>
                </a:lnTo>
                <a:lnTo>
                  <a:pt x="132930" y="134378"/>
                </a:lnTo>
                <a:lnTo>
                  <a:pt x="132930" y="134518"/>
                </a:lnTo>
                <a:lnTo>
                  <a:pt x="132930" y="134759"/>
                </a:lnTo>
                <a:lnTo>
                  <a:pt x="132930" y="135013"/>
                </a:lnTo>
                <a:lnTo>
                  <a:pt x="133121" y="135191"/>
                </a:lnTo>
                <a:lnTo>
                  <a:pt x="133273" y="134975"/>
                </a:lnTo>
                <a:lnTo>
                  <a:pt x="133375" y="134772"/>
                </a:lnTo>
                <a:lnTo>
                  <a:pt x="133451" y="134556"/>
                </a:lnTo>
                <a:lnTo>
                  <a:pt x="133159" y="134378"/>
                </a:lnTo>
                <a:lnTo>
                  <a:pt x="133527" y="134378"/>
                </a:lnTo>
                <a:close/>
              </a:path>
              <a:path w="570230" h="212089">
                <a:moveTo>
                  <a:pt x="133553" y="122567"/>
                </a:moveTo>
                <a:lnTo>
                  <a:pt x="133502" y="122313"/>
                </a:lnTo>
                <a:lnTo>
                  <a:pt x="133045" y="122313"/>
                </a:lnTo>
                <a:lnTo>
                  <a:pt x="133553" y="122567"/>
                </a:lnTo>
                <a:close/>
              </a:path>
              <a:path w="570230" h="212089">
                <a:moveTo>
                  <a:pt x="133553" y="116471"/>
                </a:moveTo>
                <a:lnTo>
                  <a:pt x="133464" y="116217"/>
                </a:lnTo>
                <a:lnTo>
                  <a:pt x="133337" y="115836"/>
                </a:lnTo>
                <a:lnTo>
                  <a:pt x="132689" y="115836"/>
                </a:lnTo>
                <a:lnTo>
                  <a:pt x="132715" y="115963"/>
                </a:lnTo>
                <a:lnTo>
                  <a:pt x="132829" y="116471"/>
                </a:lnTo>
                <a:lnTo>
                  <a:pt x="133553" y="116471"/>
                </a:lnTo>
                <a:close/>
              </a:path>
              <a:path w="570230" h="212089">
                <a:moveTo>
                  <a:pt x="133565" y="127139"/>
                </a:moveTo>
                <a:lnTo>
                  <a:pt x="133324" y="126885"/>
                </a:lnTo>
                <a:lnTo>
                  <a:pt x="132499" y="126885"/>
                </a:lnTo>
                <a:lnTo>
                  <a:pt x="132410" y="127139"/>
                </a:lnTo>
                <a:lnTo>
                  <a:pt x="133565" y="127139"/>
                </a:lnTo>
                <a:close/>
              </a:path>
              <a:path w="570230" h="212089">
                <a:moveTo>
                  <a:pt x="133578" y="130314"/>
                </a:moveTo>
                <a:lnTo>
                  <a:pt x="132930" y="130314"/>
                </a:lnTo>
                <a:lnTo>
                  <a:pt x="132778" y="130568"/>
                </a:lnTo>
                <a:lnTo>
                  <a:pt x="132702" y="130695"/>
                </a:lnTo>
                <a:lnTo>
                  <a:pt x="132613" y="130949"/>
                </a:lnTo>
                <a:lnTo>
                  <a:pt x="133413" y="130949"/>
                </a:lnTo>
                <a:lnTo>
                  <a:pt x="133515" y="130568"/>
                </a:lnTo>
                <a:lnTo>
                  <a:pt x="133578" y="130314"/>
                </a:lnTo>
                <a:close/>
              </a:path>
              <a:path w="570230" h="212089">
                <a:moveTo>
                  <a:pt x="133578" y="109232"/>
                </a:moveTo>
                <a:lnTo>
                  <a:pt x="132054" y="109232"/>
                </a:lnTo>
                <a:lnTo>
                  <a:pt x="131978" y="109486"/>
                </a:lnTo>
                <a:lnTo>
                  <a:pt x="133299" y="109486"/>
                </a:lnTo>
                <a:lnTo>
                  <a:pt x="133578" y="109232"/>
                </a:lnTo>
                <a:close/>
              </a:path>
              <a:path w="570230" h="212089">
                <a:moveTo>
                  <a:pt x="133591" y="104152"/>
                </a:moveTo>
                <a:lnTo>
                  <a:pt x="132930" y="104152"/>
                </a:lnTo>
                <a:lnTo>
                  <a:pt x="132715" y="104406"/>
                </a:lnTo>
                <a:lnTo>
                  <a:pt x="133451" y="104406"/>
                </a:lnTo>
                <a:lnTo>
                  <a:pt x="133591" y="104152"/>
                </a:lnTo>
                <a:close/>
              </a:path>
              <a:path w="570230" h="212089">
                <a:moveTo>
                  <a:pt x="133604" y="139725"/>
                </a:moveTo>
                <a:lnTo>
                  <a:pt x="133553" y="139585"/>
                </a:lnTo>
                <a:lnTo>
                  <a:pt x="133337" y="139585"/>
                </a:lnTo>
                <a:lnTo>
                  <a:pt x="133604" y="139725"/>
                </a:lnTo>
                <a:close/>
              </a:path>
              <a:path w="570230" h="212089">
                <a:moveTo>
                  <a:pt x="133654" y="24638"/>
                </a:moveTo>
                <a:lnTo>
                  <a:pt x="133350" y="24384"/>
                </a:lnTo>
                <a:lnTo>
                  <a:pt x="129984" y="24384"/>
                </a:lnTo>
                <a:lnTo>
                  <a:pt x="130060" y="24638"/>
                </a:lnTo>
                <a:lnTo>
                  <a:pt x="129641" y="24638"/>
                </a:lnTo>
                <a:lnTo>
                  <a:pt x="129895" y="24892"/>
                </a:lnTo>
                <a:lnTo>
                  <a:pt x="130683" y="24892"/>
                </a:lnTo>
                <a:lnTo>
                  <a:pt x="130238" y="24638"/>
                </a:lnTo>
                <a:lnTo>
                  <a:pt x="133654" y="24638"/>
                </a:lnTo>
                <a:close/>
              </a:path>
              <a:path w="570230" h="212089">
                <a:moveTo>
                  <a:pt x="133667" y="116852"/>
                </a:moveTo>
                <a:lnTo>
                  <a:pt x="133629" y="116725"/>
                </a:lnTo>
                <a:lnTo>
                  <a:pt x="132994" y="116725"/>
                </a:lnTo>
                <a:lnTo>
                  <a:pt x="133045" y="116852"/>
                </a:lnTo>
                <a:lnTo>
                  <a:pt x="133667" y="116852"/>
                </a:lnTo>
                <a:close/>
              </a:path>
              <a:path w="570230" h="212089">
                <a:moveTo>
                  <a:pt x="133667" y="111899"/>
                </a:moveTo>
                <a:lnTo>
                  <a:pt x="131394" y="111899"/>
                </a:lnTo>
                <a:lnTo>
                  <a:pt x="131381" y="112153"/>
                </a:lnTo>
                <a:lnTo>
                  <a:pt x="133565" y="112153"/>
                </a:lnTo>
                <a:lnTo>
                  <a:pt x="133667" y="111899"/>
                </a:lnTo>
                <a:close/>
              </a:path>
              <a:path w="570230" h="212089">
                <a:moveTo>
                  <a:pt x="133680" y="128917"/>
                </a:moveTo>
                <a:lnTo>
                  <a:pt x="133197" y="128917"/>
                </a:lnTo>
                <a:lnTo>
                  <a:pt x="133083" y="129171"/>
                </a:lnTo>
                <a:lnTo>
                  <a:pt x="132778" y="129425"/>
                </a:lnTo>
                <a:lnTo>
                  <a:pt x="132549" y="129552"/>
                </a:lnTo>
                <a:lnTo>
                  <a:pt x="132473" y="129425"/>
                </a:lnTo>
                <a:lnTo>
                  <a:pt x="132486" y="129578"/>
                </a:lnTo>
                <a:lnTo>
                  <a:pt x="132308" y="129679"/>
                </a:lnTo>
                <a:lnTo>
                  <a:pt x="131686" y="130060"/>
                </a:lnTo>
                <a:lnTo>
                  <a:pt x="132829" y="130060"/>
                </a:lnTo>
                <a:lnTo>
                  <a:pt x="133426" y="129171"/>
                </a:lnTo>
                <a:lnTo>
                  <a:pt x="133680" y="128917"/>
                </a:lnTo>
                <a:close/>
              </a:path>
              <a:path w="570230" h="212089">
                <a:moveTo>
                  <a:pt x="133680" y="112661"/>
                </a:moveTo>
                <a:lnTo>
                  <a:pt x="132422" y="112661"/>
                </a:lnTo>
                <a:lnTo>
                  <a:pt x="131940" y="112788"/>
                </a:lnTo>
                <a:lnTo>
                  <a:pt x="133565" y="112788"/>
                </a:lnTo>
                <a:lnTo>
                  <a:pt x="133680" y="112661"/>
                </a:lnTo>
                <a:close/>
              </a:path>
              <a:path w="570230" h="212089">
                <a:moveTo>
                  <a:pt x="133680" y="103517"/>
                </a:moveTo>
                <a:lnTo>
                  <a:pt x="133375" y="103517"/>
                </a:lnTo>
                <a:lnTo>
                  <a:pt x="132969" y="103771"/>
                </a:lnTo>
                <a:lnTo>
                  <a:pt x="132740" y="104025"/>
                </a:lnTo>
                <a:lnTo>
                  <a:pt x="132638" y="104152"/>
                </a:lnTo>
                <a:lnTo>
                  <a:pt x="132930" y="104152"/>
                </a:lnTo>
                <a:lnTo>
                  <a:pt x="133032" y="104025"/>
                </a:lnTo>
                <a:lnTo>
                  <a:pt x="133680" y="103517"/>
                </a:lnTo>
                <a:close/>
              </a:path>
              <a:path w="570230" h="212089">
                <a:moveTo>
                  <a:pt x="133794" y="134378"/>
                </a:moveTo>
                <a:lnTo>
                  <a:pt x="133527" y="134378"/>
                </a:lnTo>
                <a:lnTo>
                  <a:pt x="133794" y="134632"/>
                </a:lnTo>
                <a:lnTo>
                  <a:pt x="133794" y="134378"/>
                </a:lnTo>
                <a:close/>
              </a:path>
              <a:path w="570230" h="212089">
                <a:moveTo>
                  <a:pt x="133794" y="122821"/>
                </a:moveTo>
                <a:lnTo>
                  <a:pt x="133692" y="122567"/>
                </a:lnTo>
                <a:lnTo>
                  <a:pt x="133553" y="122567"/>
                </a:lnTo>
                <a:lnTo>
                  <a:pt x="132245" y="122567"/>
                </a:lnTo>
                <a:lnTo>
                  <a:pt x="132753" y="122821"/>
                </a:lnTo>
                <a:lnTo>
                  <a:pt x="133794" y="122821"/>
                </a:lnTo>
                <a:close/>
              </a:path>
              <a:path w="570230" h="212089">
                <a:moveTo>
                  <a:pt x="133794" y="109486"/>
                </a:moveTo>
                <a:lnTo>
                  <a:pt x="133299" y="109486"/>
                </a:lnTo>
                <a:lnTo>
                  <a:pt x="132994" y="109613"/>
                </a:lnTo>
                <a:lnTo>
                  <a:pt x="133654" y="109613"/>
                </a:lnTo>
                <a:lnTo>
                  <a:pt x="133794" y="109486"/>
                </a:lnTo>
                <a:close/>
              </a:path>
              <a:path w="570230" h="212089">
                <a:moveTo>
                  <a:pt x="133794" y="103263"/>
                </a:moveTo>
                <a:lnTo>
                  <a:pt x="133362" y="103263"/>
                </a:lnTo>
                <a:lnTo>
                  <a:pt x="133070" y="103517"/>
                </a:lnTo>
                <a:lnTo>
                  <a:pt x="133375" y="103517"/>
                </a:lnTo>
                <a:lnTo>
                  <a:pt x="133794" y="103263"/>
                </a:lnTo>
                <a:close/>
              </a:path>
              <a:path w="570230" h="212089">
                <a:moveTo>
                  <a:pt x="133807" y="126631"/>
                </a:moveTo>
                <a:lnTo>
                  <a:pt x="133083" y="126631"/>
                </a:lnTo>
                <a:lnTo>
                  <a:pt x="133324" y="126885"/>
                </a:lnTo>
                <a:lnTo>
                  <a:pt x="133756" y="126885"/>
                </a:lnTo>
                <a:lnTo>
                  <a:pt x="133807" y="126631"/>
                </a:lnTo>
                <a:close/>
              </a:path>
              <a:path w="570230" h="212089">
                <a:moveTo>
                  <a:pt x="133819" y="133743"/>
                </a:moveTo>
                <a:lnTo>
                  <a:pt x="133604" y="133489"/>
                </a:lnTo>
                <a:lnTo>
                  <a:pt x="132791" y="133489"/>
                </a:lnTo>
                <a:lnTo>
                  <a:pt x="132829" y="133870"/>
                </a:lnTo>
                <a:lnTo>
                  <a:pt x="133184" y="134124"/>
                </a:lnTo>
                <a:lnTo>
                  <a:pt x="133807" y="134124"/>
                </a:lnTo>
                <a:lnTo>
                  <a:pt x="133819" y="133743"/>
                </a:lnTo>
                <a:close/>
              </a:path>
              <a:path w="570230" h="212089">
                <a:moveTo>
                  <a:pt x="133845" y="132346"/>
                </a:moveTo>
                <a:lnTo>
                  <a:pt x="133667" y="132092"/>
                </a:lnTo>
                <a:lnTo>
                  <a:pt x="133578" y="131965"/>
                </a:lnTo>
                <a:lnTo>
                  <a:pt x="133324" y="132092"/>
                </a:lnTo>
                <a:lnTo>
                  <a:pt x="132219" y="132092"/>
                </a:lnTo>
                <a:lnTo>
                  <a:pt x="132168" y="132346"/>
                </a:lnTo>
                <a:lnTo>
                  <a:pt x="133845" y="132346"/>
                </a:lnTo>
                <a:close/>
              </a:path>
              <a:path w="570230" h="212089">
                <a:moveTo>
                  <a:pt x="133845" y="109613"/>
                </a:moveTo>
                <a:lnTo>
                  <a:pt x="133654" y="109613"/>
                </a:lnTo>
                <a:lnTo>
                  <a:pt x="133502" y="109753"/>
                </a:lnTo>
                <a:lnTo>
                  <a:pt x="133845" y="109613"/>
                </a:lnTo>
                <a:close/>
              </a:path>
              <a:path w="570230" h="212089">
                <a:moveTo>
                  <a:pt x="133845" y="102374"/>
                </a:moveTo>
                <a:lnTo>
                  <a:pt x="132918" y="101993"/>
                </a:lnTo>
                <a:lnTo>
                  <a:pt x="132537" y="101993"/>
                </a:lnTo>
                <a:lnTo>
                  <a:pt x="132054" y="101739"/>
                </a:lnTo>
                <a:lnTo>
                  <a:pt x="129794" y="101739"/>
                </a:lnTo>
                <a:lnTo>
                  <a:pt x="129324" y="101993"/>
                </a:lnTo>
                <a:lnTo>
                  <a:pt x="129057" y="102374"/>
                </a:lnTo>
                <a:lnTo>
                  <a:pt x="129628" y="102374"/>
                </a:lnTo>
                <a:lnTo>
                  <a:pt x="130035" y="101993"/>
                </a:lnTo>
                <a:lnTo>
                  <a:pt x="131864" y="101993"/>
                </a:lnTo>
                <a:lnTo>
                  <a:pt x="133375" y="102374"/>
                </a:lnTo>
                <a:lnTo>
                  <a:pt x="133845" y="102374"/>
                </a:lnTo>
                <a:close/>
              </a:path>
              <a:path w="570230" h="212089">
                <a:moveTo>
                  <a:pt x="133858" y="119011"/>
                </a:moveTo>
                <a:lnTo>
                  <a:pt x="133756" y="118757"/>
                </a:lnTo>
                <a:lnTo>
                  <a:pt x="132524" y="118757"/>
                </a:lnTo>
                <a:lnTo>
                  <a:pt x="132397" y="119011"/>
                </a:lnTo>
                <a:lnTo>
                  <a:pt x="133858" y="119011"/>
                </a:lnTo>
                <a:close/>
              </a:path>
              <a:path w="570230" h="212089">
                <a:moveTo>
                  <a:pt x="133858" y="117360"/>
                </a:moveTo>
                <a:lnTo>
                  <a:pt x="133769" y="117106"/>
                </a:lnTo>
                <a:lnTo>
                  <a:pt x="133121" y="117106"/>
                </a:lnTo>
                <a:lnTo>
                  <a:pt x="133210" y="117360"/>
                </a:lnTo>
                <a:lnTo>
                  <a:pt x="133858" y="117360"/>
                </a:lnTo>
                <a:close/>
              </a:path>
              <a:path w="570230" h="212089">
                <a:moveTo>
                  <a:pt x="133896" y="133235"/>
                </a:moveTo>
                <a:lnTo>
                  <a:pt x="133502" y="132854"/>
                </a:lnTo>
                <a:lnTo>
                  <a:pt x="133299" y="132854"/>
                </a:lnTo>
                <a:lnTo>
                  <a:pt x="133451" y="132600"/>
                </a:lnTo>
                <a:lnTo>
                  <a:pt x="132105" y="132600"/>
                </a:lnTo>
                <a:lnTo>
                  <a:pt x="132041" y="132854"/>
                </a:lnTo>
                <a:lnTo>
                  <a:pt x="132397" y="132854"/>
                </a:lnTo>
                <a:lnTo>
                  <a:pt x="132727" y="132981"/>
                </a:lnTo>
                <a:lnTo>
                  <a:pt x="132753" y="133235"/>
                </a:lnTo>
                <a:lnTo>
                  <a:pt x="133731" y="133235"/>
                </a:lnTo>
                <a:lnTo>
                  <a:pt x="133642" y="133489"/>
                </a:lnTo>
                <a:lnTo>
                  <a:pt x="133896" y="133489"/>
                </a:lnTo>
                <a:lnTo>
                  <a:pt x="133896" y="133235"/>
                </a:lnTo>
                <a:close/>
              </a:path>
              <a:path w="570230" h="212089">
                <a:moveTo>
                  <a:pt x="133934" y="132346"/>
                </a:moveTo>
                <a:lnTo>
                  <a:pt x="133515" y="132600"/>
                </a:lnTo>
                <a:lnTo>
                  <a:pt x="133896" y="132600"/>
                </a:lnTo>
                <a:lnTo>
                  <a:pt x="133934" y="132346"/>
                </a:lnTo>
                <a:close/>
              </a:path>
              <a:path w="570230" h="212089">
                <a:moveTo>
                  <a:pt x="133946" y="112153"/>
                </a:moveTo>
                <a:lnTo>
                  <a:pt x="133565" y="112153"/>
                </a:lnTo>
                <a:lnTo>
                  <a:pt x="133464" y="112407"/>
                </a:lnTo>
                <a:lnTo>
                  <a:pt x="133858" y="112407"/>
                </a:lnTo>
                <a:lnTo>
                  <a:pt x="133946" y="112153"/>
                </a:lnTo>
                <a:close/>
              </a:path>
              <a:path w="570230" h="212089">
                <a:moveTo>
                  <a:pt x="133959" y="131838"/>
                </a:moveTo>
                <a:lnTo>
                  <a:pt x="133908" y="131711"/>
                </a:lnTo>
                <a:lnTo>
                  <a:pt x="132346" y="131711"/>
                </a:lnTo>
                <a:lnTo>
                  <a:pt x="132295" y="131838"/>
                </a:lnTo>
                <a:lnTo>
                  <a:pt x="133489" y="131838"/>
                </a:lnTo>
                <a:lnTo>
                  <a:pt x="133832" y="131838"/>
                </a:lnTo>
                <a:lnTo>
                  <a:pt x="133959" y="131838"/>
                </a:lnTo>
                <a:close/>
              </a:path>
              <a:path w="570230" h="212089">
                <a:moveTo>
                  <a:pt x="133985" y="111010"/>
                </a:moveTo>
                <a:lnTo>
                  <a:pt x="131559" y="111010"/>
                </a:lnTo>
                <a:lnTo>
                  <a:pt x="131419" y="111264"/>
                </a:lnTo>
                <a:lnTo>
                  <a:pt x="133908" y="111264"/>
                </a:lnTo>
                <a:lnTo>
                  <a:pt x="133985" y="111010"/>
                </a:lnTo>
                <a:close/>
              </a:path>
              <a:path w="570230" h="212089">
                <a:moveTo>
                  <a:pt x="133985" y="104406"/>
                </a:moveTo>
                <a:lnTo>
                  <a:pt x="133451" y="104406"/>
                </a:lnTo>
                <a:lnTo>
                  <a:pt x="133311" y="104660"/>
                </a:lnTo>
                <a:lnTo>
                  <a:pt x="133807" y="104660"/>
                </a:lnTo>
                <a:lnTo>
                  <a:pt x="133985" y="104406"/>
                </a:lnTo>
                <a:close/>
              </a:path>
              <a:path w="570230" h="212089">
                <a:moveTo>
                  <a:pt x="134023" y="131203"/>
                </a:moveTo>
                <a:lnTo>
                  <a:pt x="132524" y="131203"/>
                </a:lnTo>
                <a:lnTo>
                  <a:pt x="132435" y="131457"/>
                </a:lnTo>
                <a:lnTo>
                  <a:pt x="133489" y="131457"/>
                </a:lnTo>
                <a:lnTo>
                  <a:pt x="134023" y="131203"/>
                </a:lnTo>
                <a:close/>
              </a:path>
              <a:path w="570230" h="212089">
                <a:moveTo>
                  <a:pt x="134061" y="123710"/>
                </a:moveTo>
                <a:lnTo>
                  <a:pt x="133934" y="123202"/>
                </a:lnTo>
                <a:lnTo>
                  <a:pt x="133908" y="123075"/>
                </a:lnTo>
                <a:lnTo>
                  <a:pt x="133045" y="123075"/>
                </a:lnTo>
                <a:lnTo>
                  <a:pt x="133197" y="123202"/>
                </a:lnTo>
                <a:lnTo>
                  <a:pt x="133311" y="123710"/>
                </a:lnTo>
                <a:lnTo>
                  <a:pt x="134061" y="123710"/>
                </a:lnTo>
                <a:close/>
              </a:path>
              <a:path w="570230" h="212089">
                <a:moveTo>
                  <a:pt x="134124" y="131457"/>
                </a:moveTo>
                <a:lnTo>
                  <a:pt x="133807" y="131457"/>
                </a:lnTo>
                <a:lnTo>
                  <a:pt x="133908" y="131711"/>
                </a:lnTo>
                <a:lnTo>
                  <a:pt x="134124" y="131457"/>
                </a:lnTo>
                <a:close/>
              </a:path>
              <a:path w="570230" h="212089">
                <a:moveTo>
                  <a:pt x="134124" y="124472"/>
                </a:moveTo>
                <a:lnTo>
                  <a:pt x="133413" y="124472"/>
                </a:lnTo>
                <a:lnTo>
                  <a:pt x="133426" y="124599"/>
                </a:lnTo>
                <a:lnTo>
                  <a:pt x="131292" y="124599"/>
                </a:lnTo>
                <a:lnTo>
                  <a:pt x="129654" y="125107"/>
                </a:lnTo>
                <a:lnTo>
                  <a:pt x="134061" y="125107"/>
                </a:lnTo>
                <a:lnTo>
                  <a:pt x="134086" y="124853"/>
                </a:lnTo>
                <a:lnTo>
                  <a:pt x="134124" y="124472"/>
                </a:lnTo>
                <a:close/>
              </a:path>
              <a:path w="570230" h="212089">
                <a:moveTo>
                  <a:pt x="134124" y="25019"/>
                </a:moveTo>
                <a:lnTo>
                  <a:pt x="133972" y="24892"/>
                </a:lnTo>
                <a:lnTo>
                  <a:pt x="130771" y="24892"/>
                </a:lnTo>
                <a:lnTo>
                  <a:pt x="130657" y="25019"/>
                </a:lnTo>
                <a:lnTo>
                  <a:pt x="134124" y="25019"/>
                </a:lnTo>
                <a:close/>
              </a:path>
              <a:path w="570230" h="212089">
                <a:moveTo>
                  <a:pt x="134213" y="34798"/>
                </a:moveTo>
                <a:lnTo>
                  <a:pt x="134061" y="34544"/>
                </a:lnTo>
                <a:lnTo>
                  <a:pt x="128066" y="34544"/>
                </a:lnTo>
                <a:lnTo>
                  <a:pt x="128168" y="34798"/>
                </a:lnTo>
                <a:lnTo>
                  <a:pt x="134213" y="34798"/>
                </a:lnTo>
                <a:close/>
              </a:path>
              <a:path w="570230" h="212089">
                <a:moveTo>
                  <a:pt x="134315" y="111264"/>
                </a:moveTo>
                <a:lnTo>
                  <a:pt x="133908" y="111264"/>
                </a:lnTo>
                <a:lnTo>
                  <a:pt x="133807" y="111518"/>
                </a:lnTo>
                <a:lnTo>
                  <a:pt x="133718" y="111772"/>
                </a:lnTo>
                <a:lnTo>
                  <a:pt x="133667" y="111899"/>
                </a:lnTo>
                <a:lnTo>
                  <a:pt x="134086" y="111899"/>
                </a:lnTo>
                <a:lnTo>
                  <a:pt x="134124" y="111772"/>
                </a:lnTo>
                <a:lnTo>
                  <a:pt x="134251" y="111518"/>
                </a:lnTo>
                <a:lnTo>
                  <a:pt x="134315" y="111264"/>
                </a:lnTo>
                <a:close/>
              </a:path>
              <a:path w="570230" h="212089">
                <a:moveTo>
                  <a:pt x="134340" y="120281"/>
                </a:moveTo>
                <a:lnTo>
                  <a:pt x="134086" y="120027"/>
                </a:lnTo>
                <a:lnTo>
                  <a:pt x="132397" y="120027"/>
                </a:lnTo>
                <a:lnTo>
                  <a:pt x="128270" y="120027"/>
                </a:lnTo>
                <a:lnTo>
                  <a:pt x="127266" y="120167"/>
                </a:lnTo>
                <a:lnTo>
                  <a:pt x="127076" y="120535"/>
                </a:lnTo>
                <a:lnTo>
                  <a:pt x="127215" y="120535"/>
                </a:lnTo>
                <a:lnTo>
                  <a:pt x="127292" y="120662"/>
                </a:lnTo>
                <a:lnTo>
                  <a:pt x="126961" y="120535"/>
                </a:lnTo>
                <a:lnTo>
                  <a:pt x="124739" y="120535"/>
                </a:lnTo>
                <a:lnTo>
                  <a:pt x="124777" y="120789"/>
                </a:lnTo>
                <a:lnTo>
                  <a:pt x="127368" y="120789"/>
                </a:lnTo>
                <a:lnTo>
                  <a:pt x="127622" y="120789"/>
                </a:lnTo>
                <a:lnTo>
                  <a:pt x="127990" y="120535"/>
                </a:lnTo>
                <a:lnTo>
                  <a:pt x="127673" y="120281"/>
                </a:lnTo>
                <a:lnTo>
                  <a:pt x="134340" y="120281"/>
                </a:lnTo>
                <a:close/>
              </a:path>
              <a:path w="570230" h="212089">
                <a:moveTo>
                  <a:pt x="134353" y="118757"/>
                </a:moveTo>
                <a:lnTo>
                  <a:pt x="134264" y="118503"/>
                </a:lnTo>
                <a:lnTo>
                  <a:pt x="134175" y="118249"/>
                </a:lnTo>
                <a:lnTo>
                  <a:pt x="134124" y="118122"/>
                </a:lnTo>
                <a:lnTo>
                  <a:pt x="134035" y="117868"/>
                </a:lnTo>
                <a:lnTo>
                  <a:pt x="133946" y="117614"/>
                </a:lnTo>
                <a:lnTo>
                  <a:pt x="133299" y="117614"/>
                </a:lnTo>
                <a:lnTo>
                  <a:pt x="133388" y="117868"/>
                </a:lnTo>
                <a:lnTo>
                  <a:pt x="133489" y="118122"/>
                </a:lnTo>
                <a:lnTo>
                  <a:pt x="133540" y="118249"/>
                </a:lnTo>
                <a:lnTo>
                  <a:pt x="133642" y="118503"/>
                </a:lnTo>
                <a:lnTo>
                  <a:pt x="133756" y="118757"/>
                </a:lnTo>
                <a:lnTo>
                  <a:pt x="134353" y="118757"/>
                </a:lnTo>
                <a:close/>
              </a:path>
              <a:path w="570230" h="212089">
                <a:moveTo>
                  <a:pt x="134378" y="102628"/>
                </a:moveTo>
                <a:lnTo>
                  <a:pt x="133375" y="102374"/>
                </a:lnTo>
                <a:lnTo>
                  <a:pt x="129628" y="102374"/>
                </a:lnTo>
                <a:lnTo>
                  <a:pt x="129349" y="102628"/>
                </a:lnTo>
                <a:lnTo>
                  <a:pt x="130987" y="102628"/>
                </a:lnTo>
                <a:lnTo>
                  <a:pt x="134378" y="102628"/>
                </a:lnTo>
                <a:close/>
              </a:path>
              <a:path w="570230" h="212089">
                <a:moveTo>
                  <a:pt x="134442" y="25273"/>
                </a:moveTo>
                <a:lnTo>
                  <a:pt x="134277" y="25146"/>
                </a:lnTo>
                <a:lnTo>
                  <a:pt x="133883" y="25273"/>
                </a:lnTo>
                <a:lnTo>
                  <a:pt x="134442" y="25273"/>
                </a:lnTo>
                <a:close/>
              </a:path>
              <a:path w="570230" h="212089">
                <a:moveTo>
                  <a:pt x="134493" y="119138"/>
                </a:moveTo>
                <a:lnTo>
                  <a:pt x="134454" y="119011"/>
                </a:lnTo>
                <a:lnTo>
                  <a:pt x="133858" y="119011"/>
                </a:lnTo>
                <a:lnTo>
                  <a:pt x="133908" y="119138"/>
                </a:lnTo>
                <a:lnTo>
                  <a:pt x="134493" y="119138"/>
                </a:lnTo>
                <a:close/>
              </a:path>
              <a:path w="570230" h="212089">
                <a:moveTo>
                  <a:pt x="134543" y="122186"/>
                </a:moveTo>
                <a:lnTo>
                  <a:pt x="134505" y="121932"/>
                </a:lnTo>
                <a:lnTo>
                  <a:pt x="133413" y="121932"/>
                </a:lnTo>
                <a:lnTo>
                  <a:pt x="132854" y="121424"/>
                </a:lnTo>
                <a:lnTo>
                  <a:pt x="132524" y="121424"/>
                </a:lnTo>
                <a:lnTo>
                  <a:pt x="132067" y="121678"/>
                </a:lnTo>
                <a:lnTo>
                  <a:pt x="132981" y="121678"/>
                </a:lnTo>
                <a:lnTo>
                  <a:pt x="133261" y="121932"/>
                </a:lnTo>
                <a:lnTo>
                  <a:pt x="132384" y="121932"/>
                </a:lnTo>
                <a:lnTo>
                  <a:pt x="132067" y="121678"/>
                </a:lnTo>
                <a:lnTo>
                  <a:pt x="131648" y="121678"/>
                </a:lnTo>
                <a:lnTo>
                  <a:pt x="130263" y="122313"/>
                </a:lnTo>
                <a:lnTo>
                  <a:pt x="131737" y="122313"/>
                </a:lnTo>
                <a:lnTo>
                  <a:pt x="133045" y="122313"/>
                </a:lnTo>
                <a:lnTo>
                  <a:pt x="132803" y="122186"/>
                </a:lnTo>
                <a:lnTo>
                  <a:pt x="133451" y="122186"/>
                </a:lnTo>
                <a:lnTo>
                  <a:pt x="133400" y="122059"/>
                </a:lnTo>
                <a:lnTo>
                  <a:pt x="133540" y="122186"/>
                </a:lnTo>
                <a:lnTo>
                  <a:pt x="134543" y="122186"/>
                </a:lnTo>
                <a:close/>
              </a:path>
              <a:path w="570230" h="212089">
                <a:moveTo>
                  <a:pt x="134594" y="122567"/>
                </a:moveTo>
                <a:lnTo>
                  <a:pt x="134556" y="122313"/>
                </a:lnTo>
                <a:lnTo>
                  <a:pt x="133578" y="122313"/>
                </a:lnTo>
                <a:lnTo>
                  <a:pt x="133692" y="122567"/>
                </a:lnTo>
                <a:lnTo>
                  <a:pt x="134594" y="122567"/>
                </a:lnTo>
                <a:close/>
              </a:path>
              <a:path w="570230" h="212089">
                <a:moveTo>
                  <a:pt x="134658" y="123075"/>
                </a:moveTo>
                <a:lnTo>
                  <a:pt x="134620" y="122821"/>
                </a:lnTo>
                <a:lnTo>
                  <a:pt x="133794" y="122821"/>
                </a:lnTo>
                <a:lnTo>
                  <a:pt x="133908" y="123075"/>
                </a:lnTo>
                <a:lnTo>
                  <a:pt x="134658" y="123075"/>
                </a:lnTo>
                <a:close/>
              </a:path>
              <a:path w="570230" h="212089">
                <a:moveTo>
                  <a:pt x="134708" y="28702"/>
                </a:moveTo>
                <a:lnTo>
                  <a:pt x="133934" y="28448"/>
                </a:lnTo>
                <a:lnTo>
                  <a:pt x="132448" y="28194"/>
                </a:lnTo>
                <a:lnTo>
                  <a:pt x="131368" y="28067"/>
                </a:lnTo>
                <a:lnTo>
                  <a:pt x="118808" y="28067"/>
                </a:lnTo>
                <a:lnTo>
                  <a:pt x="117729" y="28194"/>
                </a:lnTo>
                <a:lnTo>
                  <a:pt x="116243" y="28448"/>
                </a:lnTo>
                <a:lnTo>
                  <a:pt x="115519" y="28702"/>
                </a:lnTo>
                <a:lnTo>
                  <a:pt x="120954" y="28702"/>
                </a:lnTo>
                <a:lnTo>
                  <a:pt x="119646" y="29083"/>
                </a:lnTo>
                <a:lnTo>
                  <a:pt x="123596" y="29083"/>
                </a:lnTo>
                <a:lnTo>
                  <a:pt x="123647" y="28702"/>
                </a:lnTo>
                <a:lnTo>
                  <a:pt x="126555" y="28702"/>
                </a:lnTo>
                <a:lnTo>
                  <a:pt x="126606" y="29083"/>
                </a:lnTo>
                <a:lnTo>
                  <a:pt x="130797" y="29083"/>
                </a:lnTo>
                <a:lnTo>
                  <a:pt x="130543" y="28956"/>
                </a:lnTo>
                <a:lnTo>
                  <a:pt x="129679" y="28702"/>
                </a:lnTo>
                <a:lnTo>
                  <a:pt x="134708" y="28702"/>
                </a:lnTo>
                <a:close/>
              </a:path>
              <a:path w="570230" h="212089">
                <a:moveTo>
                  <a:pt x="134734" y="104660"/>
                </a:moveTo>
                <a:lnTo>
                  <a:pt x="134581" y="104660"/>
                </a:lnTo>
                <a:lnTo>
                  <a:pt x="134480" y="104787"/>
                </a:lnTo>
                <a:lnTo>
                  <a:pt x="134734" y="104660"/>
                </a:lnTo>
                <a:close/>
              </a:path>
              <a:path w="570230" h="212089">
                <a:moveTo>
                  <a:pt x="134759" y="130314"/>
                </a:moveTo>
                <a:lnTo>
                  <a:pt x="133794" y="130314"/>
                </a:lnTo>
                <a:lnTo>
                  <a:pt x="133413" y="130949"/>
                </a:lnTo>
                <a:lnTo>
                  <a:pt x="134226" y="130949"/>
                </a:lnTo>
                <a:lnTo>
                  <a:pt x="134112" y="130695"/>
                </a:lnTo>
                <a:lnTo>
                  <a:pt x="134569" y="130568"/>
                </a:lnTo>
                <a:lnTo>
                  <a:pt x="134759" y="130314"/>
                </a:lnTo>
                <a:close/>
              </a:path>
              <a:path w="570230" h="212089">
                <a:moveTo>
                  <a:pt x="134759" y="123964"/>
                </a:moveTo>
                <a:lnTo>
                  <a:pt x="134734" y="123710"/>
                </a:lnTo>
                <a:lnTo>
                  <a:pt x="134061" y="123710"/>
                </a:lnTo>
                <a:lnTo>
                  <a:pt x="134124" y="123964"/>
                </a:lnTo>
                <a:lnTo>
                  <a:pt x="134759" y="123964"/>
                </a:lnTo>
                <a:close/>
              </a:path>
              <a:path w="570230" h="212089">
                <a:moveTo>
                  <a:pt x="134810" y="122313"/>
                </a:moveTo>
                <a:lnTo>
                  <a:pt x="134797" y="122186"/>
                </a:lnTo>
                <a:lnTo>
                  <a:pt x="134543" y="122186"/>
                </a:lnTo>
                <a:lnTo>
                  <a:pt x="134556" y="122313"/>
                </a:lnTo>
                <a:lnTo>
                  <a:pt x="134810" y="122313"/>
                </a:lnTo>
                <a:close/>
              </a:path>
              <a:path w="570230" h="212089">
                <a:moveTo>
                  <a:pt x="134823" y="124472"/>
                </a:moveTo>
                <a:lnTo>
                  <a:pt x="134785" y="124218"/>
                </a:lnTo>
                <a:lnTo>
                  <a:pt x="134188" y="124218"/>
                </a:lnTo>
                <a:lnTo>
                  <a:pt x="134124" y="123964"/>
                </a:lnTo>
                <a:lnTo>
                  <a:pt x="133375" y="123964"/>
                </a:lnTo>
                <a:lnTo>
                  <a:pt x="133388" y="124218"/>
                </a:lnTo>
                <a:lnTo>
                  <a:pt x="134150" y="124218"/>
                </a:lnTo>
                <a:lnTo>
                  <a:pt x="134124" y="124472"/>
                </a:lnTo>
                <a:lnTo>
                  <a:pt x="134823" y="124472"/>
                </a:lnTo>
                <a:close/>
              </a:path>
              <a:path w="570230" h="212089">
                <a:moveTo>
                  <a:pt x="134823" y="40767"/>
                </a:moveTo>
                <a:lnTo>
                  <a:pt x="130213" y="40767"/>
                </a:lnTo>
                <a:lnTo>
                  <a:pt x="132067" y="42037"/>
                </a:lnTo>
                <a:lnTo>
                  <a:pt x="134823" y="40767"/>
                </a:lnTo>
                <a:close/>
              </a:path>
              <a:path w="570230" h="212089">
                <a:moveTo>
                  <a:pt x="134835" y="122821"/>
                </a:moveTo>
                <a:lnTo>
                  <a:pt x="134823" y="122567"/>
                </a:lnTo>
                <a:lnTo>
                  <a:pt x="134594" y="122567"/>
                </a:lnTo>
                <a:lnTo>
                  <a:pt x="134620" y="122821"/>
                </a:lnTo>
                <a:lnTo>
                  <a:pt x="134835" y="122821"/>
                </a:lnTo>
                <a:close/>
              </a:path>
              <a:path w="570230" h="212089">
                <a:moveTo>
                  <a:pt x="134848" y="120027"/>
                </a:moveTo>
                <a:lnTo>
                  <a:pt x="134797" y="119900"/>
                </a:lnTo>
                <a:lnTo>
                  <a:pt x="134683" y="119646"/>
                </a:lnTo>
                <a:lnTo>
                  <a:pt x="134581" y="119392"/>
                </a:lnTo>
                <a:lnTo>
                  <a:pt x="134010" y="119392"/>
                </a:lnTo>
                <a:lnTo>
                  <a:pt x="134124" y="119646"/>
                </a:lnTo>
                <a:lnTo>
                  <a:pt x="134175" y="119773"/>
                </a:lnTo>
                <a:lnTo>
                  <a:pt x="133489" y="119392"/>
                </a:lnTo>
                <a:lnTo>
                  <a:pt x="134010" y="119392"/>
                </a:lnTo>
                <a:lnTo>
                  <a:pt x="133908" y="119138"/>
                </a:lnTo>
                <a:lnTo>
                  <a:pt x="132334" y="119138"/>
                </a:lnTo>
                <a:lnTo>
                  <a:pt x="132130" y="119392"/>
                </a:lnTo>
                <a:lnTo>
                  <a:pt x="133096" y="119392"/>
                </a:lnTo>
                <a:lnTo>
                  <a:pt x="132448" y="119646"/>
                </a:lnTo>
                <a:lnTo>
                  <a:pt x="131673" y="119773"/>
                </a:lnTo>
                <a:lnTo>
                  <a:pt x="131826" y="119646"/>
                </a:lnTo>
                <a:lnTo>
                  <a:pt x="132130" y="119392"/>
                </a:lnTo>
                <a:lnTo>
                  <a:pt x="131813" y="119392"/>
                </a:lnTo>
                <a:lnTo>
                  <a:pt x="131559" y="119646"/>
                </a:lnTo>
                <a:lnTo>
                  <a:pt x="130543" y="119646"/>
                </a:lnTo>
                <a:lnTo>
                  <a:pt x="130848" y="119138"/>
                </a:lnTo>
                <a:lnTo>
                  <a:pt x="130886" y="119011"/>
                </a:lnTo>
                <a:lnTo>
                  <a:pt x="130594" y="119011"/>
                </a:lnTo>
                <a:lnTo>
                  <a:pt x="130517" y="119138"/>
                </a:lnTo>
                <a:lnTo>
                  <a:pt x="130162" y="119138"/>
                </a:lnTo>
                <a:lnTo>
                  <a:pt x="130048" y="119392"/>
                </a:lnTo>
                <a:lnTo>
                  <a:pt x="130390" y="119392"/>
                </a:lnTo>
                <a:lnTo>
                  <a:pt x="130200" y="119646"/>
                </a:lnTo>
                <a:lnTo>
                  <a:pt x="129921" y="119646"/>
                </a:lnTo>
                <a:lnTo>
                  <a:pt x="130048" y="119392"/>
                </a:lnTo>
                <a:lnTo>
                  <a:pt x="129844" y="119392"/>
                </a:lnTo>
                <a:lnTo>
                  <a:pt x="129641" y="119646"/>
                </a:lnTo>
                <a:lnTo>
                  <a:pt x="127977" y="119646"/>
                </a:lnTo>
                <a:lnTo>
                  <a:pt x="127952" y="119265"/>
                </a:lnTo>
                <a:lnTo>
                  <a:pt x="128041" y="119392"/>
                </a:lnTo>
                <a:lnTo>
                  <a:pt x="129844" y="119392"/>
                </a:lnTo>
                <a:lnTo>
                  <a:pt x="130048" y="119138"/>
                </a:lnTo>
                <a:lnTo>
                  <a:pt x="127952" y="119138"/>
                </a:lnTo>
                <a:lnTo>
                  <a:pt x="127812" y="119011"/>
                </a:lnTo>
                <a:lnTo>
                  <a:pt x="127571" y="118757"/>
                </a:lnTo>
                <a:lnTo>
                  <a:pt x="127292" y="118503"/>
                </a:lnTo>
                <a:lnTo>
                  <a:pt x="127381" y="118757"/>
                </a:lnTo>
                <a:lnTo>
                  <a:pt x="127571" y="119011"/>
                </a:lnTo>
                <a:lnTo>
                  <a:pt x="127622" y="119900"/>
                </a:lnTo>
                <a:lnTo>
                  <a:pt x="130886" y="119900"/>
                </a:lnTo>
                <a:lnTo>
                  <a:pt x="131419" y="119900"/>
                </a:lnTo>
                <a:lnTo>
                  <a:pt x="132397" y="120027"/>
                </a:lnTo>
                <a:lnTo>
                  <a:pt x="132854" y="119900"/>
                </a:lnTo>
                <a:lnTo>
                  <a:pt x="133959" y="119900"/>
                </a:lnTo>
                <a:lnTo>
                  <a:pt x="134086" y="120027"/>
                </a:lnTo>
                <a:lnTo>
                  <a:pt x="134848" y="120027"/>
                </a:lnTo>
                <a:close/>
              </a:path>
              <a:path w="570230" h="212089">
                <a:moveTo>
                  <a:pt x="134886" y="123202"/>
                </a:moveTo>
                <a:lnTo>
                  <a:pt x="134874" y="123075"/>
                </a:lnTo>
                <a:lnTo>
                  <a:pt x="134658" y="123075"/>
                </a:lnTo>
                <a:lnTo>
                  <a:pt x="134670" y="123202"/>
                </a:lnTo>
                <a:lnTo>
                  <a:pt x="134886" y="123202"/>
                </a:lnTo>
                <a:close/>
              </a:path>
              <a:path w="570230" h="212089">
                <a:moveTo>
                  <a:pt x="134937" y="106946"/>
                </a:moveTo>
                <a:lnTo>
                  <a:pt x="134759" y="106946"/>
                </a:lnTo>
                <a:lnTo>
                  <a:pt x="134823" y="107086"/>
                </a:lnTo>
                <a:lnTo>
                  <a:pt x="134937" y="106946"/>
                </a:lnTo>
                <a:close/>
              </a:path>
              <a:path w="570230" h="212089">
                <a:moveTo>
                  <a:pt x="134950" y="140703"/>
                </a:moveTo>
                <a:lnTo>
                  <a:pt x="134658" y="140563"/>
                </a:lnTo>
                <a:lnTo>
                  <a:pt x="134404" y="140398"/>
                </a:lnTo>
                <a:lnTo>
                  <a:pt x="134150" y="140182"/>
                </a:lnTo>
                <a:lnTo>
                  <a:pt x="133743" y="140309"/>
                </a:lnTo>
                <a:lnTo>
                  <a:pt x="133527" y="140373"/>
                </a:lnTo>
                <a:lnTo>
                  <a:pt x="132867" y="140576"/>
                </a:lnTo>
                <a:lnTo>
                  <a:pt x="132816" y="140830"/>
                </a:lnTo>
                <a:lnTo>
                  <a:pt x="132956" y="140817"/>
                </a:lnTo>
                <a:lnTo>
                  <a:pt x="133197" y="140893"/>
                </a:lnTo>
                <a:lnTo>
                  <a:pt x="133375" y="141084"/>
                </a:lnTo>
                <a:lnTo>
                  <a:pt x="133565" y="141109"/>
                </a:lnTo>
                <a:lnTo>
                  <a:pt x="134086" y="141071"/>
                </a:lnTo>
                <a:lnTo>
                  <a:pt x="134454" y="140931"/>
                </a:lnTo>
                <a:lnTo>
                  <a:pt x="134848" y="140804"/>
                </a:lnTo>
                <a:close/>
              </a:path>
              <a:path w="570230" h="212089">
                <a:moveTo>
                  <a:pt x="134950" y="123710"/>
                </a:moveTo>
                <a:lnTo>
                  <a:pt x="134924" y="123456"/>
                </a:lnTo>
                <a:lnTo>
                  <a:pt x="134708" y="123456"/>
                </a:lnTo>
                <a:lnTo>
                  <a:pt x="134734" y="123710"/>
                </a:lnTo>
                <a:lnTo>
                  <a:pt x="134950" y="123710"/>
                </a:lnTo>
                <a:close/>
              </a:path>
              <a:path w="570230" h="212089">
                <a:moveTo>
                  <a:pt x="135001" y="11430"/>
                </a:moveTo>
                <a:lnTo>
                  <a:pt x="129070" y="11430"/>
                </a:lnTo>
                <a:lnTo>
                  <a:pt x="128993" y="11684"/>
                </a:lnTo>
                <a:lnTo>
                  <a:pt x="135001" y="11684"/>
                </a:lnTo>
                <a:lnTo>
                  <a:pt x="135001" y="11430"/>
                </a:lnTo>
                <a:close/>
              </a:path>
              <a:path w="570230" h="212089">
                <a:moveTo>
                  <a:pt x="135039" y="124218"/>
                </a:moveTo>
                <a:lnTo>
                  <a:pt x="135001" y="123964"/>
                </a:lnTo>
                <a:lnTo>
                  <a:pt x="134759" y="123964"/>
                </a:lnTo>
                <a:lnTo>
                  <a:pt x="134785" y="124218"/>
                </a:lnTo>
                <a:lnTo>
                  <a:pt x="135039" y="124218"/>
                </a:lnTo>
                <a:close/>
              </a:path>
              <a:path w="570230" h="212089">
                <a:moveTo>
                  <a:pt x="135039" y="12573"/>
                </a:moveTo>
                <a:lnTo>
                  <a:pt x="135026" y="12319"/>
                </a:lnTo>
                <a:lnTo>
                  <a:pt x="128790" y="12319"/>
                </a:lnTo>
                <a:lnTo>
                  <a:pt x="128714" y="12573"/>
                </a:lnTo>
                <a:lnTo>
                  <a:pt x="135039" y="12573"/>
                </a:lnTo>
                <a:close/>
              </a:path>
              <a:path w="570230" h="212089">
                <a:moveTo>
                  <a:pt x="135051" y="128663"/>
                </a:moveTo>
                <a:lnTo>
                  <a:pt x="134708" y="128663"/>
                </a:lnTo>
                <a:lnTo>
                  <a:pt x="134480" y="128917"/>
                </a:lnTo>
                <a:lnTo>
                  <a:pt x="134797" y="128917"/>
                </a:lnTo>
                <a:lnTo>
                  <a:pt x="135051" y="128663"/>
                </a:lnTo>
                <a:close/>
              </a:path>
              <a:path w="570230" h="212089">
                <a:moveTo>
                  <a:pt x="135051" y="103517"/>
                </a:moveTo>
                <a:lnTo>
                  <a:pt x="134366" y="103517"/>
                </a:lnTo>
                <a:lnTo>
                  <a:pt x="133934" y="103771"/>
                </a:lnTo>
                <a:lnTo>
                  <a:pt x="133705" y="104025"/>
                </a:lnTo>
                <a:lnTo>
                  <a:pt x="133591" y="104152"/>
                </a:lnTo>
                <a:lnTo>
                  <a:pt x="134239" y="104152"/>
                </a:lnTo>
                <a:lnTo>
                  <a:pt x="134366" y="104025"/>
                </a:lnTo>
                <a:lnTo>
                  <a:pt x="134861" y="103771"/>
                </a:lnTo>
                <a:lnTo>
                  <a:pt x="135051" y="103517"/>
                </a:lnTo>
                <a:close/>
              </a:path>
              <a:path w="570230" h="212089">
                <a:moveTo>
                  <a:pt x="135064" y="120535"/>
                </a:moveTo>
                <a:lnTo>
                  <a:pt x="134950" y="120281"/>
                </a:lnTo>
                <a:lnTo>
                  <a:pt x="134340" y="120281"/>
                </a:lnTo>
                <a:lnTo>
                  <a:pt x="134848" y="120789"/>
                </a:lnTo>
                <a:lnTo>
                  <a:pt x="134772" y="120535"/>
                </a:lnTo>
                <a:lnTo>
                  <a:pt x="135064" y="120535"/>
                </a:lnTo>
                <a:close/>
              </a:path>
              <a:path w="570230" h="212089">
                <a:moveTo>
                  <a:pt x="135064" y="9652"/>
                </a:moveTo>
                <a:lnTo>
                  <a:pt x="134797" y="9652"/>
                </a:lnTo>
                <a:lnTo>
                  <a:pt x="134912" y="9893"/>
                </a:lnTo>
                <a:lnTo>
                  <a:pt x="134632" y="9652"/>
                </a:lnTo>
                <a:lnTo>
                  <a:pt x="129743" y="9652"/>
                </a:lnTo>
                <a:lnTo>
                  <a:pt x="128752" y="7747"/>
                </a:lnTo>
                <a:lnTo>
                  <a:pt x="128676" y="7620"/>
                </a:lnTo>
                <a:lnTo>
                  <a:pt x="127469" y="7620"/>
                </a:lnTo>
                <a:lnTo>
                  <a:pt x="127914" y="8382"/>
                </a:lnTo>
                <a:lnTo>
                  <a:pt x="128257" y="8763"/>
                </a:lnTo>
                <a:lnTo>
                  <a:pt x="128143" y="9144"/>
                </a:lnTo>
                <a:lnTo>
                  <a:pt x="128117" y="9271"/>
                </a:lnTo>
                <a:lnTo>
                  <a:pt x="128016" y="9652"/>
                </a:lnTo>
                <a:lnTo>
                  <a:pt x="129641" y="9652"/>
                </a:lnTo>
                <a:lnTo>
                  <a:pt x="129552" y="9906"/>
                </a:lnTo>
                <a:lnTo>
                  <a:pt x="134924" y="9906"/>
                </a:lnTo>
                <a:lnTo>
                  <a:pt x="135064" y="9652"/>
                </a:lnTo>
                <a:close/>
              </a:path>
              <a:path w="570230" h="212089">
                <a:moveTo>
                  <a:pt x="135077" y="24384"/>
                </a:moveTo>
                <a:lnTo>
                  <a:pt x="134543" y="23876"/>
                </a:lnTo>
                <a:lnTo>
                  <a:pt x="133350" y="24384"/>
                </a:lnTo>
                <a:lnTo>
                  <a:pt x="135077" y="24384"/>
                </a:lnTo>
                <a:close/>
              </a:path>
              <a:path w="570230" h="212089">
                <a:moveTo>
                  <a:pt x="135115" y="101485"/>
                </a:moveTo>
                <a:lnTo>
                  <a:pt x="134658" y="101231"/>
                </a:lnTo>
                <a:lnTo>
                  <a:pt x="131584" y="101003"/>
                </a:lnTo>
                <a:lnTo>
                  <a:pt x="131394" y="100977"/>
                </a:lnTo>
                <a:lnTo>
                  <a:pt x="131394" y="101485"/>
                </a:lnTo>
                <a:lnTo>
                  <a:pt x="131559" y="101485"/>
                </a:lnTo>
                <a:lnTo>
                  <a:pt x="131572" y="101231"/>
                </a:lnTo>
                <a:lnTo>
                  <a:pt x="131800" y="101231"/>
                </a:lnTo>
                <a:lnTo>
                  <a:pt x="132118" y="101231"/>
                </a:lnTo>
                <a:lnTo>
                  <a:pt x="132651" y="101485"/>
                </a:lnTo>
                <a:lnTo>
                  <a:pt x="131559" y="101485"/>
                </a:lnTo>
                <a:lnTo>
                  <a:pt x="132054" y="101739"/>
                </a:lnTo>
                <a:lnTo>
                  <a:pt x="134264" y="101739"/>
                </a:lnTo>
                <a:lnTo>
                  <a:pt x="133337" y="101485"/>
                </a:lnTo>
                <a:lnTo>
                  <a:pt x="135115" y="101485"/>
                </a:lnTo>
                <a:close/>
              </a:path>
              <a:path w="570230" h="212089">
                <a:moveTo>
                  <a:pt x="135115" y="14351"/>
                </a:moveTo>
                <a:lnTo>
                  <a:pt x="135102" y="14097"/>
                </a:lnTo>
                <a:lnTo>
                  <a:pt x="128231" y="14097"/>
                </a:lnTo>
                <a:lnTo>
                  <a:pt x="128155" y="14351"/>
                </a:lnTo>
                <a:lnTo>
                  <a:pt x="135115" y="14351"/>
                </a:lnTo>
                <a:close/>
              </a:path>
              <a:path w="570230" h="212089">
                <a:moveTo>
                  <a:pt x="135128" y="14859"/>
                </a:moveTo>
                <a:lnTo>
                  <a:pt x="135115" y="14605"/>
                </a:lnTo>
                <a:lnTo>
                  <a:pt x="128041" y="14605"/>
                </a:lnTo>
                <a:lnTo>
                  <a:pt x="127939" y="14859"/>
                </a:lnTo>
                <a:lnTo>
                  <a:pt x="135128" y="14859"/>
                </a:lnTo>
                <a:close/>
              </a:path>
              <a:path w="570230" h="212089">
                <a:moveTo>
                  <a:pt x="135191" y="103263"/>
                </a:moveTo>
                <a:lnTo>
                  <a:pt x="133997" y="103136"/>
                </a:lnTo>
                <a:lnTo>
                  <a:pt x="133794" y="103263"/>
                </a:lnTo>
                <a:lnTo>
                  <a:pt x="135191" y="103263"/>
                </a:lnTo>
                <a:close/>
              </a:path>
              <a:path w="570230" h="212089">
                <a:moveTo>
                  <a:pt x="135204" y="134124"/>
                </a:moveTo>
                <a:lnTo>
                  <a:pt x="135102" y="133870"/>
                </a:lnTo>
                <a:lnTo>
                  <a:pt x="135051" y="133743"/>
                </a:lnTo>
                <a:lnTo>
                  <a:pt x="134950" y="133489"/>
                </a:lnTo>
                <a:lnTo>
                  <a:pt x="133896" y="133489"/>
                </a:lnTo>
                <a:lnTo>
                  <a:pt x="133883" y="134124"/>
                </a:lnTo>
                <a:lnTo>
                  <a:pt x="135204" y="134124"/>
                </a:lnTo>
                <a:close/>
              </a:path>
              <a:path w="570230" h="212089">
                <a:moveTo>
                  <a:pt x="135216" y="131711"/>
                </a:moveTo>
                <a:lnTo>
                  <a:pt x="134023" y="131711"/>
                </a:lnTo>
                <a:lnTo>
                  <a:pt x="133896" y="133235"/>
                </a:lnTo>
                <a:lnTo>
                  <a:pt x="134962" y="133235"/>
                </a:lnTo>
                <a:lnTo>
                  <a:pt x="135051" y="132092"/>
                </a:lnTo>
                <a:lnTo>
                  <a:pt x="135153" y="131838"/>
                </a:lnTo>
                <a:lnTo>
                  <a:pt x="135216" y="131711"/>
                </a:lnTo>
                <a:close/>
              </a:path>
              <a:path w="570230" h="212089">
                <a:moveTo>
                  <a:pt x="135229" y="133235"/>
                </a:moveTo>
                <a:lnTo>
                  <a:pt x="134962" y="133235"/>
                </a:lnTo>
                <a:lnTo>
                  <a:pt x="134950" y="133489"/>
                </a:lnTo>
                <a:lnTo>
                  <a:pt x="135216" y="133489"/>
                </a:lnTo>
                <a:lnTo>
                  <a:pt x="135229" y="133235"/>
                </a:lnTo>
                <a:close/>
              </a:path>
              <a:path w="570230" h="212089">
                <a:moveTo>
                  <a:pt x="135293" y="105803"/>
                </a:moveTo>
                <a:lnTo>
                  <a:pt x="135191" y="105549"/>
                </a:lnTo>
                <a:lnTo>
                  <a:pt x="135216" y="105422"/>
                </a:lnTo>
                <a:lnTo>
                  <a:pt x="134543" y="105422"/>
                </a:lnTo>
                <a:lnTo>
                  <a:pt x="134289" y="105549"/>
                </a:lnTo>
                <a:lnTo>
                  <a:pt x="134213" y="105803"/>
                </a:lnTo>
                <a:lnTo>
                  <a:pt x="134137" y="105968"/>
                </a:lnTo>
                <a:lnTo>
                  <a:pt x="134200" y="105422"/>
                </a:lnTo>
                <a:lnTo>
                  <a:pt x="134543" y="105422"/>
                </a:lnTo>
                <a:lnTo>
                  <a:pt x="135051" y="105168"/>
                </a:lnTo>
                <a:lnTo>
                  <a:pt x="134391" y="105168"/>
                </a:lnTo>
                <a:lnTo>
                  <a:pt x="134213" y="105308"/>
                </a:lnTo>
                <a:lnTo>
                  <a:pt x="134239" y="105168"/>
                </a:lnTo>
                <a:lnTo>
                  <a:pt x="134391" y="105168"/>
                </a:lnTo>
                <a:lnTo>
                  <a:pt x="134734" y="104914"/>
                </a:lnTo>
                <a:lnTo>
                  <a:pt x="134391" y="104914"/>
                </a:lnTo>
                <a:lnTo>
                  <a:pt x="134200" y="105168"/>
                </a:lnTo>
                <a:lnTo>
                  <a:pt x="133985" y="105168"/>
                </a:lnTo>
                <a:lnTo>
                  <a:pt x="133972" y="105308"/>
                </a:lnTo>
                <a:lnTo>
                  <a:pt x="133794" y="105219"/>
                </a:lnTo>
                <a:lnTo>
                  <a:pt x="133654" y="105257"/>
                </a:lnTo>
                <a:lnTo>
                  <a:pt x="133731" y="104914"/>
                </a:lnTo>
                <a:lnTo>
                  <a:pt x="133464" y="104914"/>
                </a:lnTo>
                <a:lnTo>
                  <a:pt x="133489" y="105308"/>
                </a:lnTo>
                <a:lnTo>
                  <a:pt x="133083" y="105422"/>
                </a:lnTo>
                <a:lnTo>
                  <a:pt x="133019" y="104914"/>
                </a:lnTo>
                <a:lnTo>
                  <a:pt x="132676" y="104914"/>
                </a:lnTo>
                <a:lnTo>
                  <a:pt x="132537" y="105168"/>
                </a:lnTo>
                <a:lnTo>
                  <a:pt x="132689" y="105168"/>
                </a:lnTo>
                <a:lnTo>
                  <a:pt x="132803" y="105549"/>
                </a:lnTo>
                <a:lnTo>
                  <a:pt x="132537" y="106057"/>
                </a:lnTo>
                <a:lnTo>
                  <a:pt x="132435" y="106311"/>
                </a:lnTo>
                <a:lnTo>
                  <a:pt x="132384" y="106438"/>
                </a:lnTo>
                <a:lnTo>
                  <a:pt x="132295" y="106692"/>
                </a:lnTo>
                <a:lnTo>
                  <a:pt x="132181" y="107200"/>
                </a:lnTo>
                <a:lnTo>
                  <a:pt x="132410" y="106946"/>
                </a:lnTo>
                <a:lnTo>
                  <a:pt x="132524" y="106692"/>
                </a:lnTo>
                <a:lnTo>
                  <a:pt x="132651" y="106438"/>
                </a:lnTo>
                <a:lnTo>
                  <a:pt x="132715" y="106311"/>
                </a:lnTo>
                <a:lnTo>
                  <a:pt x="132842" y="106057"/>
                </a:lnTo>
                <a:lnTo>
                  <a:pt x="132969" y="105803"/>
                </a:lnTo>
                <a:lnTo>
                  <a:pt x="133096" y="105549"/>
                </a:lnTo>
                <a:lnTo>
                  <a:pt x="133604" y="105549"/>
                </a:lnTo>
                <a:lnTo>
                  <a:pt x="133629" y="105422"/>
                </a:lnTo>
                <a:lnTo>
                  <a:pt x="133959" y="105422"/>
                </a:lnTo>
                <a:lnTo>
                  <a:pt x="133870" y="106692"/>
                </a:lnTo>
                <a:lnTo>
                  <a:pt x="134010" y="106438"/>
                </a:lnTo>
                <a:lnTo>
                  <a:pt x="134086" y="106197"/>
                </a:lnTo>
                <a:lnTo>
                  <a:pt x="134861" y="106311"/>
                </a:lnTo>
                <a:lnTo>
                  <a:pt x="134721" y="106057"/>
                </a:lnTo>
                <a:lnTo>
                  <a:pt x="134594" y="106057"/>
                </a:lnTo>
                <a:lnTo>
                  <a:pt x="134277" y="106057"/>
                </a:lnTo>
                <a:lnTo>
                  <a:pt x="134480" y="105803"/>
                </a:lnTo>
                <a:lnTo>
                  <a:pt x="134835" y="105549"/>
                </a:lnTo>
                <a:lnTo>
                  <a:pt x="134721" y="105803"/>
                </a:lnTo>
                <a:lnTo>
                  <a:pt x="134594" y="106057"/>
                </a:lnTo>
                <a:lnTo>
                  <a:pt x="135140" y="105854"/>
                </a:lnTo>
                <a:lnTo>
                  <a:pt x="135102" y="106057"/>
                </a:lnTo>
                <a:lnTo>
                  <a:pt x="135293" y="105803"/>
                </a:lnTo>
                <a:close/>
              </a:path>
              <a:path w="570230" h="212089">
                <a:moveTo>
                  <a:pt x="135305" y="34544"/>
                </a:moveTo>
                <a:lnTo>
                  <a:pt x="134899" y="33909"/>
                </a:lnTo>
                <a:lnTo>
                  <a:pt x="134785" y="33655"/>
                </a:lnTo>
                <a:lnTo>
                  <a:pt x="134658" y="33401"/>
                </a:lnTo>
                <a:lnTo>
                  <a:pt x="133515" y="33401"/>
                </a:lnTo>
                <a:lnTo>
                  <a:pt x="133616" y="33655"/>
                </a:lnTo>
                <a:lnTo>
                  <a:pt x="133731" y="33909"/>
                </a:lnTo>
                <a:lnTo>
                  <a:pt x="133819" y="34163"/>
                </a:lnTo>
                <a:lnTo>
                  <a:pt x="127914" y="34163"/>
                </a:lnTo>
                <a:lnTo>
                  <a:pt x="128016" y="34417"/>
                </a:lnTo>
                <a:lnTo>
                  <a:pt x="133959" y="34417"/>
                </a:lnTo>
                <a:lnTo>
                  <a:pt x="133896" y="34290"/>
                </a:lnTo>
                <a:lnTo>
                  <a:pt x="133985" y="34417"/>
                </a:lnTo>
                <a:lnTo>
                  <a:pt x="134061" y="34544"/>
                </a:lnTo>
                <a:lnTo>
                  <a:pt x="135305" y="34544"/>
                </a:lnTo>
                <a:close/>
              </a:path>
              <a:path w="570230" h="212089">
                <a:moveTo>
                  <a:pt x="135356" y="38862"/>
                </a:moveTo>
                <a:lnTo>
                  <a:pt x="135331" y="38608"/>
                </a:lnTo>
                <a:lnTo>
                  <a:pt x="132499" y="38608"/>
                </a:lnTo>
                <a:lnTo>
                  <a:pt x="132537" y="38862"/>
                </a:lnTo>
                <a:lnTo>
                  <a:pt x="135356" y="38862"/>
                </a:lnTo>
                <a:close/>
              </a:path>
              <a:path w="570230" h="212089">
                <a:moveTo>
                  <a:pt x="135394" y="104406"/>
                </a:moveTo>
                <a:lnTo>
                  <a:pt x="135229" y="104406"/>
                </a:lnTo>
                <a:lnTo>
                  <a:pt x="134734" y="104660"/>
                </a:lnTo>
                <a:lnTo>
                  <a:pt x="135064" y="104660"/>
                </a:lnTo>
                <a:lnTo>
                  <a:pt x="135394" y="104406"/>
                </a:lnTo>
                <a:close/>
              </a:path>
              <a:path w="570230" h="212089">
                <a:moveTo>
                  <a:pt x="135407" y="127139"/>
                </a:moveTo>
                <a:lnTo>
                  <a:pt x="135039" y="127139"/>
                </a:lnTo>
                <a:lnTo>
                  <a:pt x="135051" y="127508"/>
                </a:lnTo>
                <a:lnTo>
                  <a:pt x="135407" y="127139"/>
                </a:lnTo>
                <a:close/>
              </a:path>
              <a:path w="570230" h="212089">
                <a:moveTo>
                  <a:pt x="135420" y="131457"/>
                </a:moveTo>
                <a:lnTo>
                  <a:pt x="135216" y="131711"/>
                </a:lnTo>
                <a:lnTo>
                  <a:pt x="135356" y="131711"/>
                </a:lnTo>
                <a:lnTo>
                  <a:pt x="135420" y="131457"/>
                </a:lnTo>
                <a:close/>
              </a:path>
              <a:path w="570230" h="212089">
                <a:moveTo>
                  <a:pt x="135445" y="109486"/>
                </a:moveTo>
                <a:lnTo>
                  <a:pt x="134708" y="109486"/>
                </a:lnTo>
                <a:lnTo>
                  <a:pt x="134010" y="110756"/>
                </a:lnTo>
                <a:lnTo>
                  <a:pt x="133769" y="110502"/>
                </a:lnTo>
                <a:lnTo>
                  <a:pt x="133642" y="110375"/>
                </a:lnTo>
                <a:lnTo>
                  <a:pt x="133388" y="110121"/>
                </a:lnTo>
                <a:lnTo>
                  <a:pt x="132511" y="110121"/>
                </a:lnTo>
                <a:lnTo>
                  <a:pt x="133172" y="109867"/>
                </a:lnTo>
                <a:lnTo>
                  <a:pt x="132384" y="109867"/>
                </a:lnTo>
                <a:lnTo>
                  <a:pt x="132080" y="109994"/>
                </a:lnTo>
                <a:lnTo>
                  <a:pt x="131991" y="109867"/>
                </a:lnTo>
                <a:lnTo>
                  <a:pt x="132384" y="109867"/>
                </a:lnTo>
                <a:lnTo>
                  <a:pt x="132994" y="109613"/>
                </a:lnTo>
                <a:lnTo>
                  <a:pt x="131940" y="109613"/>
                </a:lnTo>
                <a:lnTo>
                  <a:pt x="131864" y="109867"/>
                </a:lnTo>
                <a:lnTo>
                  <a:pt x="131635" y="109740"/>
                </a:lnTo>
                <a:lnTo>
                  <a:pt x="131597" y="109867"/>
                </a:lnTo>
                <a:lnTo>
                  <a:pt x="131025" y="109867"/>
                </a:lnTo>
                <a:lnTo>
                  <a:pt x="130975" y="110007"/>
                </a:lnTo>
                <a:lnTo>
                  <a:pt x="130238" y="109867"/>
                </a:lnTo>
                <a:lnTo>
                  <a:pt x="128320" y="109867"/>
                </a:lnTo>
                <a:lnTo>
                  <a:pt x="129298" y="110121"/>
                </a:lnTo>
                <a:lnTo>
                  <a:pt x="130771" y="110375"/>
                </a:lnTo>
                <a:lnTo>
                  <a:pt x="130695" y="110502"/>
                </a:lnTo>
                <a:lnTo>
                  <a:pt x="130987" y="110502"/>
                </a:lnTo>
                <a:lnTo>
                  <a:pt x="131089" y="110375"/>
                </a:lnTo>
                <a:lnTo>
                  <a:pt x="131381" y="110642"/>
                </a:lnTo>
                <a:lnTo>
                  <a:pt x="131495" y="110502"/>
                </a:lnTo>
                <a:lnTo>
                  <a:pt x="131445" y="110375"/>
                </a:lnTo>
                <a:lnTo>
                  <a:pt x="131470" y="110121"/>
                </a:lnTo>
                <a:lnTo>
                  <a:pt x="131711" y="110121"/>
                </a:lnTo>
                <a:lnTo>
                  <a:pt x="131927" y="110121"/>
                </a:lnTo>
                <a:lnTo>
                  <a:pt x="131864" y="110502"/>
                </a:lnTo>
                <a:lnTo>
                  <a:pt x="132118" y="110502"/>
                </a:lnTo>
                <a:lnTo>
                  <a:pt x="132143" y="110375"/>
                </a:lnTo>
                <a:lnTo>
                  <a:pt x="132702" y="110375"/>
                </a:lnTo>
                <a:lnTo>
                  <a:pt x="133629" y="110502"/>
                </a:lnTo>
                <a:lnTo>
                  <a:pt x="133985" y="111010"/>
                </a:lnTo>
                <a:lnTo>
                  <a:pt x="134416" y="111010"/>
                </a:lnTo>
                <a:lnTo>
                  <a:pt x="134569" y="110756"/>
                </a:lnTo>
                <a:lnTo>
                  <a:pt x="134962" y="110121"/>
                </a:lnTo>
                <a:lnTo>
                  <a:pt x="135343" y="109613"/>
                </a:lnTo>
                <a:lnTo>
                  <a:pt x="135445" y="109486"/>
                </a:lnTo>
                <a:close/>
              </a:path>
              <a:path w="570230" h="212089">
                <a:moveTo>
                  <a:pt x="135458" y="139331"/>
                </a:moveTo>
                <a:lnTo>
                  <a:pt x="135191" y="139395"/>
                </a:lnTo>
                <a:lnTo>
                  <a:pt x="135166" y="138950"/>
                </a:lnTo>
                <a:lnTo>
                  <a:pt x="134315" y="138950"/>
                </a:lnTo>
                <a:lnTo>
                  <a:pt x="134823" y="139458"/>
                </a:lnTo>
                <a:lnTo>
                  <a:pt x="134493" y="139534"/>
                </a:lnTo>
                <a:lnTo>
                  <a:pt x="134061" y="139204"/>
                </a:lnTo>
                <a:lnTo>
                  <a:pt x="133972" y="138950"/>
                </a:lnTo>
                <a:lnTo>
                  <a:pt x="133311" y="138950"/>
                </a:lnTo>
                <a:lnTo>
                  <a:pt x="133172" y="138696"/>
                </a:lnTo>
                <a:lnTo>
                  <a:pt x="132715" y="138557"/>
                </a:lnTo>
                <a:lnTo>
                  <a:pt x="132384" y="138468"/>
                </a:lnTo>
                <a:lnTo>
                  <a:pt x="131902" y="138391"/>
                </a:lnTo>
                <a:lnTo>
                  <a:pt x="131622" y="138391"/>
                </a:lnTo>
                <a:lnTo>
                  <a:pt x="131381" y="138544"/>
                </a:lnTo>
                <a:lnTo>
                  <a:pt x="131635" y="138645"/>
                </a:lnTo>
                <a:lnTo>
                  <a:pt x="131432" y="138684"/>
                </a:lnTo>
                <a:lnTo>
                  <a:pt x="132016" y="138925"/>
                </a:lnTo>
                <a:lnTo>
                  <a:pt x="132676" y="139014"/>
                </a:lnTo>
                <a:lnTo>
                  <a:pt x="133337" y="139128"/>
                </a:lnTo>
                <a:lnTo>
                  <a:pt x="133464" y="139331"/>
                </a:lnTo>
                <a:lnTo>
                  <a:pt x="133553" y="139585"/>
                </a:lnTo>
                <a:lnTo>
                  <a:pt x="134188" y="139585"/>
                </a:lnTo>
                <a:lnTo>
                  <a:pt x="134581" y="139585"/>
                </a:lnTo>
                <a:lnTo>
                  <a:pt x="134861" y="139509"/>
                </a:lnTo>
                <a:lnTo>
                  <a:pt x="135216" y="139585"/>
                </a:lnTo>
                <a:lnTo>
                  <a:pt x="135191" y="139407"/>
                </a:lnTo>
                <a:lnTo>
                  <a:pt x="135458" y="139331"/>
                </a:lnTo>
                <a:close/>
              </a:path>
              <a:path w="570230" h="212089">
                <a:moveTo>
                  <a:pt x="135483" y="104152"/>
                </a:moveTo>
                <a:lnTo>
                  <a:pt x="134239" y="104152"/>
                </a:lnTo>
                <a:lnTo>
                  <a:pt x="133985" y="104406"/>
                </a:lnTo>
                <a:lnTo>
                  <a:pt x="135229" y="104406"/>
                </a:lnTo>
                <a:lnTo>
                  <a:pt x="135483" y="104152"/>
                </a:lnTo>
                <a:close/>
              </a:path>
              <a:path w="570230" h="212089">
                <a:moveTo>
                  <a:pt x="135521" y="125107"/>
                </a:moveTo>
                <a:lnTo>
                  <a:pt x="135102" y="124599"/>
                </a:lnTo>
                <a:lnTo>
                  <a:pt x="135077" y="124472"/>
                </a:lnTo>
                <a:lnTo>
                  <a:pt x="134823" y="124472"/>
                </a:lnTo>
                <a:lnTo>
                  <a:pt x="134899" y="125107"/>
                </a:lnTo>
                <a:lnTo>
                  <a:pt x="135521" y="125107"/>
                </a:lnTo>
                <a:close/>
              </a:path>
              <a:path w="570230" h="212089">
                <a:moveTo>
                  <a:pt x="135547" y="122186"/>
                </a:moveTo>
                <a:lnTo>
                  <a:pt x="135356" y="121932"/>
                </a:lnTo>
                <a:lnTo>
                  <a:pt x="134785" y="121932"/>
                </a:lnTo>
                <a:lnTo>
                  <a:pt x="134797" y="122186"/>
                </a:lnTo>
                <a:lnTo>
                  <a:pt x="135547" y="122186"/>
                </a:lnTo>
                <a:close/>
              </a:path>
              <a:path w="570230" h="212089">
                <a:moveTo>
                  <a:pt x="135559" y="121424"/>
                </a:moveTo>
                <a:lnTo>
                  <a:pt x="135267" y="121043"/>
                </a:lnTo>
                <a:lnTo>
                  <a:pt x="135166" y="120789"/>
                </a:lnTo>
                <a:lnTo>
                  <a:pt x="134848" y="120789"/>
                </a:lnTo>
                <a:lnTo>
                  <a:pt x="134670" y="120789"/>
                </a:lnTo>
                <a:lnTo>
                  <a:pt x="134581" y="121043"/>
                </a:lnTo>
                <a:lnTo>
                  <a:pt x="134505" y="121932"/>
                </a:lnTo>
                <a:lnTo>
                  <a:pt x="134785" y="121932"/>
                </a:lnTo>
                <a:lnTo>
                  <a:pt x="134772" y="121043"/>
                </a:lnTo>
                <a:lnTo>
                  <a:pt x="134912" y="121297"/>
                </a:lnTo>
                <a:lnTo>
                  <a:pt x="134988" y="121424"/>
                </a:lnTo>
                <a:lnTo>
                  <a:pt x="135559" y="121424"/>
                </a:lnTo>
                <a:close/>
              </a:path>
              <a:path w="570230" h="212089">
                <a:moveTo>
                  <a:pt x="135699" y="28067"/>
                </a:moveTo>
                <a:lnTo>
                  <a:pt x="135128" y="27813"/>
                </a:lnTo>
                <a:lnTo>
                  <a:pt x="129209" y="27813"/>
                </a:lnTo>
                <a:lnTo>
                  <a:pt x="131368" y="28067"/>
                </a:lnTo>
                <a:lnTo>
                  <a:pt x="135699" y="28067"/>
                </a:lnTo>
                <a:close/>
              </a:path>
              <a:path w="570230" h="212089">
                <a:moveTo>
                  <a:pt x="135763" y="133489"/>
                </a:moveTo>
                <a:lnTo>
                  <a:pt x="135216" y="133489"/>
                </a:lnTo>
                <a:lnTo>
                  <a:pt x="135331" y="134124"/>
                </a:lnTo>
                <a:lnTo>
                  <a:pt x="135750" y="134124"/>
                </a:lnTo>
                <a:lnTo>
                  <a:pt x="135763" y="133489"/>
                </a:lnTo>
                <a:close/>
              </a:path>
              <a:path w="570230" h="212089">
                <a:moveTo>
                  <a:pt x="135788" y="125361"/>
                </a:moveTo>
                <a:lnTo>
                  <a:pt x="135547" y="125107"/>
                </a:lnTo>
                <a:lnTo>
                  <a:pt x="134264" y="125196"/>
                </a:lnTo>
                <a:lnTo>
                  <a:pt x="134264" y="124968"/>
                </a:lnTo>
                <a:lnTo>
                  <a:pt x="134150" y="124472"/>
                </a:lnTo>
                <a:lnTo>
                  <a:pt x="134175" y="125107"/>
                </a:lnTo>
                <a:lnTo>
                  <a:pt x="134048" y="125209"/>
                </a:lnTo>
                <a:lnTo>
                  <a:pt x="133578" y="125222"/>
                </a:lnTo>
                <a:lnTo>
                  <a:pt x="133578" y="125488"/>
                </a:lnTo>
                <a:lnTo>
                  <a:pt x="133426" y="125615"/>
                </a:lnTo>
                <a:lnTo>
                  <a:pt x="133438" y="125488"/>
                </a:lnTo>
                <a:lnTo>
                  <a:pt x="133578" y="125488"/>
                </a:lnTo>
                <a:lnTo>
                  <a:pt x="133578" y="125222"/>
                </a:lnTo>
                <a:lnTo>
                  <a:pt x="131343" y="125361"/>
                </a:lnTo>
                <a:lnTo>
                  <a:pt x="132575" y="125361"/>
                </a:lnTo>
                <a:lnTo>
                  <a:pt x="131686" y="125488"/>
                </a:lnTo>
                <a:lnTo>
                  <a:pt x="131013" y="125488"/>
                </a:lnTo>
                <a:lnTo>
                  <a:pt x="130505" y="125996"/>
                </a:lnTo>
                <a:lnTo>
                  <a:pt x="130048" y="126377"/>
                </a:lnTo>
                <a:lnTo>
                  <a:pt x="129641" y="126631"/>
                </a:lnTo>
                <a:lnTo>
                  <a:pt x="129311" y="126885"/>
                </a:lnTo>
                <a:lnTo>
                  <a:pt x="132105" y="126885"/>
                </a:lnTo>
                <a:lnTo>
                  <a:pt x="132334" y="126631"/>
                </a:lnTo>
                <a:lnTo>
                  <a:pt x="132588" y="126631"/>
                </a:lnTo>
                <a:lnTo>
                  <a:pt x="132676" y="126377"/>
                </a:lnTo>
                <a:lnTo>
                  <a:pt x="132969" y="125996"/>
                </a:lnTo>
                <a:lnTo>
                  <a:pt x="133273" y="125742"/>
                </a:lnTo>
                <a:lnTo>
                  <a:pt x="133299" y="125996"/>
                </a:lnTo>
                <a:lnTo>
                  <a:pt x="133007" y="126377"/>
                </a:lnTo>
                <a:lnTo>
                  <a:pt x="133858" y="126377"/>
                </a:lnTo>
                <a:lnTo>
                  <a:pt x="133972" y="125742"/>
                </a:lnTo>
                <a:lnTo>
                  <a:pt x="134112" y="125742"/>
                </a:lnTo>
                <a:lnTo>
                  <a:pt x="133946" y="126377"/>
                </a:lnTo>
                <a:lnTo>
                  <a:pt x="133807" y="126631"/>
                </a:lnTo>
                <a:lnTo>
                  <a:pt x="133870" y="126885"/>
                </a:lnTo>
                <a:lnTo>
                  <a:pt x="133718" y="127139"/>
                </a:lnTo>
                <a:lnTo>
                  <a:pt x="133896" y="127139"/>
                </a:lnTo>
                <a:lnTo>
                  <a:pt x="133985" y="127368"/>
                </a:lnTo>
                <a:lnTo>
                  <a:pt x="133883" y="127647"/>
                </a:lnTo>
                <a:lnTo>
                  <a:pt x="133337" y="128663"/>
                </a:lnTo>
                <a:lnTo>
                  <a:pt x="133921" y="128663"/>
                </a:lnTo>
                <a:lnTo>
                  <a:pt x="134302" y="128282"/>
                </a:lnTo>
                <a:lnTo>
                  <a:pt x="134581" y="128282"/>
                </a:lnTo>
                <a:lnTo>
                  <a:pt x="133934" y="128663"/>
                </a:lnTo>
                <a:lnTo>
                  <a:pt x="134708" y="128663"/>
                </a:lnTo>
                <a:lnTo>
                  <a:pt x="135026" y="128282"/>
                </a:lnTo>
                <a:lnTo>
                  <a:pt x="135216" y="128282"/>
                </a:lnTo>
                <a:lnTo>
                  <a:pt x="135407" y="128282"/>
                </a:lnTo>
                <a:lnTo>
                  <a:pt x="135178" y="128117"/>
                </a:lnTo>
                <a:lnTo>
                  <a:pt x="135585" y="127647"/>
                </a:lnTo>
                <a:lnTo>
                  <a:pt x="135140" y="127927"/>
                </a:lnTo>
                <a:lnTo>
                  <a:pt x="135089" y="127647"/>
                </a:lnTo>
                <a:lnTo>
                  <a:pt x="134912" y="127647"/>
                </a:lnTo>
                <a:lnTo>
                  <a:pt x="134759" y="127800"/>
                </a:lnTo>
                <a:lnTo>
                  <a:pt x="134581" y="127647"/>
                </a:lnTo>
                <a:lnTo>
                  <a:pt x="134289" y="127431"/>
                </a:lnTo>
                <a:lnTo>
                  <a:pt x="134137" y="127292"/>
                </a:lnTo>
                <a:lnTo>
                  <a:pt x="134010" y="127139"/>
                </a:lnTo>
                <a:lnTo>
                  <a:pt x="134150" y="127139"/>
                </a:lnTo>
                <a:lnTo>
                  <a:pt x="135039" y="127139"/>
                </a:lnTo>
                <a:lnTo>
                  <a:pt x="135026" y="126885"/>
                </a:lnTo>
                <a:lnTo>
                  <a:pt x="133959" y="126885"/>
                </a:lnTo>
                <a:lnTo>
                  <a:pt x="133972" y="126746"/>
                </a:lnTo>
                <a:lnTo>
                  <a:pt x="135013" y="126631"/>
                </a:lnTo>
                <a:lnTo>
                  <a:pt x="135001" y="126377"/>
                </a:lnTo>
                <a:lnTo>
                  <a:pt x="134061" y="126377"/>
                </a:lnTo>
                <a:lnTo>
                  <a:pt x="134150" y="126136"/>
                </a:lnTo>
                <a:lnTo>
                  <a:pt x="134213" y="125742"/>
                </a:lnTo>
                <a:lnTo>
                  <a:pt x="134950" y="125742"/>
                </a:lnTo>
                <a:lnTo>
                  <a:pt x="134924" y="125361"/>
                </a:lnTo>
                <a:lnTo>
                  <a:pt x="135788" y="125361"/>
                </a:lnTo>
                <a:close/>
              </a:path>
              <a:path w="570230" h="212089">
                <a:moveTo>
                  <a:pt x="135813" y="131711"/>
                </a:moveTo>
                <a:lnTo>
                  <a:pt x="135356" y="131711"/>
                </a:lnTo>
                <a:lnTo>
                  <a:pt x="135331" y="131838"/>
                </a:lnTo>
                <a:lnTo>
                  <a:pt x="135229" y="133235"/>
                </a:lnTo>
                <a:lnTo>
                  <a:pt x="135775" y="133235"/>
                </a:lnTo>
                <a:lnTo>
                  <a:pt x="135813" y="131711"/>
                </a:lnTo>
                <a:close/>
              </a:path>
              <a:path w="570230" h="212089">
                <a:moveTo>
                  <a:pt x="135826" y="140474"/>
                </a:moveTo>
                <a:lnTo>
                  <a:pt x="135331" y="139839"/>
                </a:lnTo>
                <a:lnTo>
                  <a:pt x="133858" y="139839"/>
                </a:lnTo>
                <a:lnTo>
                  <a:pt x="135178" y="140474"/>
                </a:lnTo>
                <a:lnTo>
                  <a:pt x="135826" y="140474"/>
                </a:lnTo>
                <a:close/>
              </a:path>
              <a:path w="570230" h="212089">
                <a:moveTo>
                  <a:pt x="135839" y="107327"/>
                </a:moveTo>
                <a:lnTo>
                  <a:pt x="135128" y="107327"/>
                </a:lnTo>
                <a:lnTo>
                  <a:pt x="135178" y="107200"/>
                </a:lnTo>
                <a:lnTo>
                  <a:pt x="134886" y="107200"/>
                </a:lnTo>
                <a:lnTo>
                  <a:pt x="135026" y="107467"/>
                </a:lnTo>
                <a:lnTo>
                  <a:pt x="135115" y="107340"/>
                </a:lnTo>
                <a:lnTo>
                  <a:pt x="135648" y="107581"/>
                </a:lnTo>
                <a:lnTo>
                  <a:pt x="135839" y="107327"/>
                </a:lnTo>
                <a:close/>
              </a:path>
              <a:path w="570230" h="212089">
                <a:moveTo>
                  <a:pt x="135864" y="40259"/>
                </a:moveTo>
                <a:lnTo>
                  <a:pt x="129552" y="40259"/>
                </a:lnTo>
                <a:lnTo>
                  <a:pt x="129870" y="40513"/>
                </a:lnTo>
                <a:lnTo>
                  <a:pt x="135343" y="40513"/>
                </a:lnTo>
                <a:lnTo>
                  <a:pt x="135864" y="40259"/>
                </a:lnTo>
                <a:close/>
              </a:path>
              <a:path w="570230" h="212089">
                <a:moveTo>
                  <a:pt x="135877" y="32131"/>
                </a:moveTo>
                <a:lnTo>
                  <a:pt x="133007" y="32131"/>
                </a:lnTo>
                <a:lnTo>
                  <a:pt x="133057" y="32258"/>
                </a:lnTo>
                <a:lnTo>
                  <a:pt x="134251" y="32258"/>
                </a:lnTo>
                <a:lnTo>
                  <a:pt x="134277" y="32385"/>
                </a:lnTo>
                <a:lnTo>
                  <a:pt x="135356" y="32258"/>
                </a:lnTo>
                <a:lnTo>
                  <a:pt x="135877" y="32131"/>
                </a:lnTo>
                <a:close/>
              </a:path>
              <a:path w="570230" h="212089">
                <a:moveTo>
                  <a:pt x="135890" y="138696"/>
                </a:moveTo>
                <a:lnTo>
                  <a:pt x="135140" y="138696"/>
                </a:lnTo>
                <a:lnTo>
                  <a:pt x="135166" y="138950"/>
                </a:lnTo>
                <a:lnTo>
                  <a:pt x="135826" y="138950"/>
                </a:lnTo>
                <a:lnTo>
                  <a:pt x="135890" y="138696"/>
                </a:lnTo>
                <a:close/>
              </a:path>
              <a:path w="570230" h="212089">
                <a:moveTo>
                  <a:pt x="135902" y="126631"/>
                </a:moveTo>
                <a:lnTo>
                  <a:pt x="135013" y="126631"/>
                </a:lnTo>
                <a:lnTo>
                  <a:pt x="135026" y="126885"/>
                </a:lnTo>
                <a:lnTo>
                  <a:pt x="135661" y="126885"/>
                </a:lnTo>
                <a:lnTo>
                  <a:pt x="135902" y="126631"/>
                </a:lnTo>
                <a:close/>
              </a:path>
              <a:path w="570230" h="212089">
                <a:moveTo>
                  <a:pt x="135928" y="106057"/>
                </a:moveTo>
                <a:lnTo>
                  <a:pt x="135102" y="106057"/>
                </a:lnTo>
                <a:lnTo>
                  <a:pt x="134988" y="106311"/>
                </a:lnTo>
                <a:lnTo>
                  <a:pt x="135801" y="106311"/>
                </a:lnTo>
                <a:lnTo>
                  <a:pt x="135928" y="106057"/>
                </a:lnTo>
                <a:close/>
              </a:path>
              <a:path w="570230" h="212089">
                <a:moveTo>
                  <a:pt x="135966" y="135775"/>
                </a:moveTo>
                <a:lnTo>
                  <a:pt x="133807" y="135775"/>
                </a:lnTo>
                <a:lnTo>
                  <a:pt x="133718" y="136410"/>
                </a:lnTo>
                <a:lnTo>
                  <a:pt x="133629" y="136550"/>
                </a:lnTo>
                <a:lnTo>
                  <a:pt x="133350" y="136156"/>
                </a:lnTo>
                <a:lnTo>
                  <a:pt x="133070" y="136156"/>
                </a:lnTo>
                <a:lnTo>
                  <a:pt x="133007" y="136029"/>
                </a:lnTo>
                <a:lnTo>
                  <a:pt x="133007" y="136588"/>
                </a:lnTo>
                <a:lnTo>
                  <a:pt x="132829" y="136410"/>
                </a:lnTo>
                <a:lnTo>
                  <a:pt x="132702" y="136156"/>
                </a:lnTo>
                <a:lnTo>
                  <a:pt x="132638" y="136029"/>
                </a:lnTo>
                <a:lnTo>
                  <a:pt x="132930" y="136410"/>
                </a:lnTo>
                <a:lnTo>
                  <a:pt x="133007" y="136588"/>
                </a:lnTo>
                <a:lnTo>
                  <a:pt x="133007" y="136029"/>
                </a:lnTo>
                <a:lnTo>
                  <a:pt x="132880" y="135775"/>
                </a:lnTo>
                <a:lnTo>
                  <a:pt x="132613" y="135267"/>
                </a:lnTo>
                <a:lnTo>
                  <a:pt x="132207" y="135267"/>
                </a:lnTo>
                <a:lnTo>
                  <a:pt x="132207" y="135775"/>
                </a:lnTo>
                <a:lnTo>
                  <a:pt x="132080" y="135674"/>
                </a:lnTo>
                <a:lnTo>
                  <a:pt x="132207" y="135775"/>
                </a:lnTo>
                <a:lnTo>
                  <a:pt x="132207" y="135267"/>
                </a:lnTo>
                <a:lnTo>
                  <a:pt x="131673" y="135267"/>
                </a:lnTo>
                <a:lnTo>
                  <a:pt x="131038" y="135267"/>
                </a:lnTo>
                <a:lnTo>
                  <a:pt x="132219" y="136156"/>
                </a:lnTo>
                <a:lnTo>
                  <a:pt x="132448" y="136410"/>
                </a:lnTo>
                <a:lnTo>
                  <a:pt x="132676" y="136664"/>
                </a:lnTo>
                <a:lnTo>
                  <a:pt x="132981" y="137807"/>
                </a:lnTo>
                <a:lnTo>
                  <a:pt x="133057" y="138061"/>
                </a:lnTo>
                <a:lnTo>
                  <a:pt x="133159" y="138442"/>
                </a:lnTo>
                <a:lnTo>
                  <a:pt x="133223" y="138696"/>
                </a:lnTo>
                <a:lnTo>
                  <a:pt x="133858" y="138696"/>
                </a:lnTo>
                <a:lnTo>
                  <a:pt x="133756" y="138061"/>
                </a:lnTo>
                <a:lnTo>
                  <a:pt x="133553" y="137299"/>
                </a:lnTo>
                <a:lnTo>
                  <a:pt x="133400" y="137045"/>
                </a:lnTo>
                <a:lnTo>
                  <a:pt x="133299" y="136918"/>
                </a:lnTo>
                <a:lnTo>
                  <a:pt x="133604" y="136918"/>
                </a:lnTo>
                <a:lnTo>
                  <a:pt x="133807" y="137045"/>
                </a:lnTo>
                <a:lnTo>
                  <a:pt x="133972" y="136918"/>
                </a:lnTo>
                <a:lnTo>
                  <a:pt x="134048" y="136664"/>
                </a:lnTo>
                <a:lnTo>
                  <a:pt x="134137" y="136410"/>
                </a:lnTo>
                <a:lnTo>
                  <a:pt x="134200" y="136156"/>
                </a:lnTo>
                <a:lnTo>
                  <a:pt x="134175" y="136410"/>
                </a:lnTo>
                <a:lnTo>
                  <a:pt x="135496" y="136410"/>
                </a:lnTo>
                <a:lnTo>
                  <a:pt x="135470" y="136156"/>
                </a:lnTo>
                <a:lnTo>
                  <a:pt x="135966" y="135775"/>
                </a:lnTo>
                <a:close/>
              </a:path>
              <a:path w="570230" h="212089">
                <a:moveTo>
                  <a:pt x="135966" y="23876"/>
                </a:moveTo>
                <a:lnTo>
                  <a:pt x="135089" y="23241"/>
                </a:lnTo>
                <a:lnTo>
                  <a:pt x="134099" y="23241"/>
                </a:lnTo>
                <a:lnTo>
                  <a:pt x="132511" y="23876"/>
                </a:lnTo>
                <a:lnTo>
                  <a:pt x="134543" y="23876"/>
                </a:lnTo>
                <a:lnTo>
                  <a:pt x="135966" y="23876"/>
                </a:lnTo>
                <a:close/>
              </a:path>
              <a:path w="570230" h="212089">
                <a:moveTo>
                  <a:pt x="135978" y="133235"/>
                </a:moveTo>
                <a:lnTo>
                  <a:pt x="135775" y="133235"/>
                </a:lnTo>
                <a:lnTo>
                  <a:pt x="135763" y="133489"/>
                </a:lnTo>
                <a:lnTo>
                  <a:pt x="135978" y="133489"/>
                </a:lnTo>
                <a:lnTo>
                  <a:pt x="135978" y="133235"/>
                </a:lnTo>
                <a:close/>
              </a:path>
              <a:path w="570230" h="212089">
                <a:moveTo>
                  <a:pt x="135978" y="126885"/>
                </a:moveTo>
                <a:lnTo>
                  <a:pt x="135661" y="126885"/>
                </a:lnTo>
                <a:lnTo>
                  <a:pt x="135407" y="127139"/>
                </a:lnTo>
                <a:lnTo>
                  <a:pt x="135788" y="127139"/>
                </a:lnTo>
                <a:lnTo>
                  <a:pt x="135978" y="126885"/>
                </a:lnTo>
                <a:close/>
              </a:path>
              <a:path w="570230" h="212089">
                <a:moveTo>
                  <a:pt x="135991" y="127139"/>
                </a:moveTo>
                <a:lnTo>
                  <a:pt x="135788" y="127139"/>
                </a:lnTo>
                <a:lnTo>
                  <a:pt x="135420" y="127647"/>
                </a:lnTo>
                <a:lnTo>
                  <a:pt x="135585" y="127647"/>
                </a:lnTo>
                <a:lnTo>
                  <a:pt x="135991" y="127139"/>
                </a:lnTo>
                <a:close/>
              </a:path>
              <a:path w="570230" h="212089">
                <a:moveTo>
                  <a:pt x="135991" y="121932"/>
                </a:moveTo>
                <a:lnTo>
                  <a:pt x="135763" y="121678"/>
                </a:lnTo>
                <a:lnTo>
                  <a:pt x="135153" y="121678"/>
                </a:lnTo>
                <a:lnTo>
                  <a:pt x="135356" y="121932"/>
                </a:lnTo>
                <a:lnTo>
                  <a:pt x="135991" y="121932"/>
                </a:lnTo>
                <a:close/>
              </a:path>
              <a:path w="570230" h="212089">
                <a:moveTo>
                  <a:pt x="136017" y="104152"/>
                </a:moveTo>
                <a:lnTo>
                  <a:pt x="135674" y="104152"/>
                </a:lnTo>
                <a:lnTo>
                  <a:pt x="135394" y="104406"/>
                </a:lnTo>
                <a:lnTo>
                  <a:pt x="135801" y="104406"/>
                </a:lnTo>
                <a:lnTo>
                  <a:pt x="136017" y="104152"/>
                </a:lnTo>
                <a:close/>
              </a:path>
              <a:path w="570230" h="212089">
                <a:moveTo>
                  <a:pt x="136042" y="13716"/>
                </a:moveTo>
                <a:lnTo>
                  <a:pt x="135953" y="12573"/>
                </a:lnTo>
                <a:lnTo>
                  <a:pt x="135039" y="12573"/>
                </a:lnTo>
                <a:lnTo>
                  <a:pt x="135077" y="13716"/>
                </a:lnTo>
                <a:lnTo>
                  <a:pt x="136042" y="13716"/>
                </a:lnTo>
                <a:close/>
              </a:path>
              <a:path w="570230" h="212089">
                <a:moveTo>
                  <a:pt x="136055" y="122567"/>
                </a:moveTo>
                <a:lnTo>
                  <a:pt x="135712" y="122313"/>
                </a:lnTo>
                <a:lnTo>
                  <a:pt x="134810" y="122313"/>
                </a:lnTo>
                <a:lnTo>
                  <a:pt x="134823" y="122567"/>
                </a:lnTo>
                <a:lnTo>
                  <a:pt x="136055" y="122567"/>
                </a:lnTo>
                <a:close/>
              </a:path>
              <a:path w="570230" h="212089">
                <a:moveTo>
                  <a:pt x="136055" y="102882"/>
                </a:moveTo>
                <a:lnTo>
                  <a:pt x="135826" y="102882"/>
                </a:lnTo>
                <a:lnTo>
                  <a:pt x="134835" y="102628"/>
                </a:lnTo>
                <a:lnTo>
                  <a:pt x="134378" y="102628"/>
                </a:lnTo>
                <a:lnTo>
                  <a:pt x="135394" y="102882"/>
                </a:lnTo>
                <a:lnTo>
                  <a:pt x="133870" y="102882"/>
                </a:lnTo>
                <a:lnTo>
                  <a:pt x="133540" y="102882"/>
                </a:lnTo>
                <a:lnTo>
                  <a:pt x="133375" y="103022"/>
                </a:lnTo>
                <a:lnTo>
                  <a:pt x="133769" y="102908"/>
                </a:lnTo>
                <a:lnTo>
                  <a:pt x="133515" y="103136"/>
                </a:lnTo>
                <a:lnTo>
                  <a:pt x="133997" y="103136"/>
                </a:lnTo>
                <a:lnTo>
                  <a:pt x="135305" y="103136"/>
                </a:lnTo>
                <a:lnTo>
                  <a:pt x="135483" y="103136"/>
                </a:lnTo>
                <a:lnTo>
                  <a:pt x="136055" y="102882"/>
                </a:lnTo>
                <a:close/>
              </a:path>
              <a:path w="570230" h="212089">
                <a:moveTo>
                  <a:pt x="136067" y="14097"/>
                </a:moveTo>
                <a:lnTo>
                  <a:pt x="136055" y="13970"/>
                </a:lnTo>
                <a:lnTo>
                  <a:pt x="135089" y="13970"/>
                </a:lnTo>
                <a:lnTo>
                  <a:pt x="135102" y="14097"/>
                </a:lnTo>
                <a:lnTo>
                  <a:pt x="136067" y="14097"/>
                </a:lnTo>
                <a:close/>
              </a:path>
              <a:path w="570230" h="212089">
                <a:moveTo>
                  <a:pt x="136131" y="22479"/>
                </a:moveTo>
                <a:lnTo>
                  <a:pt x="135839" y="22352"/>
                </a:lnTo>
                <a:lnTo>
                  <a:pt x="135661" y="22352"/>
                </a:lnTo>
                <a:lnTo>
                  <a:pt x="136131" y="22479"/>
                </a:lnTo>
                <a:close/>
              </a:path>
              <a:path w="570230" h="212089">
                <a:moveTo>
                  <a:pt x="136144" y="106311"/>
                </a:moveTo>
                <a:lnTo>
                  <a:pt x="135801" y="106311"/>
                </a:lnTo>
                <a:lnTo>
                  <a:pt x="135750" y="106438"/>
                </a:lnTo>
                <a:lnTo>
                  <a:pt x="135572" y="106692"/>
                </a:lnTo>
                <a:lnTo>
                  <a:pt x="135128" y="106692"/>
                </a:lnTo>
                <a:lnTo>
                  <a:pt x="134937" y="106946"/>
                </a:lnTo>
                <a:lnTo>
                  <a:pt x="135331" y="106946"/>
                </a:lnTo>
                <a:lnTo>
                  <a:pt x="135178" y="107200"/>
                </a:lnTo>
                <a:lnTo>
                  <a:pt x="135940" y="107200"/>
                </a:lnTo>
                <a:lnTo>
                  <a:pt x="135674" y="106946"/>
                </a:lnTo>
                <a:lnTo>
                  <a:pt x="135839" y="106946"/>
                </a:lnTo>
                <a:lnTo>
                  <a:pt x="135966" y="106692"/>
                </a:lnTo>
                <a:lnTo>
                  <a:pt x="136080" y="106438"/>
                </a:lnTo>
                <a:lnTo>
                  <a:pt x="136144" y="106311"/>
                </a:lnTo>
                <a:close/>
              </a:path>
              <a:path w="570230" h="212089">
                <a:moveTo>
                  <a:pt x="136156" y="106946"/>
                </a:moveTo>
                <a:lnTo>
                  <a:pt x="135839" y="106946"/>
                </a:lnTo>
                <a:lnTo>
                  <a:pt x="136067" y="107099"/>
                </a:lnTo>
                <a:lnTo>
                  <a:pt x="136156" y="106946"/>
                </a:lnTo>
                <a:close/>
              </a:path>
              <a:path w="570230" h="212089">
                <a:moveTo>
                  <a:pt x="136182" y="104406"/>
                </a:moveTo>
                <a:lnTo>
                  <a:pt x="135801" y="104406"/>
                </a:lnTo>
                <a:lnTo>
                  <a:pt x="135458" y="104660"/>
                </a:lnTo>
                <a:lnTo>
                  <a:pt x="135064" y="104660"/>
                </a:lnTo>
                <a:lnTo>
                  <a:pt x="134734" y="104914"/>
                </a:lnTo>
                <a:lnTo>
                  <a:pt x="135140" y="104914"/>
                </a:lnTo>
                <a:lnTo>
                  <a:pt x="135356" y="104787"/>
                </a:lnTo>
                <a:lnTo>
                  <a:pt x="135051" y="105168"/>
                </a:lnTo>
                <a:lnTo>
                  <a:pt x="135623" y="105168"/>
                </a:lnTo>
                <a:lnTo>
                  <a:pt x="136182" y="104406"/>
                </a:lnTo>
                <a:close/>
              </a:path>
              <a:path w="570230" h="212089">
                <a:moveTo>
                  <a:pt x="136194" y="102628"/>
                </a:moveTo>
                <a:lnTo>
                  <a:pt x="135877" y="102374"/>
                </a:lnTo>
                <a:lnTo>
                  <a:pt x="133845" y="102374"/>
                </a:lnTo>
                <a:lnTo>
                  <a:pt x="134835" y="102628"/>
                </a:lnTo>
                <a:lnTo>
                  <a:pt x="136194" y="102628"/>
                </a:lnTo>
                <a:close/>
              </a:path>
              <a:path w="570230" h="212089">
                <a:moveTo>
                  <a:pt x="136296" y="137807"/>
                </a:moveTo>
                <a:lnTo>
                  <a:pt x="135750" y="137807"/>
                </a:lnTo>
                <a:lnTo>
                  <a:pt x="135559" y="137807"/>
                </a:lnTo>
                <a:lnTo>
                  <a:pt x="136182" y="137045"/>
                </a:lnTo>
                <a:lnTo>
                  <a:pt x="135928" y="137045"/>
                </a:lnTo>
                <a:lnTo>
                  <a:pt x="135788" y="136918"/>
                </a:lnTo>
                <a:lnTo>
                  <a:pt x="135585" y="136664"/>
                </a:lnTo>
                <a:lnTo>
                  <a:pt x="134150" y="136664"/>
                </a:lnTo>
                <a:lnTo>
                  <a:pt x="134035" y="136918"/>
                </a:lnTo>
                <a:lnTo>
                  <a:pt x="133972" y="138950"/>
                </a:lnTo>
                <a:lnTo>
                  <a:pt x="134315" y="138950"/>
                </a:lnTo>
                <a:lnTo>
                  <a:pt x="134048" y="138696"/>
                </a:lnTo>
                <a:lnTo>
                  <a:pt x="135140" y="138696"/>
                </a:lnTo>
                <a:lnTo>
                  <a:pt x="135102" y="138188"/>
                </a:lnTo>
                <a:lnTo>
                  <a:pt x="135496" y="138061"/>
                </a:lnTo>
                <a:lnTo>
                  <a:pt x="135661" y="138010"/>
                </a:lnTo>
                <a:lnTo>
                  <a:pt x="136296" y="137807"/>
                </a:lnTo>
                <a:close/>
              </a:path>
              <a:path w="570230" h="212089">
                <a:moveTo>
                  <a:pt x="136334" y="140728"/>
                </a:moveTo>
                <a:lnTo>
                  <a:pt x="136169" y="140474"/>
                </a:lnTo>
                <a:lnTo>
                  <a:pt x="135826" y="140474"/>
                </a:lnTo>
                <a:lnTo>
                  <a:pt x="136029" y="140728"/>
                </a:lnTo>
                <a:lnTo>
                  <a:pt x="136334" y="140728"/>
                </a:lnTo>
                <a:close/>
              </a:path>
              <a:path w="570230" h="212089">
                <a:moveTo>
                  <a:pt x="136334" y="138442"/>
                </a:moveTo>
                <a:lnTo>
                  <a:pt x="136182" y="138442"/>
                </a:lnTo>
                <a:lnTo>
                  <a:pt x="135940" y="138442"/>
                </a:lnTo>
                <a:lnTo>
                  <a:pt x="135890" y="138696"/>
                </a:lnTo>
                <a:lnTo>
                  <a:pt x="136220" y="138696"/>
                </a:lnTo>
                <a:lnTo>
                  <a:pt x="136334" y="138442"/>
                </a:lnTo>
                <a:close/>
              </a:path>
              <a:path w="570230" h="212089">
                <a:moveTo>
                  <a:pt x="136359" y="103517"/>
                </a:moveTo>
                <a:lnTo>
                  <a:pt x="136105" y="103517"/>
                </a:lnTo>
                <a:lnTo>
                  <a:pt x="135890" y="103771"/>
                </a:lnTo>
                <a:lnTo>
                  <a:pt x="135483" y="104152"/>
                </a:lnTo>
                <a:lnTo>
                  <a:pt x="135674" y="104152"/>
                </a:lnTo>
                <a:lnTo>
                  <a:pt x="136118" y="103771"/>
                </a:lnTo>
                <a:lnTo>
                  <a:pt x="136359" y="103517"/>
                </a:lnTo>
                <a:close/>
              </a:path>
              <a:path w="570230" h="212089">
                <a:moveTo>
                  <a:pt x="136410" y="122313"/>
                </a:moveTo>
                <a:lnTo>
                  <a:pt x="136220" y="122186"/>
                </a:lnTo>
                <a:lnTo>
                  <a:pt x="135547" y="122186"/>
                </a:lnTo>
                <a:lnTo>
                  <a:pt x="135712" y="122313"/>
                </a:lnTo>
                <a:lnTo>
                  <a:pt x="136410" y="122313"/>
                </a:lnTo>
                <a:close/>
              </a:path>
              <a:path w="570230" h="212089">
                <a:moveTo>
                  <a:pt x="136448" y="103136"/>
                </a:moveTo>
                <a:lnTo>
                  <a:pt x="135483" y="103136"/>
                </a:lnTo>
                <a:lnTo>
                  <a:pt x="135877" y="103238"/>
                </a:lnTo>
                <a:lnTo>
                  <a:pt x="135712" y="103314"/>
                </a:lnTo>
                <a:lnTo>
                  <a:pt x="135369" y="103187"/>
                </a:lnTo>
                <a:lnTo>
                  <a:pt x="135216" y="103263"/>
                </a:lnTo>
                <a:lnTo>
                  <a:pt x="135051" y="103517"/>
                </a:lnTo>
                <a:lnTo>
                  <a:pt x="134950" y="103670"/>
                </a:lnTo>
                <a:lnTo>
                  <a:pt x="134950" y="104089"/>
                </a:lnTo>
                <a:lnTo>
                  <a:pt x="135369" y="103873"/>
                </a:lnTo>
                <a:lnTo>
                  <a:pt x="135712" y="103581"/>
                </a:lnTo>
                <a:lnTo>
                  <a:pt x="135902" y="103517"/>
                </a:lnTo>
                <a:lnTo>
                  <a:pt x="136105" y="103517"/>
                </a:lnTo>
                <a:lnTo>
                  <a:pt x="136334" y="103263"/>
                </a:lnTo>
                <a:lnTo>
                  <a:pt x="136067" y="103263"/>
                </a:lnTo>
                <a:lnTo>
                  <a:pt x="135902" y="103327"/>
                </a:lnTo>
                <a:lnTo>
                  <a:pt x="136067" y="103263"/>
                </a:lnTo>
                <a:lnTo>
                  <a:pt x="136448" y="103136"/>
                </a:lnTo>
                <a:close/>
              </a:path>
              <a:path w="570230" h="212089">
                <a:moveTo>
                  <a:pt x="136486" y="133489"/>
                </a:moveTo>
                <a:lnTo>
                  <a:pt x="135978" y="133489"/>
                </a:lnTo>
                <a:lnTo>
                  <a:pt x="135966" y="133743"/>
                </a:lnTo>
                <a:lnTo>
                  <a:pt x="136486" y="133489"/>
                </a:lnTo>
                <a:close/>
              </a:path>
              <a:path w="570230" h="212089">
                <a:moveTo>
                  <a:pt x="136486" y="102374"/>
                </a:moveTo>
                <a:lnTo>
                  <a:pt x="136042" y="101993"/>
                </a:lnTo>
                <a:lnTo>
                  <a:pt x="135585" y="101739"/>
                </a:lnTo>
                <a:lnTo>
                  <a:pt x="134264" y="101739"/>
                </a:lnTo>
                <a:lnTo>
                  <a:pt x="135153" y="101993"/>
                </a:lnTo>
                <a:lnTo>
                  <a:pt x="135877" y="102374"/>
                </a:lnTo>
                <a:lnTo>
                  <a:pt x="136486" y="102374"/>
                </a:lnTo>
                <a:close/>
              </a:path>
              <a:path w="570230" h="212089">
                <a:moveTo>
                  <a:pt x="136525" y="136029"/>
                </a:moveTo>
                <a:lnTo>
                  <a:pt x="136359" y="135966"/>
                </a:lnTo>
                <a:lnTo>
                  <a:pt x="136245" y="135801"/>
                </a:lnTo>
                <a:lnTo>
                  <a:pt x="136105" y="135890"/>
                </a:lnTo>
                <a:lnTo>
                  <a:pt x="135648" y="136271"/>
                </a:lnTo>
                <a:lnTo>
                  <a:pt x="135775" y="136461"/>
                </a:lnTo>
                <a:lnTo>
                  <a:pt x="135940" y="136664"/>
                </a:lnTo>
                <a:lnTo>
                  <a:pt x="136131" y="136867"/>
                </a:lnTo>
                <a:lnTo>
                  <a:pt x="136334" y="136753"/>
                </a:lnTo>
                <a:lnTo>
                  <a:pt x="136398" y="136601"/>
                </a:lnTo>
                <a:lnTo>
                  <a:pt x="136423" y="136436"/>
                </a:lnTo>
                <a:lnTo>
                  <a:pt x="135877" y="136436"/>
                </a:lnTo>
                <a:lnTo>
                  <a:pt x="136004" y="136245"/>
                </a:lnTo>
                <a:lnTo>
                  <a:pt x="136194" y="136118"/>
                </a:lnTo>
                <a:lnTo>
                  <a:pt x="136436" y="136169"/>
                </a:lnTo>
                <a:lnTo>
                  <a:pt x="136398" y="136029"/>
                </a:lnTo>
                <a:lnTo>
                  <a:pt x="136525" y="136029"/>
                </a:lnTo>
                <a:close/>
              </a:path>
              <a:path w="570230" h="212089">
                <a:moveTo>
                  <a:pt x="136575" y="104914"/>
                </a:moveTo>
                <a:lnTo>
                  <a:pt x="136182" y="105168"/>
                </a:lnTo>
                <a:lnTo>
                  <a:pt x="135890" y="105422"/>
                </a:lnTo>
                <a:lnTo>
                  <a:pt x="135572" y="105422"/>
                </a:lnTo>
                <a:lnTo>
                  <a:pt x="135293" y="105803"/>
                </a:lnTo>
                <a:lnTo>
                  <a:pt x="135801" y="105549"/>
                </a:lnTo>
                <a:lnTo>
                  <a:pt x="136042" y="105803"/>
                </a:lnTo>
                <a:lnTo>
                  <a:pt x="135928" y="106057"/>
                </a:lnTo>
                <a:lnTo>
                  <a:pt x="136258" y="106057"/>
                </a:lnTo>
                <a:lnTo>
                  <a:pt x="136245" y="105549"/>
                </a:lnTo>
                <a:lnTo>
                  <a:pt x="136296" y="105422"/>
                </a:lnTo>
                <a:lnTo>
                  <a:pt x="136385" y="105168"/>
                </a:lnTo>
                <a:lnTo>
                  <a:pt x="136575" y="104914"/>
                </a:lnTo>
                <a:close/>
              </a:path>
              <a:path w="570230" h="212089">
                <a:moveTo>
                  <a:pt x="136575" y="14097"/>
                </a:moveTo>
                <a:lnTo>
                  <a:pt x="136067" y="14097"/>
                </a:lnTo>
                <a:lnTo>
                  <a:pt x="136080" y="14351"/>
                </a:lnTo>
                <a:lnTo>
                  <a:pt x="136575" y="14097"/>
                </a:lnTo>
                <a:close/>
              </a:path>
              <a:path w="570230" h="212089">
                <a:moveTo>
                  <a:pt x="136664" y="25781"/>
                </a:moveTo>
                <a:lnTo>
                  <a:pt x="132575" y="25781"/>
                </a:lnTo>
                <a:lnTo>
                  <a:pt x="133045" y="26162"/>
                </a:lnTo>
                <a:lnTo>
                  <a:pt x="135572" y="26162"/>
                </a:lnTo>
                <a:lnTo>
                  <a:pt x="136664" y="25781"/>
                </a:lnTo>
                <a:close/>
              </a:path>
              <a:path w="570230" h="212089">
                <a:moveTo>
                  <a:pt x="136677" y="138696"/>
                </a:moveTo>
                <a:lnTo>
                  <a:pt x="136220" y="138696"/>
                </a:lnTo>
                <a:lnTo>
                  <a:pt x="136118" y="138950"/>
                </a:lnTo>
                <a:lnTo>
                  <a:pt x="136601" y="138950"/>
                </a:lnTo>
                <a:lnTo>
                  <a:pt x="136677" y="138696"/>
                </a:lnTo>
                <a:close/>
              </a:path>
              <a:path w="570230" h="212089">
                <a:moveTo>
                  <a:pt x="136728" y="103263"/>
                </a:moveTo>
                <a:lnTo>
                  <a:pt x="136613" y="103136"/>
                </a:lnTo>
                <a:lnTo>
                  <a:pt x="136448" y="103136"/>
                </a:lnTo>
                <a:lnTo>
                  <a:pt x="136334" y="103263"/>
                </a:lnTo>
                <a:lnTo>
                  <a:pt x="136613" y="103263"/>
                </a:lnTo>
                <a:close/>
              </a:path>
              <a:path w="570230" h="212089">
                <a:moveTo>
                  <a:pt x="136753" y="141236"/>
                </a:moveTo>
                <a:lnTo>
                  <a:pt x="135788" y="140982"/>
                </a:lnTo>
                <a:lnTo>
                  <a:pt x="135902" y="141236"/>
                </a:lnTo>
                <a:lnTo>
                  <a:pt x="136753" y="141236"/>
                </a:lnTo>
                <a:close/>
              </a:path>
              <a:path w="570230" h="212089">
                <a:moveTo>
                  <a:pt x="136753" y="103517"/>
                </a:moveTo>
                <a:lnTo>
                  <a:pt x="136613" y="103263"/>
                </a:lnTo>
                <a:lnTo>
                  <a:pt x="136575" y="103517"/>
                </a:lnTo>
                <a:lnTo>
                  <a:pt x="136753" y="103517"/>
                </a:lnTo>
                <a:close/>
              </a:path>
              <a:path w="570230" h="212089">
                <a:moveTo>
                  <a:pt x="136779" y="138950"/>
                </a:moveTo>
                <a:lnTo>
                  <a:pt x="136601" y="138950"/>
                </a:lnTo>
                <a:lnTo>
                  <a:pt x="136525" y="139204"/>
                </a:lnTo>
                <a:lnTo>
                  <a:pt x="136398" y="139585"/>
                </a:lnTo>
                <a:lnTo>
                  <a:pt x="136321" y="139839"/>
                </a:lnTo>
                <a:lnTo>
                  <a:pt x="136194" y="139585"/>
                </a:lnTo>
                <a:lnTo>
                  <a:pt x="136118" y="138950"/>
                </a:lnTo>
                <a:lnTo>
                  <a:pt x="135826" y="138950"/>
                </a:lnTo>
                <a:lnTo>
                  <a:pt x="135813" y="139839"/>
                </a:lnTo>
                <a:lnTo>
                  <a:pt x="136004" y="140220"/>
                </a:lnTo>
                <a:lnTo>
                  <a:pt x="136169" y="140474"/>
                </a:lnTo>
                <a:lnTo>
                  <a:pt x="136626" y="140474"/>
                </a:lnTo>
                <a:lnTo>
                  <a:pt x="136639" y="139839"/>
                </a:lnTo>
                <a:lnTo>
                  <a:pt x="136652" y="139585"/>
                </a:lnTo>
                <a:lnTo>
                  <a:pt x="136779" y="139204"/>
                </a:lnTo>
                <a:lnTo>
                  <a:pt x="136779" y="138950"/>
                </a:lnTo>
                <a:close/>
              </a:path>
              <a:path w="570230" h="212089">
                <a:moveTo>
                  <a:pt x="136906" y="103771"/>
                </a:moveTo>
                <a:lnTo>
                  <a:pt x="136575" y="103771"/>
                </a:lnTo>
                <a:lnTo>
                  <a:pt x="136575" y="103517"/>
                </a:lnTo>
                <a:lnTo>
                  <a:pt x="136359" y="103517"/>
                </a:lnTo>
                <a:lnTo>
                  <a:pt x="136080" y="104025"/>
                </a:lnTo>
                <a:lnTo>
                  <a:pt x="136017" y="104152"/>
                </a:lnTo>
                <a:lnTo>
                  <a:pt x="136347" y="104152"/>
                </a:lnTo>
                <a:lnTo>
                  <a:pt x="136499" y="103886"/>
                </a:lnTo>
                <a:lnTo>
                  <a:pt x="136486" y="104025"/>
                </a:lnTo>
                <a:lnTo>
                  <a:pt x="136906" y="104025"/>
                </a:lnTo>
                <a:lnTo>
                  <a:pt x="136906" y="103771"/>
                </a:lnTo>
                <a:close/>
              </a:path>
              <a:path w="570230" h="212089">
                <a:moveTo>
                  <a:pt x="136944" y="31877"/>
                </a:moveTo>
                <a:lnTo>
                  <a:pt x="136740" y="31877"/>
                </a:lnTo>
                <a:lnTo>
                  <a:pt x="136398" y="32016"/>
                </a:lnTo>
                <a:lnTo>
                  <a:pt x="136944" y="31877"/>
                </a:lnTo>
                <a:close/>
              </a:path>
              <a:path w="570230" h="212089">
                <a:moveTo>
                  <a:pt x="137020" y="24638"/>
                </a:moveTo>
                <a:lnTo>
                  <a:pt x="136664" y="24384"/>
                </a:lnTo>
                <a:lnTo>
                  <a:pt x="135077" y="24384"/>
                </a:lnTo>
                <a:lnTo>
                  <a:pt x="135343" y="24638"/>
                </a:lnTo>
                <a:lnTo>
                  <a:pt x="135877" y="24638"/>
                </a:lnTo>
                <a:lnTo>
                  <a:pt x="135470" y="24777"/>
                </a:lnTo>
                <a:lnTo>
                  <a:pt x="135343" y="24638"/>
                </a:lnTo>
                <a:lnTo>
                  <a:pt x="133654" y="24638"/>
                </a:lnTo>
                <a:lnTo>
                  <a:pt x="133972" y="24892"/>
                </a:lnTo>
                <a:lnTo>
                  <a:pt x="135077" y="24892"/>
                </a:lnTo>
                <a:lnTo>
                  <a:pt x="134683" y="25019"/>
                </a:lnTo>
                <a:lnTo>
                  <a:pt x="136829" y="25019"/>
                </a:lnTo>
                <a:lnTo>
                  <a:pt x="136842" y="24638"/>
                </a:lnTo>
                <a:lnTo>
                  <a:pt x="137020" y="24638"/>
                </a:lnTo>
                <a:close/>
              </a:path>
              <a:path w="570230" h="212089">
                <a:moveTo>
                  <a:pt x="137033" y="138442"/>
                </a:moveTo>
                <a:lnTo>
                  <a:pt x="136829" y="138214"/>
                </a:lnTo>
                <a:lnTo>
                  <a:pt x="136334" y="138442"/>
                </a:lnTo>
                <a:lnTo>
                  <a:pt x="136766" y="138442"/>
                </a:lnTo>
                <a:lnTo>
                  <a:pt x="136804" y="138315"/>
                </a:lnTo>
                <a:lnTo>
                  <a:pt x="136791" y="138442"/>
                </a:lnTo>
                <a:lnTo>
                  <a:pt x="137033" y="138442"/>
                </a:lnTo>
                <a:close/>
              </a:path>
              <a:path w="570230" h="212089">
                <a:moveTo>
                  <a:pt x="137058" y="104152"/>
                </a:moveTo>
                <a:lnTo>
                  <a:pt x="136906" y="104152"/>
                </a:lnTo>
                <a:lnTo>
                  <a:pt x="136906" y="104406"/>
                </a:lnTo>
                <a:lnTo>
                  <a:pt x="137058" y="104406"/>
                </a:lnTo>
                <a:lnTo>
                  <a:pt x="137058" y="104152"/>
                </a:lnTo>
                <a:close/>
              </a:path>
              <a:path w="570230" h="212089">
                <a:moveTo>
                  <a:pt x="137083" y="127139"/>
                </a:moveTo>
                <a:lnTo>
                  <a:pt x="136969" y="126885"/>
                </a:lnTo>
                <a:lnTo>
                  <a:pt x="136842" y="126631"/>
                </a:lnTo>
                <a:lnTo>
                  <a:pt x="136512" y="126631"/>
                </a:lnTo>
                <a:lnTo>
                  <a:pt x="136512" y="126885"/>
                </a:lnTo>
                <a:lnTo>
                  <a:pt x="136410" y="127012"/>
                </a:lnTo>
                <a:lnTo>
                  <a:pt x="136347" y="126885"/>
                </a:lnTo>
                <a:lnTo>
                  <a:pt x="136512" y="126885"/>
                </a:lnTo>
                <a:lnTo>
                  <a:pt x="136512" y="126631"/>
                </a:lnTo>
                <a:lnTo>
                  <a:pt x="136169" y="126631"/>
                </a:lnTo>
                <a:lnTo>
                  <a:pt x="135978" y="126885"/>
                </a:lnTo>
                <a:lnTo>
                  <a:pt x="136182" y="126885"/>
                </a:lnTo>
                <a:lnTo>
                  <a:pt x="135991" y="127139"/>
                </a:lnTo>
                <a:lnTo>
                  <a:pt x="136309" y="127139"/>
                </a:lnTo>
                <a:lnTo>
                  <a:pt x="136474" y="127139"/>
                </a:lnTo>
                <a:lnTo>
                  <a:pt x="137083" y="127139"/>
                </a:lnTo>
                <a:close/>
              </a:path>
              <a:path w="570230" h="212089">
                <a:moveTo>
                  <a:pt x="137172" y="124472"/>
                </a:moveTo>
                <a:lnTo>
                  <a:pt x="137134" y="124218"/>
                </a:lnTo>
                <a:lnTo>
                  <a:pt x="136893" y="124218"/>
                </a:lnTo>
                <a:lnTo>
                  <a:pt x="136652" y="124155"/>
                </a:lnTo>
                <a:lnTo>
                  <a:pt x="136398" y="123964"/>
                </a:lnTo>
                <a:lnTo>
                  <a:pt x="137096" y="123964"/>
                </a:lnTo>
                <a:lnTo>
                  <a:pt x="137020" y="123710"/>
                </a:lnTo>
                <a:lnTo>
                  <a:pt x="136232" y="123710"/>
                </a:lnTo>
                <a:lnTo>
                  <a:pt x="134962" y="123710"/>
                </a:lnTo>
                <a:lnTo>
                  <a:pt x="135001" y="123964"/>
                </a:lnTo>
                <a:lnTo>
                  <a:pt x="136258" y="123964"/>
                </a:lnTo>
                <a:lnTo>
                  <a:pt x="136372" y="124218"/>
                </a:lnTo>
                <a:lnTo>
                  <a:pt x="135039" y="124218"/>
                </a:lnTo>
                <a:lnTo>
                  <a:pt x="135077" y="124472"/>
                </a:lnTo>
                <a:lnTo>
                  <a:pt x="137172" y="124472"/>
                </a:lnTo>
                <a:close/>
              </a:path>
              <a:path w="570230" h="212089">
                <a:moveTo>
                  <a:pt x="137172" y="103771"/>
                </a:moveTo>
                <a:lnTo>
                  <a:pt x="136956" y="103517"/>
                </a:lnTo>
                <a:lnTo>
                  <a:pt x="136753" y="103517"/>
                </a:lnTo>
                <a:lnTo>
                  <a:pt x="136906" y="103771"/>
                </a:lnTo>
                <a:lnTo>
                  <a:pt x="137045" y="103911"/>
                </a:lnTo>
                <a:lnTo>
                  <a:pt x="137045" y="103771"/>
                </a:lnTo>
                <a:lnTo>
                  <a:pt x="137172" y="103771"/>
                </a:lnTo>
                <a:close/>
              </a:path>
              <a:path w="570230" h="212089">
                <a:moveTo>
                  <a:pt x="137185" y="14224"/>
                </a:moveTo>
                <a:lnTo>
                  <a:pt x="137121" y="14097"/>
                </a:lnTo>
                <a:lnTo>
                  <a:pt x="136575" y="14097"/>
                </a:lnTo>
                <a:lnTo>
                  <a:pt x="137185" y="14224"/>
                </a:lnTo>
                <a:close/>
              </a:path>
              <a:path w="570230" h="212089">
                <a:moveTo>
                  <a:pt x="137210" y="12192"/>
                </a:moveTo>
                <a:lnTo>
                  <a:pt x="136321" y="12192"/>
                </a:lnTo>
                <a:lnTo>
                  <a:pt x="137033" y="12319"/>
                </a:lnTo>
                <a:lnTo>
                  <a:pt x="137210" y="12192"/>
                </a:lnTo>
                <a:close/>
              </a:path>
              <a:path w="570230" h="212089">
                <a:moveTo>
                  <a:pt x="137248" y="29591"/>
                </a:moveTo>
                <a:lnTo>
                  <a:pt x="135877" y="29083"/>
                </a:lnTo>
                <a:lnTo>
                  <a:pt x="130797" y="29083"/>
                </a:lnTo>
                <a:lnTo>
                  <a:pt x="132029" y="29718"/>
                </a:lnTo>
                <a:lnTo>
                  <a:pt x="131991" y="29591"/>
                </a:lnTo>
                <a:lnTo>
                  <a:pt x="137248" y="29591"/>
                </a:lnTo>
                <a:close/>
              </a:path>
              <a:path w="570230" h="212089">
                <a:moveTo>
                  <a:pt x="137312" y="102628"/>
                </a:moveTo>
                <a:lnTo>
                  <a:pt x="136779" y="102628"/>
                </a:lnTo>
                <a:lnTo>
                  <a:pt x="136626" y="102501"/>
                </a:lnTo>
                <a:lnTo>
                  <a:pt x="136474" y="102628"/>
                </a:lnTo>
                <a:lnTo>
                  <a:pt x="136194" y="102628"/>
                </a:lnTo>
                <a:lnTo>
                  <a:pt x="136499" y="102882"/>
                </a:lnTo>
                <a:lnTo>
                  <a:pt x="137248" y="102882"/>
                </a:lnTo>
                <a:lnTo>
                  <a:pt x="137312" y="102628"/>
                </a:lnTo>
                <a:close/>
              </a:path>
              <a:path w="570230" h="212089">
                <a:moveTo>
                  <a:pt x="137337" y="125742"/>
                </a:moveTo>
                <a:lnTo>
                  <a:pt x="137236" y="125361"/>
                </a:lnTo>
                <a:lnTo>
                  <a:pt x="135788" y="125361"/>
                </a:lnTo>
                <a:lnTo>
                  <a:pt x="136169" y="125742"/>
                </a:lnTo>
                <a:lnTo>
                  <a:pt x="137337" y="125742"/>
                </a:lnTo>
                <a:close/>
              </a:path>
              <a:path w="570230" h="212089">
                <a:moveTo>
                  <a:pt x="137337" y="104152"/>
                </a:moveTo>
                <a:lnTo>
                  <a:pt x="137147" y="104152"/>
                </a:lnTo>
                <a:lnTo>
                  <a:pt x="137121" y="104406"/>
                </a:lnTo>
                <a:lnTo>
                  <a:pt x="137325" y="104406"/>
                </a:lnTo>
                <a:lnTo>
                  <a:pt x="137337" y="104152"/>
                </a:lnTo>
                <a:close/>
              </a:path>
              <a:path w="570230" h="212089">
                <a:moveTo>
                  <a:pt x="137363" y="103771"/>
                </a:moveTo>
                <a:lnTo>
                  <a:pt x="137172" y="103771"/>
                </a:lnTo>
                <a:lnTo>
                  <a:pt x="137160" y="104013"/>
                </a:lnTo>
                <a:lnTo>
                  <a:pt x="137350" y="104025"/>
                </a:lnTo>
                <a:lnTo>
                  <a:pt x="137363" y="103771"/>
                </a:lnTo>
                <a:close/>
              </a:path>
              <a:path w="570230" h="212089">
                <a:moveTo>
                  <a:pt x="137375" y="102374"/>
                </a:moveTo>
                <a:lnTo>
                  <a:pt x="137147" y="102374"/>
                </a:lnTo>
                <a:lnTo>
                  <a:pt x="137337" y="102501"/>
                </a:lnTo>
                <a:lnTo>
                  <a:pt x="137375" y="102374"/>
                </a:lnTo>
                <a:close/>
              </a:path>
              <a:path w="570230" h="212089">
                <a:moveTo>
                  <a:pt x="137388" y="14605"/>
                </a:moveTo>
                <a:lnTo>
                  <a:pt x="137248" y="14351"/>
                </a:lnTo>
                <a:lnTo>
                  <a:pt x="136080" y="14351"/>
                </a:lnTo>
                <a:lnTo>
                  <a:pt x="135115" y="14351"/>
                </a:lnTo>
                <a:lnTo>
                  <a:pt x="135115" y="14605"/>
                </a:lnTo>
                <a:lnTo>
                  <a:pt x="137388" y="14605"/>
                </a:lnTo>
                <a:close/>
              </a:path>
              <a:path w="570230" h="212089">
                <a:moveTo>
                  <a:pt x="137414" y="31623"/>
                </a:moveTo>
                <a:lnTo>
                  <a:pt x="132803" y="31623"/>
                </a:lnTo>
                <a:lnTo>
                  <a:pt x="132905" y="31877"/>
                </a:lnTo>
                <a:lnTo>
                  <a:pt x="136740" y="31877"/>
                </a:lnTo>
                <a:lnTo>
                  <a:pt x="137414" y="31623"/>
                </a:lnTo>
                <a:close/>
              </a:path>
              <a:path w="570230" h="212089">
                <a:moveTo>
                  <a:pt x="137426" y="138188"/>
                </a:moveTo>
                <a:lnTo>
                  <a:pt x="137388" y="138061"/>
                </a:lnTo>
                <a:lnTo>
                  <a:pt x="137299" y="137807"/>
                </a:lnTo>
                <a:lnTo>
                  <a:pt x="136652" y="137807"/>
                </a:lnTo>
                <a:lnTo>
                  <a:pt x="136753" y="138061"/>
                </a:lnTo>
                <a:lnTo>
                  <a:pt x="136436" y="138188"/>
                </a:lnTo>
                <a:lnTo>
                  <a:pt x="136271" y="138353"/>
                </a:lnTo>
                <a:lnTo>
                  <a:pt x="136804" y="138188"/>
                </a:lnTo>
                <a:lnTo>
                  <a:pt x="137426" y="138188"/>
                </a:lnTo>
                <a:close/>
              </a:path>
              <a:path w="570230" h="212089">
                <a:moveTo>
                  <a:pt x="137502" y="17145"/>
                </a:moveTo>
                <a:lnTo>
                  <a:pt x="136563" y="17145"/>
                </a:lnTo>
                <a:lnTo>
                  <a:pt x="136182" y="17018"/>
                </a:lnTo>
                <a:lnTo>
                  <a:pt x="136093" y="17145"/>
                </a:lnTo>
                <a:lnTo>
                  <a:pt x="136004" y="17272"/>
                </a:lnTo>
                <a:lnTo>
                  <a:pt x="137375" y="17272"/>
                </a:lnTo>
                <a:lnTo>
                  <a:pt x="137502" y="17145"/>
                </a:lnTo>
                <a:close/>
              </a:path>
              <a:path w="570230" h="212089">
                <a:moveTo>
                  <a:pt x="137515" y="128663"/>
                </a:moveTo>
                <a:lnTo>
                  <a:pt x="137439" y="128282"/>
                </a:lnTo>
                <a:lnTo>
                  <a:pt x="137325" y="127647"/>
                </a:lnTo>
                <a:lnTo>
                  <a:pt x="136029" y="127647"/>
                </a:lnTo>
                <a:lnTo>
                  <a:pt x="135407" y="128282"/>
                </a:lnTo>
                <a:lnTo>
                  <a:pt x="135051" y="128663"/>
                </a:lnTo>
                <a:lnTo>
                  <a:pt x="137515" y="128663"/>
                </a:lnTo>
                <a:close/>
              </a:path>
              <a:path w="570230" h="212089">
                <a:moveTo>
                  <a:pt x="137528" y="123710"/>
                </a:moveTo>
                <a:lnTo>
                  <a:pt x="137464" y="123456"/>
                </a:lnTo>
                <a:lnTo>
                  <a:pt x="137388" y="123202"/>
                </a:lnTo>
                <a:lnTo>
                  <a:pt x="137096" y="122821"/>
                </a:lnTo>
                <a:lnTo>
                  <a:pt x="136804" y="122567"/>
                </a:lnTo>
                <a:lnTo>
                  <a:pt x="136055" y="122567"/>
                </a:lnTo>
                <a:lnTo>
                  <a:pt x="136398" y="122821"/>
                </a:lnTo>
                <a:lnTo>
                  <a:pt x="134835" y="122821"/>
                </a:lnTo>
                <a:lnTo>
                  <a:pt x="134874" y="123075"/>
                </a:lnTo>
                <a:lnTo>
                  <a:pt x="136677" y="123075"/>
                </a:lnTo>
                <a:lnTo>
                  <a:pt x="136779" y="123202"/>
                </a:lnTo>
                <a:lnTo>
                  <a:pt x="134886" y="123202"/>
                </a:lnTo>
                <a:lnTo>
                  <a:pt x="134924" y="123456"/>
                </a:lnTo>
                <a:lnTo>
                  <a:pt x="136931" y="123456"/>
                </a:lnTo>
                <a:lnTo>
                  <a:pt x="137020" y="123710"/>
                </a:lnTo>
                <a:lnTo>
                  <a:pt x="137528" y="123710"/>
                </a:lnTo>
                <a:close/>
              </a:path>
              <a:path w="570230" h="212089">
                <a:moveTo>
                  <a:pt x="137566" y="104914"/>
                </a:moveTo>
                <a:lnTo>
                  <a:pt x="137299" y="104914"/>
                </a:lnTo>
                <a:lnTo>
                  <a:pt x="137299" y="105168"/>
                </a:lnTo>
                <a:lnTo>
                  <a:pt x="137528" y="105168"/>
                </a:lnTo>
                <a:lnTo>
                  <a:pt x="137566" y="104914"/>
                </a:lnTo>
                <a:close/>
              </a:path>
              <a:path w="570230" h="212089">
                <a:moveTo>
                  <a:pt x="137617" y="135013"/>
                </a:moveTo>
                <a:lnTo>
                  <a:pt x="137477" y="135013"/>
                </a:lnTo>
                <a:lnTo>
                  <a:pt x="137566" y="135140"/>
                </a:lnTo>
                <a:lnTo>
                  <a:pt x="137617" y="135013"/>
                </a:lnTo>
                <a:close/>
              </a:path>
              <a:path w="570230" h="212089">
                <a:moveTo>
                  <a:pt x="137655" y="130060"/>
                </a:moveTo>
                <a:lnTo>
                  <a:pt x="137566" y="128917"/>
                </a:lnTo>
                <a:lnTo>
                  <a:pt x="134797" y="128917"/>
                </a:lnTo>
                <a:lnTo>
                  <a:pt x="134302" y="129425"/>
                </a:lnTo>
                <a:lnTo>
                  <a:pt x="137147" y="129425"/>
                </a:lnTo>
                <a:lnTo>
                  <a:pt x="137121" y="129679"/>
                </a:lnTo>
                <a:lnTo>
                  <a:pt x="135064" y="129679"/>
                </a:lnTo>
                <a:lnTo>
                  <a:pt x="133642" y="130022"/>
                </a:lnTo>
                <a:lnTo>
                  <a:pt x="133718" y="129806"/>
                </a:lnTo>
                <a:lnTo>
                  <a:pt x="134480" y="128917"/>
                </a:lnTo>
                <a:lnTo>
                  <a:pt x="133781" y="128917"/>
                </a:lnTo>
                <a:lnTo>
                  <a:pt x="133083" y="130060"/>
                </a:lnTo>
                <a:lnTo>
                  <a:pt x="133489" y="130060"/>
                </a:lnTo>
                <a:lnTo>
                  <a:pt x="133642" y="130060"/>
                </a:lnTo>
                <a:lnTo>
                  <a:pt x="133578" y="130314"/>
                </a:lnTo>
                <a:lnTo>
                  <a:pt x="133794" y="130314"/>
                </a:lnTo>
                <a:lnTo>
                  <a:pt x="133946" y="130060"/>
                </a:lnTo>
                <a:lnTo>
                  <a:pt x="137655" y="130060"/>
                </a:lnTo>
                <a:close/>
              </a:path>
              <a:path w="570230" h="212089">
                <a:moveTo>
                  <a:pt x="137668" y="124218"/>
                </a:moveTo>
                <a:lnTo>
                  <a:pt x="137604" y="123964"/>
                </a:lnTo>
                <a:lnTo>
                  <a:pt x="137096" y="123964"/>
                </a:lnTo>
                <a:lnTo>
                  <a:pt x="137134" y="124218"/>
                </a:lnTo>
                <a:lnTo>
                  <a:pt x="137668" y="124218"/>
                </a:lnTo>
                <a:close/>
              </a:path>
              <a:path w="570230" h="212089">
                <a:moveTo>
                  <a:pt x="137706" y="126631"/>
                </a:moveTo>
                <a:lnTo>
                  <a:pt x="137541" y="126377"/>
                </a:lnTo>
                <a:lnTo>
                  <a:pt x="136791" y="126377"/>
                </a:lnTo>
                <a:lnTo>
                  <a:pt x="136169" y="125742"/>
                </a:lnTo>
                <a:lnTo>
                  <a:pt x="134950" y="125742"/>
                </a:lnTo>
                <a:lnTo>
                  <a:pt x="135001" y="126377"/>
                </a:lnTo>
                <a:lnTo>
                  <a:pt x="135890" y="126377"/>
                </a:lnTo>
                <a:lnTo>
                  <a:pt x="136029" y="126517"/>
                </a:lnTo>
                <a:lnTo>
                  <a:pt x="136156" y="126377"/>
                </a:lnTo>
                <a:lnTo>
                  <a:pt x="136728" y="126377"/>
                </a:lnTo>
                <a:lnTo>
                  <a:pt x="136842" y="126631"/>
                </a:lnTo>
                <a:lnTo>
                  <a:pt x="137706" y="126631"/>
                </a:lnTo>
                <a:close/>
              </a:path>
              <a:path w="570230" h="212089">
                <a:moveTo>
                  <a:pt x="137744" y="26162"/>
                </a:moveTo>
                <a:lnTo>
                  <a:pt x="135572" y="26162"/>
                </a:lnTo>
                <a:lnTo>
                  <a:pt x="134302" y="26619"/>
                </a:lnTo>
                <a:lnTo>
                  <a:pt x="133502" y="26517"/>
                </a:lnTo>
                <a:lnTo>
                  <a:pt x="133045" y="26162"/>
                </a:lnTo>
                <a:lnTo>
                  <a:pt x="131927" y="26162"/>
                </a:lnTo>
                <a:lnTo>
                  <a:pt x="132829" y="26416"/>
                </a:lnTo>
                <a:lnTo>
                  <a:pt x="130911" y="26162"/>
                </a:lnTo>
                <a:lnTo>
                  <a:pt x="131140" y="26162"/>
                </a:lnTo>
                <a:lnTo>
                  <a:pt x="131368" y="25908"/>
                </a:lnTo>
                <a:lnTo>
                  <a:pt x="131724" y="25654"/>
                </a:lnTo>
                <a:lnTo>
                  <a:pt x="131660" y="25781"/>
                </a:lnTo>
                <a:lnTo>
                  <a:pt x="132575" y="25781"/>
                </a:lnTo>
                <a:lnTo>
                  <a:pt x="131940" y="25273"/>
                </a:lnTo>
                <a:lnTo>
                  <a:pt x="131787" y="25527"/>
                </a:lnTo>
                <a:lnTo>
                  <a:pt x="128727" y="25527"/>
                </a:lnTo>
                <a:lnTo>
                  <a:pt x="129336" y="26162"/>
                </a:lnTo>
                <a:lnTo>
                  <a:pt x="126276" y="26162"/>
                </a:lnTo>
                <a:lnTo>
                  <a:pt x="127368" y="25527"/>
                </a:lnTo>
                <a:lnTo>
                  <a:pt x="123139" y="25527"/>
                </a:lnTo>
                <a:lnTo>
                  <a:pt x="123825" y="25908"/>
                </a:lnTo>
                <a:lnTo>
                  <a:pt x="124866" y="25908"/>
                </a:lnTo>
                <a:lnTo>
                  <a:pt x="122834" y="26035"/>
                </a:lnTo>
                <a:lnTo>
                  <a:pt x="123825" y="25908"/>
                </a:lnTo>
                <a:lnTo>
                  <a:pt x="121183" y="25908"/>
                </a:lnTo>
                <a:lnTo>
                  <a:pt x="120967" y="26162"/>
                </a:lnTo>
                <a:lnTo>
                  <a:pt x="120815" y="26162"/>
                </a:lnTo>
                <a:lnTo>
                  <a:pt x="119316" y="26162"/>
                </a:lnTo>
                <a:lnTo>
                  <a:pt x="117436" y="26416"/>
                </a:lnTo>
                <a:lnTo>
                  <a:pt x="118402" y="26162"/>
                </a:lnTo>
                <a:lnTo>
                  <a:pt x="119011" y="26162"/>
                </a:lnTo>
                <a:lnTo>
                  <a:pt x="118770" y="25908"/>
                </a:lnTo>
                <a:lnTo>
                  <a:pt x="117424" y="25908"/>
                </a:lnTo>
                <a:lnTo>
                  <a:pt x="117576" y="25781"/>
                </a:lnTo>
                <a:lnTo>
                  <a:pt x="113474" y="25781"/>
                </a:lnTo>
                <a:lnTo>
                  <a:pt x="113677" y="25908"/>
                </a:lnTo>
                <a:lnTo>
                  <a:pt x="114452" y="26162"/>
                </a:lnTo>
                <a:lnTo>
                  <a:pt x="117106" y="26162"/>
                </a:lnTo>
                <a:lnTo>
                  <a:pt x="116649" y="26530"/>
                </a:lnTo>
                <a:lnTo>
                  <a:pt x="115862" y="26631"/>
                </a:lnTo>
                <a:lnTo>
                  <a:pt x="114452" y="26162"/>
                </a:lnTo>
                <a:lnTo>
                  <a:pt x="112382" y="26162"/>
                </a:lnTo>
                <a:lnTo>
                  <a:pt x="112496" y="26670"/>
                </a:lnTo>
                <a:lnTo>
                  <a:pt x="115544" y="26670"/>
                </a:lnTo>
                <a:lnTo>
                  <a:pt x="116001" y="26670"/>
                </a:lnTo>
                <a:lnTo>
                  <a:pt x="115798" y="26924"/>
                </a:lnTo>
                <a:lnTo>
                  <a:pt x="116586" y="26797"/>
                </a:lnTo>
                <a:lnTo>
                  <a:pt x="121805" y="26797"/>
                </a:lnTo>
                <a:lnTo>
                  <a:pt x="116636" y="27051"/>
                </a:lnTo>
                <a:lnTo>
                  <a:pt x="133388" y="27051"/>
                </a:lnTo>
                <a:lnTo>
                  <a:pt x="128295" y="26797"/>
                </a:lnTo>
                <a:lnTo>
                  <a:pt x="133210" y="26797"/>
                </a:lnTo>
                <a:lnTo>
                  <a:pt x="134759" y="26797"/>
                </a:lnTo>
                <a:lnTo>
                  <a:pt x="134137" y="26670"/>
                </a:lnTo>
                <a:lnTo>
                  <a:pt x="134747" y="26670"/>
                </a:lnTo>
                <a:lnTo>
                  <a:pt x="137629" y="26670"/>
                </a:lnTo>
                <a:lnTo>
                  <a:pt x="137744" y="26162"/>
                </a:lnTo>
                <a:close/>
              </a:path>
              <a:path w="570230" h="212089">
                <a:moveTo>
                  <a:pt x="137769" y="125361"/>
                </a:moveTo>
                <a:lnTo>
                  <a:pt x="137680" y="124472"/>
                </a:lnTo>
                <a:lnTo>
                  <a:pt x="137172" y="124472"/>
                </a:lnTo>
                <a:lnTo>
                  <a:pt x="137236" y="125361"/>
                </a:lnTo>
                <a:lnTo>
                  <a:pt x="137769" y="125361"/>
                </a:lnTo>
                <a:close/>
              </a:path>
              <a:path w="570230" h="212089">
                <a:moveTo>
                  <a:pt x="137833" y="107200"/>
                </a:moveTo>
                <a:lnTo>
                  <a:pt x="137337" y="107200"/>
                </a:lnTo>
                <a:lnTo>
                  <a:pt x="137337" y="107327"/>
                </a:lnTo>
                <a:lnTo>
                  <a:pt x="137274" y="107454"/>
                </a:lnTo>
                <a:lnTo>
                  <a:pt x="136982" y="107327"/>
                </a:lnTo>
                <a:lnTo>
                  <a:pt x="137337" y="107327"/>
                </a:lnTo>
                <a:lnTo>
                  <a:pt x="137337" y="107200"/>
                </a:lnTo>
                <a:lnTo>
                  <a:pt x="136817" y="107200"/>
                </a:lnTo>
                <a:lnTo>
                  <a:pt x="136690" y="107327"/>
                </a:lnTo>
                <a:lnTo>
                  <a:pt x="136728" y="107200"/>
                </a:lnTo>
                <a:lnTo>
                  <a:pt x="136804" y="106946"/>
                </a:lnTo>
                <a:lnTo>
                  <a:pt x="136525" y="106438"/>
                </a:lnTo>
                <a:lnTo>
                  <a:pt x="136461" y="106311"/>
                </a:lnTo>
                <a:lnTo>
                  <a:pt x="136220" y="106311"/>
                </a:lnTo>
                <a:lnTo>
                  <a:pt x="136258" y="107200"/>
                </a:lnTo>
                <a:lnTo>
                  <a:pt x="136245" y="107327"/>
                </a:lnTo>
                <a:lnTo>
                  <a:pt x="135928" y="107327"/>
                </a:lnTo>
                <a:lnTo>
                  <a:pt x="135775" y="107581"/>
                </a:lnTo>
                <a:lnTo>
                  <a:pt x="136232" y="107581"/>
                </a:lnTo>
                <a:lnTo>
                  <a:pt x="136118" y="108089"/>
                </a:lnTo>
                <a:lnTo>
                  <a:pt x="135470" y="108597"/>
                </a:lnTo>
                <a:lnTo>
                  <a:pt x="135356" y="108724"/>
                </a:lnTo>
                <a:lnTo>
                  <a:pt x="135115" y="108915"/>
                </a:lnTo>
                <a:lnTo>
                  <a:pt x="135077" y="108343"/>
                </a:lnTo>
                <a:lnTo>
                  <a:pt x="135140" y="108089"/>
                </a:lnTo>
                <a:lnTo>
                  <a:pt x="135255" y="107835"/>
                </a:lnTo>
                <a:lnTo>
                  <a:pt x="135623" y="107835"/>
                </a:lnTo>
                <a:lnTo>
                  <a:pt x="135775" y="107581"/>
                </a:lnTo>
                <a:lnTo>
                  <a:pt x="135648" y="107581"/>
                </a:lnTo>
                <a:lnTo>
                  <a:pt x="135102" y="107581"/>
                </a:lnTo>
                <a:lnTo>
                  <a:pt x="134950" y="107581"/>
                </a:lnTo>
                <a:lnTo>
                  <a:pt x="134835" y="107759"/>
                </a:lnTo>
                <a:lnTo>
                  <a:pt x="134835" y="108343"/>
                </a:lnTo>
                <a:lnTo>
                  <a:pt x="134708" y="109232"/>
                </a:lnTo>
                <a:lnTo>
                  <a:pt x="134124" y="109232"/>
                </a:lnTo>
                <a:lnTo>
                  <a:pt x="134823" y="108343"/>
                </a:lnTo>
                <a:lnTo>
                  <a:pt x="134835" y="107759"/>
                </a:lnTo>
                <a:lnTo>
                  <a:pt x="134277" y="108597"/>
                </a:lnTo>
                <a:lnTo>
                  <a:pt x="133578" y="109232"/>
                </a:lnTo>
                <a:lnTo>
                  <a:pt x="134086" y="109232"/>
                </a:lnTo>
                <a:lnTo>
                  <a:pt x="133794" y="109486"/>
                </a:lnTo>
                <a:lnTo>
                  <a:pt x="134708" y="109486"/>
                </a:lnTo>
                <a:lnTo>
                  <a:pt x="134721" y="109232"/>
                </a:lnTo>
                <a:lnTo>
                  <a:pt x="134899" y="109232"/>
                </a:lnTo>
                <a:lnTo>
                  <a:pt x="135013" y="109105"/>
                </a:lnTo>
                <a:lnTo>
                  <a:pt x="135001" y="109232"/>
                </a:lnTo>
                <a:lnTo>
                  <a:pt x="135686" y="109232"/>
                </a:lnTo>
                <a:lnTo>
                  <a:pt x="136512" y="108343"/>
                </a:lnTo>
                <a:lnTo>
                  <a:pt x="136690" y="108343"/>
                </a:lnTo>
                <a:lnTo>
                  <a:pt x="137134" y="107835"/>
                </a:lnTo>
                <a:lnTo>
                  <a:pt x="137223" y="107581"/>
                </a:lnTo>
                <a:lnTo>
                  <a:pt x="137591" y="107581"/>
                </a:lnTo>
                <a:lnTo>
                  <a:pt x="137833" y="107327"/>
                </a:lnTo>
                <a:lnTo>
                  <a:pt x="137833" y="107200"/>
                </a:lnTo>
                <a:close/>
              </a:path>
              <a:path w="570230" h="212089">
                <a:moveTo>
                  <a:pt x="137871" y="138061"/>
                </a:moveTo>
                <a:lnTo>
                  <a:pt x="137490" y="137807"/>
                </a:lnTo>
                <a:lnTo>
                  <a:pt x="137566" y="138061"/>
                </a:lnTo>
                <a:lnTo>
                  <a:pt x="137642" y="138188"/>
                </a:lnTo>
                <a:lnTo>
                  <a:pt x="137426" y="138188"/>
                </a:lnTo>
                <a:lnTo>
                  <a:pt x="137604" y="138442"/>
                </a:lnTo>
                <a:lnTo>
                  <a:pt x="137706" y="138303"/>
                </a:lnTo>
                <a:lnTo>
                  <a:pt x="137871" y="138061"/>
                </a:lnTo>
                <a:close/>
              </a:path>
              <a:path w="570230" h="212089">
                <a:moveTo>
                  <a:pt x="137883" y="106311"/>
                </a:moveTo>
                <a:lnTo>
                  <a:pt x="137452" y="106311"/>
                </a:lnTo>
                <a:lnTo>
                  <a:pt x="137464" y="106438"/>
                </a:lnTo>
                <a:lnTo>
                  <a:pt x="137033" y="105803"/>
                </a:lnTo>
                <a:lnTo>
                  <a:pt x="137261" y="105803"/>
                </a:lnTo>
                <a:lnTo>
                  <a:pt x="137274" y="105549"/>
                </a:lnTo>
                <a:lnTo>
                  <a:pt x="137045" y="105549"/>
                </a:lnTo>
                <a:lnTo>
                  <a:pt x="137096" y="104914"/>
                </a:lnTo>
                <a:lnTo>
                  <a:pt x="137299" y="104914"/>
                </a:lnTo>
                <a:lnTo>
                  <a:pt x="137312" y="104660"/>
                </a:lnTo>
                <a:lnTo>
                  <a:pt x="137121" y="104660"/>
                </a:lnTo>
                <a:lnTo>
                  <a:pt x="136906" y="104914"/>
                </a:lnTo>
                <a:lnTo>
                  <a:pt x="136753" y="105168"/>
                </a:lnTo>
                <a:lnTo>
                  <a:pt x="136766" y="106197"/>
                </a:lnTo>
                <a:lnTo>
                  <a:pt x="136423" y="106057"/>
                </a:lnTo>
                <a:lnTo>
                  <a:pt x="136461" y="106311"/>
                </a:lnTo>
                <a:lnTo>
                  <a:pt x="136779" y="106311"/>
                </a:lnTo>
                <a:lnTo>
                  <a:pt x="137121" y="106311"/>
                </a:lnTo>
                <a:lnTo>
                  <a:pt x="137058" y="106946"/>
                </a:lnTo>
                <a:lnTo>
                  <a:pt x="137845" y="106946"/>
                </a:lnTo>
                <a:lnTo>
                  <a:pt x="137883" y="106438"/>
                </a:lnTo>
                <a:lnTo>
                  <a:pt x="137883" y="106311"/>
                </a:lnTo>
                <a:close/>
              </a:path>
              <a:path w="570230" h="212089">
                <a:moveTo>
                  <a:pt x="137896" y="29083"/>
                </a:moveTo>
                <a:lnTo>
                  <a:pt x="137718" y="28956"/>
                </a:lnTo>
                <a:lnTo>
                  <a:pt x="137147" y="28702"/>
                </a:lnTo>
                <a:lnTo>
                  <a:pt x="134708" y="28702"/>
                </a:lnTo>
                <a:lnTo>
                  <a:pt x="135877" y="29083"/>
                </a:lnTo>
                <a:lnTo>
                  <a:pt x="137896" y="29083"/>
                </a:lnTo>
                <a:close/>
              </a:path>
              <a:path w="570230" h="212089">
                <a:moveTo>
                  <a:pt x="137947" y="12319"/>
                </a:moveTo>
                <a:lnTo>
                  <a:pt x="137033" y="12319"/>
                </a:lnTo>
                <a:lnTo>
                  <a:pt x="135890" y="12319"/>
                </a:lnTo>
                <a:lnTo>
                  <a:pt x="135953" y="12573"/>
                </a:lnTo>
                <a:lnTo>
                  <a:pt x="137934" y="12573"/>
                </a:lnTo>
                <a:lnTo>
                  <a:pt x="137947" y="12319"/>
                </a:lnTo>
                <a:close/>
              </a:path>
              <a:path w="570230" h="212089">
                <a:moveTo>
                  <a:pt x="137960" y="105803"/>
                </a:moveTo>
                <a:lnTo>
                  <a:pt x="137261" y="105803"/>
                </a:lnTo>
                <a:lnTo>
                  <a:pt x="137248" y="106057"/>
                </a:lnTo>
                <a:lnTo>
                  <a:pt x="137858" y="106057"/>
                </a:lnTo>
                <a:lnTo>
                  <a:pt x="137960" y="105803"/>
                </a:lnTo>
                <a:close/>
              </a:path>
              <a:path w="570230" h="212089">
                <a:moveTo>
                  <a:pt x="137960" y="11684"/>
                </a:moveTo>
                <a:lnTo>
                  <a:pt x="137922" y="11430"/>
                </a:lnTo>
                <a:lnTo>
                  <a:pt x="137782" y="11430"/>
                </a:lnTo>
                <a:lnTo>
                  <a:pt x="137744" y="11684"/>
                </a:lnTo>
                <a:lnTo>
                  <a:pt x="137960" y="11684"/>
                </a:lnTo>
                <a:close/>
              </a:path>
              <a:path w="570230" h="212089">
                <a:moveTo>
                  <a:pt x="137972" y="11938"/>
                </a:moveTo>
                <a:lnTo>
                  <a:pt x="137706" y="11938"/>
                </a:lnTo>
                <a:lnTo>
                  <a:pt x="137744" y="11684"/>
                </a:lnTo>
                <a:lnTo>
                  <a:pt x="135001" y="11684"/>
                </a:lnTo>
                <a:lnTo>
                  <a:pt x="135026" y="12319"/>
                </a:lnTo>
                <a:lnTo>
                  <a:pt x="135890" y="12319"/>
                </a:lnTo>
                <a:lnTo>
                  <a:pt x="135864" y="12192"/>
                </a:lnTo>
                <a:lnTo>
                  <a:pt x="136105" y="12192"/>
                </a:lnTo>
                <a:lnTo>
                  <a:pt x="136321" y="12192"/>
                </a:lnTo>
                <a:lnTo>
                  <a:pt x="135953" y="12065"/>
                </a:lnTo>
                <a:lnTo>
                  <a:pt x="135801" y="11938"/>
                </a:lnTo>
                <a:lnTo>
                  <a:pt x="135585" y="11938"/>
                </a:lnTo>
                <a:lnTo>
                  <a:pt x="135801" y="11938"/>
                </a:lnTo>
                <a:lnTo>
                  <a:pt x="137553" y="11938"/>
                </a:lnTo>
                <a:lnTo>
                  <a:pt x="137210" y="12192"/>
                </a:lnTo>
                <a:lnTo>
                  <a:pt x="137960" y="12192"/>
                </a:lnTo>
                <a:lnTo>
                  <a:pt x="137972" y="11938"/>
                </a:lnTo>
                <a:close/>
              </a:path>
              <a:path w="570230" h="212089">
                <a:moveTo>
                  <a:pt x="137998" y="38608"/>
                </a:moveTo>
                <a:lnTo>
                  <a:pt x="136728" y="37592"/>
                </a:lnTo>
                <a:lnTo>
                  <a:pt x="134493" y="37084"/>
                </a:lnTo>
                <a:lnTo>
                  <a:pt x="132016" y="37084"/>
                </a:lnTo>
                <a:lnTo>
                  <a:pt x="131927" y="37338"/>
                </a:lnTo>
                <a:lnTo>
                  <a:pt x="131813" y="37719"/>
                </a:lnTo>
                <a:lnTo>
                  <a:pt x="133286" y="37719"/>
                </a:lnTo>
                <a:lnTo>
                  <a:pt x="133502" y="37719"/>
                </a:lnTo>
                <a:lnTo>
                  <a:pt x="134035" y="37846"/>
                </a:lnTo>
                <a:lnTo>
                  <a:pt x="133286" y="37719"/>
                </a:lnTo>
                <a:lnTo>
                  <a:pt x="133057" y="37973"/>
                </a:lnTo>
                <a:lnTo>
                  <a:pt x="134581" y="37973"/>
                </a:lnTo>
                <a:lnTo>
                  <a:pt x="135115" y="38227"/>
                </a:lnTo>
                <a:lnTo>
                  <a:pt x="135293" y="38227"/>
                </a:lnTo>
                <a:lnTo>
                  <a:pt x="135293" y="38354"/>
                </a:lnTo>
                <a:lnTo>
                  <a:pt x="135115" y="38227"/>
                </a:lnTo>
                <a:lnTo>
                  <a:pt x="132842" y="38227"/>
                </a:lnTo>
                <a:lnTo>
                  <a:pt x="132613" y="38481"/>
                </a:lnTo>
                <a:lnTo>
                  <a:pt x="135318" y="38481"/>
                </a:lnTo>
                <a:lnTo>
                  <a:pt x="135331" y="38608"/>
                </a:lnTo>
                <a:lnTo>
                  <a:pt x="137998" y="38608"/>
                </a:lnTo>
                <a:close/>
              </a:path>
              <a:path w="570230" h="212089">
                <a:moveTo>
                  <a:pt x="137998" y="25019"/>
                </a:moveTo>
                <a:lnTo>
                  <a:pt x="136829" y="25019"/>
                </a:lnTo>
                <a:lnTo>
                  <a:pt x="136804" y="25527"/>
                </a:lnTo>
                <a:lnTo>
                  <a:pt x="136664" y="25781"/>
                </a:lnTo>
                <a:lnTo>
                  <a:pt x="137833" y="25781"/>
                </a:lnTo>
                <a:lnTo>
                  <a:pt x="137947" y="25273"/>
                </a:lnTo>
                <a:lnTo>
                  <a:pt x="137998" y="25019"/>
                </a:lnTo>
                <a:close/>
              </a:path>
              <a:path w="570230" h="212089">
                <a:moveTo>
                  <a:pt x="138010" y="137299"/>
                </a:moveTo>
                <a:lnTo>
                  <a:pt x="137820" y="137045"/>
                </a:lnTo>
                <a:lnTo>
                  <a:pt x="137731" y="136918"/>
                </a:lnTo>
                <a:lnTo>
                  <a:pt x="137617" y="136664"/>
                </a:lnTo>
                <a:lnTo>
                  <a:pt x="137528" y="136029"/>
                </a:lnTo>
                <a:lnTo>
                  <a:pt x="137426" y="135521"/>
                </a:lnTo>
                <a:lnTo>
                  <a:pt x="137299" y="135013"/>
                </a:lnTo>
                <a:lnTo>
                  <a:pt x="137172" y="134886"/>
                </a:lnTo>
                <a:lnTo>
                  <a:pt x="137541" y="134886"/>
                </a:lnTo>
                <a:lnTo>
                  <a:pt x="137668" y="134886"/>
                </a:lnTo>
                <a:lnTo>
                  <a:pt x="137833" y="134632"/>
                </a:lnTo>
                <a:lnTo>
                  <a:pt x="136918" y="134632"/>
                </a:lnTo>
                <a:lnTo>
                  <a:pt x="137033" y="134759"/>
                </a:lnTo>
                <a:lnTo>
                  <a:pt x="136563" y="134632"/>
                </a:lnTo>
                <a:lnTo>
                  <a:pt x="136067" y="134632"/>
                </a:lnTo>
                <a:lnTo>
                  <a:pt x="135915" y="134378"/>
                </a:lnTo>
                <a:lnTo>
                  <a:pt x="135369" y="134378"/>
                </a:lnTo>
                <a:lnTo>
                  <a:pt x="135394" y="134632"/>
                </a:lnTo>
                <a:lnTo>
                  <a:pt x="135305" y="134378"/>
                </a:lnTo>
                <a:lnTo>
                  <a:pt x="133870" y="134378"/>
                </a:lnTo>
                <a:lnTo>
                  <a:pt x="133845" y="134886"/>
                </a:lnTo>
                <a:lnTo>
                  <a:pt x="133527" y="134632"/>
                </a:lnTo>
                <a:lnTo>
                  <a:pt x="133426" y="135521"/>
                </a:lnTo>
                <a:lnTo>
                  <a:pt x="133324" y="135648"/>
                </a:lnTo>
                <a:lnTo>
                  <a:pt x="133096" y="135521"/>
                </a:lnTo>
                <a:lnTo>
                  <a:pt x="133235" y="135763"/>
                </a:lnTo>
                <a:lnTo>
                  <a:pt x="133553" y="135775"/>
                </a:lnTo>
                <a:lnTo>
                  <a:pt x="133489" y="135978"/>
                </a:lnTo>
                <a:lnTo>
                  <a:pt x="133248" y="135775"/>
                </a:lnTo>
                <a:lnTo>
                  <a:pt x="133350" y="136156"/>
                </a:lnTo>
                <a:lnTo>
                  <a:pt x="133565" y="136029"/>
                </a:lnTo>
                <a:lnTo>
                  <a:pt x="133743" y="135775"/>
                </a:lnTo>
                <a:lnTo>
                  <a:pt x="133845" y="134937"/>
                </a:lnTo>
                <a:lnTo>
                  <a:pt x="133832" y="135521"/>
                </a:lnTo>
                <a:lnTo>
                  <a:pt x="136232" y="135521"/>
                </a:lnTo>
                <a:lnTo>
                  <a:pt x="137007" y="136410"/>
                </a:lnTo>
                <a:lnTo>
                  <a:pt x="136867" y="136410"/>
                </a:lnTo>
                <a:lnTo>
                  <a:pt x="136817" y="136664"/>
                </a:lnTo>
                <a:lnTo>
                  <a:pt x="136728" y="137045"/>
                </a:lnTo>
                <a:lnTo>
                  <a:pt x="136372" y="137299"/>
                </a:lnTo>
                <a:lnTo>
                  <a:pt x="138010" y="137299"/>
                </a:lnTo>
                <a:close/>
              </a:path>
              <a:path w="570230" h="212089">
                <a:moveTo>
                  <a:pt x="138010" y="40259"/>
                </a:moveTo>
                <a:lnTo>
                  <a:pt x="137668" y="40005"/>
                </a:lnTo>
                <a:lnTo>
                  <a:pt x="136385" y="40005"/>
                </a:lnTo>
                <a:lnTo>
                  <a:pt x="135864" y="40259"/>
                </a:lnTo>
                <a:lnTo>
                  <a:pt x="138010" y="40259"/>
                </a:lnTo>
                <a:close/>
              </a:path>
              <a:path w="570230" h="212089">
                <a:moveTo>
                  <a:pt x="138214" y="29972"/>
                </a:moveTo>
                <a:lnTo>
                  <a:pt x="137363" y="29972"/>
                </a:lnTo>
                <a:lnTo>
                  <a:pt x="137439" y="30226"/>
                </a:lnTo>
                <a:lnTo>
                  <a:pt x="137680" y="30226"/>
                </a:lnTo>
                <a:lnTo>
                  <a:pt x="138214" y="29972"/>
                </a:lnTo>
                <a:close/>
              </a:path>
              <a:path w="570230" h="212089">
                <a:moveTo>
                  <a:pt x="138226" y="133489"/>
                </a:moveTo>
                <a:lnTo>
                  <a:pt x="137871" y="133235"/>
                </a:lnTo>
                <a:lnTo>
                  <a:pt x="137007" y="133235"/>
                </a:lnTo>
                <a:lnTo>
                  <a:pt x="136486" y="133489"/>
                </a:lnTo>
                <a:lnTo>
                  <a:pt x="138226" y="133489"/>
                </a:lnTo>
                <a:close/>
              </a:path>
              <a:path w="570230" h="212089">
                <a:moveTo>
                  <a:pt x="138252" y="23876"/>
                </a:moveTo>
                <a:lnTo>
                  <a:pt x="135966" y="23876"/>
                </a:lnTo>
                <a:lnTo>
                  <a:pt x="136664" y="24384"/>
                </a:lnTo>
                <a:lnTo>
                  <a:pt x="138137" y="24384"/>
                </a:lnTo>
                <a:lnTo>
                  <a:pt x="138252" y="23876"/>
                </a:lnTo>
                <a:close/>
              </a:path>
              <a:path w="570230" h="212089">
                <a:moveTo>
                  <a:pt x="138569" y="133743"/>
                </a:moveTo>
                <a:lnTo>
                  <a:pt x="138455" y="133489"/>
                </a:lnTo>
                <a:lnTo>
                  <a:pt x="138353" y="133235"/>
                </a:lnTo>
                <a:lnTo>
                  <a:pt x="138226" y="133489"/>
                </a:lnTo>
                <a:lnTo>
                  <a:pt x="138569" y="133743"/>
                </a:lnTo>
                <a:close/>
              </a:path>
              <a:path w="570230" h="212089">
                <a:moveTo>
                  <a:pt x="138633" y="39116"/>
                </a:moveTo>
                <a:lnTo>
                  <a:pt x="138315" y="38862"/>
                </a:lnTo>
                <a:lnTo>
                  <a:pt x="135356" y="38862"/>
                </a:lnTo>
                <a:lnTo>
                  <a:pt x="135026" y="39116"/>
                </a:lnTo>
                <a:lnTo>
                  <a:pt x="138633" y="39116"/>
                </a:lnTo>
                <a:close/>
              </a:path>
              <a:path w="570230" h="212089">
                <a:moveTo>
                  <a:pt x="138658" y="40767"/>
                </a:moveTo>
                <a:lnTo>
                  <a:pt x="138353" y="40513"/>
                </a:lnTo>
                <a:lnTo>
                  <a:pt x="135343" y="40513"/>
                </a:lnTo>
                <a:lnTo>
                  <a:pt x="134823" y="40767"/>
                </a:lnTo>
                <a:lnTo>
                  <a:pt x="138658" y="40767"/>
                </a:lnTo>
                <a:close/>
              </a:path>
              <a:path w="570230" h="212089">
                <a:moveTo>
                  <a:pt x="138772" y="26670"/>
                </a:moveTo>
                <a:lnTo>
                  <a:pt x="137629" y="26670"/>
                </a:lnTo>
                <a:lnTo>
                  <a:pt x="137553" y="27051"/>
                </a:lnTo>
                <a:lnTo>
                  <a:pt x="135382" y="26924"/>
                </a:lnTo>
                <a:lnTo>
                  <a:pt x="136004" y="27051"/>
                </a:lnTo>
                <a:lnTo>
                  <a:pt x="133388" y="27051"/>
                </a:lnTo>
                <a:lnTo>
                  <a:pt x="135128" y="27813"/>
                </a:lnTo>
                <a:lnTo>
                  <a:pt x="138544" y="27813"/>
                </a:lnTo>
                <a:lnTo>
                  <a:pt x="138645" y="27305"/>
                </a:lnTo>
                <a:lnTo>
                  <a:pt x="138747" y="26797"/>
                </a:lnTo>
                <a:lnTo>
                  <a:pt x="138772" y="26670"/>
                </a:lnTo>
                <a:close/>
              </a:path>
              <a:path w="570230" h="212089">
                <a:moveTo>
                  <a:pt x="138950" y="138061"/>
                </a:moveTo>
                <a:lnTo>
                  <a:pt x="138633" y="137934"/>
                </a:lnTo>
                <a:lnTo>
                  <a:pt x="138506" y="138061"/>
                </a:lnTo>
                <a:lnTo>
                  <a:pt x="138950" y="138061"/>
                </a:lnTo>
                <a:close/>
              </a:path>
              <a:path w="570230" h="212089">
                <a:moveTo>
                  <a:pt x="138950" y="25781"/>
                </a:moveTo>
                <a:lnTo>
                  <a:pt x="137833" y="25781"/>
                </a:lnTo>
                <a:lnTo>
                  <a:pt x="137744" y="26162"/>
                </a:lnTo>
                <a:lnTo>
                  <a:pt x="138874" y="26162"/>
                </a:lnTo>
                <a:lnTo>
                  <a:pt x="138950" y="25781"/>
                </a:lnTo>
                <a:close/>
              </a:path>
              <a:path w="570230" h="212089">
                <a:moveTo>
                  <a:pt x="139014" y="133870"/>
                </a:moveTo>
                <a:lnTo>
                  <a:pt x="138899" y="133235"/>
                </a:lnTo>
                <a:lnTo>
                  <a:pt x="138798" y="133743"/>
                </a:lnTo>
                <a:lnTo>
                  <a:pt x="139014" y="133870"/>
                </a:lnTo>
                <a:close/>
              </a:path>
              <a:path w="570230" h="212089">
                <a:moveTo>
                  <a:pt x="139077" y="30226"/>
                </a:moveTo>
                <a:lnTo>
                  <a:pt x="137680" y="30226"/>
                </a:lnTo>
                <a:lnTo>
                  <a:pt x="137388" y="30365"/>
                </a:lnTo>
                <a:lnTo>
                  <a:pt x="137325" y="29845"/>
                </a:lnTo>
                <a:lnTo>
                  <a:pt x="132295" y="29845"/>
                </a:lnTo>
                <a:lnTo>
                  <a:pt x="132092" y="29845"/>
                </a:lnTo>
                <a:lnTo>
                  <a:pt x="132143" y="29972"/>
                </a:lnTo>
                <a:lnTo>
                  <a:pt x="132702" y="31369"/>
                </a:lnTo>
                <a:lnTo>
                  <a:pt x="138074" y="31369"/>
                </a:lnTo>
                <a:lnTo>
                  <a:pt x="138620" y="30988"/>
                </a:lnTo>
                <a:lnTo>
                  <a:pt x="138963" y="30480"/>
                </a:lnTo>
                <a:lnTo>
                  <a:pt x="139077" y="30226"/>
                </a:lnTo>
                <a:close/>
              </a:path>
              <a:path w="570230" h="212089">
                <a:moveTo>
                  <a:pt x="139115" y="134632"/>
                </a:moveTo>
                <a:lnTo>
                  <a:pt x="139052" y="134124"/>
                </a:lnTo>
                <a:lnTo>
                  <a:pt x="138087" y="134251"/>
                </a:lnTo>
                <a:lnTo>
                  <a:pt x="138176" y="134124"/>
                </a:lnTo>
                <a:lnTo>
                  <a:pt x="135750" y="134124"/>
                </a:lnTo>
                <a:lnTo>
                  <a:pt x="135915" y="134378"/>
                </a:lnTo>
                <a:lnTo>
                  <a:pt x="137134" y="134378"/>
                </a:lnTo>
                <a:lnTo>
                  <a:pt x="138010" y="134378"/>
                </a:lnTo>
                <a:lnTo>
                  <a:pt x="137833" y="134632"/>
                </a:lnTo>
                <a:lnTo>
                  <a:pt x="139115" y="134632"/>
                </a:lnTo>
                <a:close/>
              </a:path>
              <a:path w="570230" h="212089">
                <a:moveTo>
                  <a:pt x="139166" y="135013"/>
                </a:moveTo>
                <a:lnTo>
                  <a:pt x="139153" y="134886"/>
                </a:lnTo>
                <a:lnTo>
                  <a:pt x="137668" y="134886"/>
                </a:lnTo>
                <a:lnTo>
                  <a:pt x="137617" y="135013"/>
                </a:lnTo>
                <a:lnTo>
                  <a:pt x="139166" y="135013"/>
                </a:lnTo>
                <a:close/>
              </a:path>
              <a:path w="570230" h="212089">
                <a:moveTo>
                  <a:pt x="139179" y="104406"/>
                </a:moveTo>
                <a:lnTo>
                  <a:pt x="138315" y="104406"/>
                </a:lnTo>
                <a:lnTo>
                  <a:pt x="138061" y="104660"/>
                </a:lnTo>
                <a:lnTo>
                  <a:pt x="137883" y="104660"/>
                </a:lnTo>
                <a:lnTo>
                  <a:pt x="138315" y="104406"/>
                </a:lnTo>
                <a:lnTo>
                  <a:pt x="137325" y="104406"/>
                </a:lnTo>
                <a:lnTo>
                  <a:pt x="137312" y="104660"/>
                </a:lnTo>
                <a:lnTo>
                  <a:pt x="137604" y="104660"/>
                </a:lnTo>
                <a:lnTo>
                  <a:pt x="137566" y="104914"/>
                </a:lnTo>
                <a:lnTo>
                  <a:pt x="137807" y="104914"/>
                </a:lnTo>
                <a:lnTo>
                  <a:pt x="137566" y="105168"/>
                </a:lnTo>
                <a:lnTo>
                  <a:pt x="137287" y="105422"/>
                </a:lnTo>
                <a:lnTo>
                  <a:pt x="137274" y="105549"/>
                </a:lnTo>
                <a:lnTo>
                  <a:pt x="138074" y="105549"/>
                </a:lnTo>
                <a:lnTo>
                  <a:pt x="138938" y="104660"/>
                </a:lnTo>
                <a:lnTo>
                  <a:pt x="139128" y="104660"/>
                </a:lnTo>
                <a:lnTo>
                  <a:pt x="139179" y="104406"/>
                </a:lnTo>
                <a:close/>
              </a:path>
              <a:path w="570230" h="212089">
                <a:moveTo>
                  <a:pt x="139217" y="104152"/>
                </a:moveTo>
                <a:lnTo>
                  <a:pt x="139141" y="104025"/>
                </a:lnTo>
                <a:lnTo>
                  <a:pt x="138988" y="103809"/>
                </a:lnTo>
                <a:lnTo>
                  <a:pt x="138531" y="103898"/>
                </a:lnTo>
                <a:lnTo>
                  <a:pt x="138976" y="103771"/>
                </a:lnTo>
                <a:lnTo>
                  <a:pt x="137896" y="103771"/>
                </a:lnTo>
                <a:lnTo>
                  <a:pt x="137566" y="103263"/>
                </a:lnTo>
                <a:lnTo>
                  <a:pt x="137172" y="103136"/>
                </a:lnTo>
                <a:lnTo>
                  <a:pt x="136613" y="103136"/>
                </a:lnTo>
                <a:lnTo>
                  <a:pt x="136867" y="103263"/>
                </a:lnTo>
                <a:lnTo>
                  <a:pt x="137007" y="103263"/>
                </a:lnTo>
                <a:lnTo>
                  <a:pt x="137121" y="103403"/>
                </a:lnTo>
                <a:lnTo>
                  <a:pt x="136867" y="103263"/>
                </a:lnTo>
                <a:lnTo>
                  <a:pt x="136728" y="103263"/>
                </a:lnTo>
                <a:lnTo>
                  <a:pt x="136956" y="103517"/>
                </a:lnTo>
                <a:lnTo>
                  <a:pt x="137236" y="103517"/>
                </a:lnTo>
                <a:lnTo>
                  <a:pt x="137477" y="103771"/>
                </a:lnTo>
                <a:lnTo>
                  <a:pt x="137858" y="103771"/>
                </a:lnTo>
                <a:lnTo>
                  <a:pt x="137947" y="104025"/>
                </a:lnTo>
                <a:lnTo>
                  <a:pt x="137350" y="104025"/>
                </a:lnTo>
                <a:lnTo>
                  <a:pt x="137337" y="104152"/>
                </a:lnTo>
                <a:lnTo>
                  <a:pt x="139217" y="104152"/>
                </a:lnTo>
                <a:close/>
              </a:path>
              <a:path w="570230" h="212089">
                <a:moveTo>
                  <a:pt x="139230" y="24384"/>
                </a:moveTo>
                <a:lnTo>
                  <a:pt x="138137" y="24384"/>
                </a:lnTo>
                <a:lnTo>
                  <a:pt x="138087" y="24638"/>
                </a:lnTo>
                <a:lnTo>
                  <a:pt x="137998" y="25019"/>
                </a:lnTo>
                <a:lnTo>
                  <a:pt x="139103" y="25019"/>
                </a:lnTo>
                <a:lnTo>
                  <a:pt x="139179" y="24638"/>
                </a:lnTo>
                <a:lnTo>
                  <a:pt x="139230" y="24384"/>
                </a:lnTo>
                <a:close/>
              </a:path>
              <a:path w="570230" h="212089">
                <a:moveTo>
                  <a:pt x="139306" y="128917"/>
                </a:moveTo>
                <a:lnTo>
                  <a:pt x="139115" y="128663"/>
                </a:lnTo>
                <a:lnTo>
                  <a:pt x="137515" y="128663"/>
                </a:lnTo>
                <a:lnTo>
                  <a:pt x="137566" y="128917"/>
                </a:lnTo>
                <a:lnTo>
                  <a:pt x="139306" y="128917"/>
                </a:lnTo>
                <a:close/>
              </a:path>
              <a:path w="570230" h="212089">
                <a:moveTo>
                  <a:pt x="139331" y="126377"/>
                </a:moveTo>
                <a:lnTo>
                  <a:pt x="138010" y="125996"/>
                </a:lnTo>
                <a:lnTo>
                  <a:pt x="137896" y="125742"/>
                </a:lnTo>
                <a:lnTo>
                  <a:pt x="137337" y="125742"/>
                </a:lnTo>
                <a:lnTo>
                  <a:pt x="137414" y="125996"/>
                </a:lnTo>
                <a:lnTo>
                  <a:pt x="137541" y="126377"/>
                </a:lnTo>
                <a:lnTo>
                  <a:pt x="139331" y="126377"/>
                </a:lnTo>
                <a:close/>
              </a:path>
              <a:path w="570230" h="212089">
                <a:moveTo>
                  <a:pt x="139509" y="22987"/>
                </a:moveTo>
                <a:lnTo>
                  <a:pt x="138442" y="22987"/>
                </a:lnTo>
                <a:lnTo>
                  <a:pt x="138328" y="23495"/>
                </a:lnTo>
                <a:lnTo>
                  <a:pt x="138252" y="23876"/>
                </a:lnTo>
                <a:lnTo>
                  <a:pt x="139331" y="23876"/>
                </a:lnTo>
                <a:lnTo>
                  <a:pt x="139407" y="23495"/>
                </a:lnTo>
                <a:lnTo>
                  <a:pt x="139509" y="22987"/>
                </a:lnTo>
                <a:close/>
              </a:path>
              <a:path w="570230" h="212089">
                <a:moveTo>
                  <a:pt x="139712" y="129425"/>
                </a:moveTo>
                <a:lnTo>
                  <a:pt x="139509" y="129171"/>
                </a:lnTo>
                <a:lnTo>
                  <a:pt x="138226" y="129171"/>
                </a:lnTo>
                <a:lnTo>
                  <a:pt x="138239" y="129425"/>
                </a:lnTo>
                <a:lnTo>
                  <a:pt x="139712" y="129425"/>
                </a:lnTo>
                <a:close/>
              </a:path>
              <a:path w="570230" h="212089">
                <a:moveTo>
                  <a:pt x="139738" y="40005"/>
                </a:moveTo>
                <a:lnTo>
                  <a:pt x="139103" y="39497"/>
                </a:lnTo>
                <a:lnTo>
                  <a:pt x="138950" y="39370"/>
                </a:lnTo>
                <a:lnTo>
                  <a:pt x="137426" y="39370"/>
                </a:lnTo>
                <a:lnTo>
                  <a:pt x="137426" y="39497"/>
                </a:lnTo>
                <a:lnTo>
                  <a:pt x="137160" y="39624"/>
                </a:lnTo>
                <a:lnTo>
                  <a:pt x="136994" y="39497"/>
                </a:lnTo>
                <a:lnTo>
                  <a:pt x="137426" y="39497"/>
                </a:lnTo>
                <a:lnTo>
                  <a:pt x="137426" y="39370"/>
                </a:lnTo>
                <a:lnTo>
                  <a:pt x="134594" y="39370"/>
                </a:lnTo>
                <a:lnTo>
                  <a:pt x="134302" y="39497"/>
                </a:lnTo>
                <a:lnTo>
                  <a:pt x="132638" y="39497"/>
                </a:lnTo>
                <a:lnTo>
                  <a:pt x="132194" y="39751"/>
                </a:lnTo>
                <a:lnTo>
                  <a:pt x="133731" y="39751"/>
                </a:lnTo>
                <a:lnTo>
                  <a:pt x="133108" y="40005"/>
                </a:lnTo>
                <a:lnTo>
                  <a:pt x="136385" y="40005"/>
                </a:lnTo>
                <a:lnTo>
                  <a:pt x="136906" y="39751"/>
                </a:lnTo>
                <a:lnTo>
                  <a:pt x="137337" y="39751"/>
                </a:lnTo>
                <a:lnTo>
                  <a:pt x="137668" y="40005"/>
                </a:lnTo>
                <a:lnTo>
                  <a:pt x="139738" y="40005"/>
                </a:lnTo>
                <a:close/>
              </a:path>
              <a:path w="570230" h="212089">
                <a:moveTo>
                  <a:pt x="139865" y="141236"/>
                </a:moveTo>
                <a:lnTo>
                  <a:pt x="137337" y="141236"/>
                </a:lnTo>
                <a:lnTo>
                  <a:pt x="137934" y="141363"/>
                </a:lnTo>
                <a:lnTo>
                  <a:pt x="138950" y="141363"/>
                </a:lnTo>
                <a:lnTo>
                  <a:pt x="139865" y="141236"/>
                </a:lnTo>
                <a:close/>
              </a:path>
              <a:path w="570230" h="212089">
                <a:moveTo>
                  <a:pt x="139928" y="134886"/>
                </a:moveTo>
                <a:lnTo>
                  <a:pt x="139712" y="134632"/>
                </a:lnTo>
                <a:lnTo>
                  <a:pt x="139115" y="134632"/>
                </a:lnTo>
                <a:lnTo>
                  <a:pt x="139153" y="134886"/>
                </a:lnTo>
                <a:lnTo>
                  <a:pt x="139928" y="134886"/>
                </a:lnTo>
                <a:close/>
              </a:path>
              <a:path w="570230" h="212089">
                <a:moveTo>
                  <a:pt x="140004" y="12573"/>
                </a:moveTo>
                <a:lnTo>
                  <a:pt x="137934" y="12573"/>
                </a:lnTo>
                <a:lnTo>
                  <a:pt x="137883" y="13208"/>
                </a:lnTo>
                <a:lnTo>
                  <a:pt x="137807" y="13716"/>
                </a:lnTo>
                <a:lnTo>
                  <a:pt x="136042" y="13716"/>
                </a:lnTo>
                <a:lnTo>
                  <a:pt x="136055" y="13970"/>
                </a:lnTo>
                <a:lnTo>
                  <a:pt x="137769" y="13970"/>
                </a:lnTo>
                <a:lnTo>
                  <a:pt x="137668" y="14325"/>
                </a:lnTo>
                <a:lnTo>
                  <a:pt x="137807" y="14351"/>
                </a:lnTo>
                <a:lnTo>
                  <a:pt x="137668" y="14351"/>
                </a:lnTo>
                <a:lnTo>
                  <a:pt x="137515" y="14605"/>
                </a:lnTo>
                <a:lnTo>
                  <a:pt x="140004" y="14605"/>
                </a:lnTo>
                <a:lnTo>
                  <a:pt x="140004" y="12573"/>
                </a:lnTo>
                <a:close/>
              </a:path>
              <a:path w="570230" h="212089">
                <a:moveTo>
                  <a:pt x="140004" y="12192"/>
                </a:moveTo>
                <a:lnTo>
                  <a:pt x="137960" y="12192"/>
                </a:lnTo>
                <a:lnTo>
                  <a:pt x="137947" y="12319"/>
                </a:lnTo>
                <a:lnTo>
                  <a:pt x="140004" y="12319"/>
                </a:lnTo>
                <a:lnTo>
                  <a:pt x="140004" y="12192"/>
                </a:lnTo>
                <a:close/>
              </a:path>
              <a:path w="570230" h="212089">
                <a:moveTo>
                  <a:pt x="140004" y="11684"/>
                </a:moveTo>
                <a:lnTo>
                  <a:pt x="137960" y="11684"/>
                </a:lnTo>
                <a:lnTo>
                  <a:pt x="138010" y="11938"/>
                </a:lnTo>
                <a:lnTo>
                  <a:pt x="140004" y="11938"/>
                </a:lnTo>
                <a:lnTo>
                  <a:pt x="140004" y="11684"/>
                </a:lnTo>
                <a:close/>
              </a:path>
              <a:path w="570230" h="212089">
                <a:moveTo>
                  <a:pt x="140004" y="9906"/>
                </a:moveTo>
                <a:lnTo>
                  <a:pt x="134937" y="9906"/>
                </a:lnTo>
                <a:lnTo>
                  <a:pt x="135001" y="11430"/>
                </a:lnTo>
                <a:lnTo>
                  <a:pt x="137782" y="11430"/>
                </a:lnTo>
                <a:lnTo>
                  <a:pt x="137833" y="11176"/>
                </a:lnTo>
                <a:lnTo>
                  <a:pt x="137922" y="11430"/>
                </a:lnTo>
                <a:lnTo>
                  <a:pt x="140004" y="11430"/>
                </a:lnTo>
                <a:lnTo>
                  <a:pt x="140004" y="11176"/>
                </a:lnTo>
                <a:lnTo>
                  <a:pt x="140004" y="9906"/>
                </a:lnTo>
                <a:close/>
              </a:path>
              <a:path w="570230" h="212089">
                <a:moveTo>
                  <a:pt x="140004" y="9144"/>
                </a:moveTo>
                <a:lnTo>
                  <a:pt x="139763" y="8763"/>
                </a:lnTo>
                <a:lnTo>
                  <a:pt x="139484" y="8382"/>
                </a:lnTo>
                <a:lnTo>
                  <a:pt x="139014" y="8001"/>
                </a:lnTo>
                <a:lnTo>
                  <a:pt x="135851" y="5969"/>
                </a:lnTo>
                <a:lnTo>
                  <a:pt x="139192" y="5969"/>
                </a:lnTo>
                <a:lnTo>
                  <a:pt x="138328" y="5461"/>
                </a:lnTo>
                <a:lnTo>
                  <a:pt x="137718" y="5207"/>
                </a:lnTo>
                <a:lnTo>
                  <a:pt x="137414" y="5080"/>
                </a:lnTo>
                <a:lnTo>
                  <a:pt x="137388" y="4826"/>
                </a:lnTo>
                <a:lnTo>
                  <a:pt x="137261" y="4572"/>
                </a:lnTo>
                <a:lnTo>
                  <a:pt x="137096" y="4445"/>
                </a:lnTo>
                <a:lnTo>
                  <a:pt x="138290" y="4445"/>
                </a:lnTo>
                <a:lnTo>
                  <a:pt x="135597" y="4191"/>
                </a:lnTo>
                <a:lnTo>
                  <a:pt x="135432" y="4445"/>
                </a:lnTo>
                <a:lnTo>
                  <a:pt x="134543" y="4191"/>
                </a:lnTo>
                <a:lnTo>
                  <a:pt x="131953" y="4191"/>
                </a:lnTo>
                <a:lnTo>
                  <a:pt x="131953" y="5969"/>
                </a:lnTo>
                <a:lnTo>
                  <a:pt x="131775" y="6350"/>
                </a:lnTo>
                <a:lnTo>
                  <a:pt x="131673" y="6731"/>
                </a:lnTo>
                <a:lnTo>
                  <a:pt x="131076" y="6350"/>
                </a:lnTo>
                <a:lnTo>
                  <a:pt x="130124" y="5969"/>
                </a:lnTo>
                <a:lnTo>
                  <a:pt x="131953" y="5969"/>
                </a:lnTo>
                <a:lnTo>
                  <a:pt x="131953" y="4191"/>
                </a:lnTo>
                <a:lnTo>
                  <a:pt x="130594" y="4191"/>
                </a:lnTo>
                <a:lnTo>
                  <a:pt x="128524" y="4572"/>
                </a:lnTo>
                <a:lnTo>
                  <a:pt x="126530" y="5207"/>
                </a:lnTo>
                <a:lnTo>
                  <a:pt x="126403" y="4191"/>
                </a:lnTo>
                <a:lnTo>
                  <a:pt x="126326" y="3556"/>
                </a:lnTo>
                <a:lnTo>
                  <a:pt x="127622" y="3556"/>
                </a:lnTo>
                <a:lnTo>
                  <a:pt x="127749" y="1143"/>
                </a:lnTo>
                <a:lnTo>
                  <a:pt x="126682" y="1143"/>
                </a:lnTo>
                <a:lnTo>
                  <a:pt x="126682" y="2159"/>
                </a:lnTo>
                <a:lnTo>
                  <a:pt x="126682" y="2667"/>
                </a:lnTo>
                <a:lnTo>
                  <a:pt x="125399" y="2667"/>
                </a:lnTo>
                <a:lnTo>
                  <a:pt x="125437" y="4572"/>
                </a:lnTo>
                <a:lnTo>
                  <a:pt x="125552" y="5207"/>
                </a:lnTo>
                <a:lnTo>
                  <a:pt x="124739" y="5207"/>
                </a:lnTo>
                <a:lnTo>
                  <a:pt x="124777" y="3556"/>
                </a:lnTo>
                <a:lnTo>
                  <a:pt x="124790" y="2794"/>
                </a:lnTo>
                <a:lnTo>
                  <a:pt x="123507" y="2794"/>
                </a:lnTo>
                <a:lnTo>
                  <a:pt x="123507" y="2159"/>
                </a:lnTo>
                <a:lnTo>
                  <a:pt x="124891" y="2159"/>
                </a:lnTo>
                <a:lnTo>
                  <a:pt x="124802" y="1143"/>
                </a:lnTo>
                <a:lnTo>
                  <a:pt x="124802" y="1016"/>
                </a:lnTo>
                <a:lnTo>
                  <a:pt x="125387" y="1016"/>
                </a:lnTo>
                <a:lnTo>
                  <a:pt x="125298" y="2159"/>
                </a:lnTo>
                <a:lnTo>
                  <a:pt x="126682" y="2159"/>
                </a:lnTo>
                <a:lnTo>
                  <a:pt x="126682" y="1143"/>
                </a:lnTo>
                <a:lnTo>
                  <a:pt x="126365" y="1143"/>
                </a:lnTo>
                <a:lnTo>
                  <a:pt x="126365" y="1016"/>
                </a:lnTo>
                <a:lnTo>
                  <a:pt x="126517" y="381"/>
                </a:lnTo>
                <a:lnTo>
                  <a:pt x="126009" y="0"/>
                </a:lnTo>
                <a:lnTo>
                  <a:pt x="124320" y="0"/>
                </a:lnTo>
                <a:lnTo>
                  <a:pt x="123799" y="381"/>
                </a:lnTo>
                <a:lnTo>
                  <a:pt x="123926" y="1016"/>
                </a:lnTo>
                <a:lnTo>
                  <a:pt x="123952" y="1143"/>
                </a:lnTo>
                <a:lnTo>
                  <a:pt x="122999" y="1143"/>
                </a:lnTo>
                <a:lnTo>
                  <a:pt x="122605" y="1016"/>
                </a:lnTo>
                <a:lnTo>
                  <a:pt x="122669" y="3302"/>
                </a:lnTo>
                <a:lnTo>
                  <a:pt x="122796" y="3683"/>
                </a:lnTo>
                <a:lnTo>
                  <a:pt x="124002" y="3556"/>
                </a:lnTo>
                <a:lnTo>
                  <a:pt x="123875" y="4445"/>
                </a:lnTo>
                <a:lnTo>
                  <a:pt x="123774" y="5207"/>
                </a:lnTo>
                <a:lnTo>
                  <a:pt x="121793" y="4572"/>
                </a:lnTo>
                <a:lnTo>
                  <a:pt x="121094" y="4445"/>
                </a:lnTo>
                <a:lnTo>
                  <a:pt x="120180" y="4279"/>
                </a:lnTo>
                <a:lnTo>
                  <a:pt x="120180" y="5969"/>
                </a:lnTo>
                <a:lnTo>
                  <a:pt x="119227" y="6350"/>
                </a:lnTo>
                <a:lnTo>
                  <a:pt x="118630" y="6731"/>
                </a:lnTo>
                <a:lnTo>
                  <a:pt x="118541" y="6350"/>
                </a:lnTo>
                <a:lnTo>
                  <a:pt x="118338" y="5969"/>
                </a:lnTo>
                <a:lnTo>
                  <a:pt x="120180" y="5969"/>
                </a:lnTo>
                <a:lnTo>
                  <a:pt x="120180" y="4279"/>
                </a:lnTo>
                <a:lnTo>
                  <a:pt x="119722" y="4191"/>
                </a:lnTo>
                <a:lnTo>
                  <a:pt x="115773" y="4191"/>
                </a:lnTo>
                <a:lnTo>
                  <a:pt x="114871" y="4445"/>
                </a:lnTo>
                <a:lnTo>
                  <a:pt x="114719" y="4191"/>
                </a:lnTo>
                <a:lnTo>
                  <a:pt x="113512" y="4191"/>
                </a:lnTo>
                <a:lnTo>
                  <a:pt x="113245" y="4445"/>
                </a:lnTo>
                <a:lnTo>
                  <a:pt x="113055" y="4572"/>
                </a:lnTo>
                <a:lnTo>
                  <a:pt x="112941" y="4826"/>
                </a:lnTo>
                <a:lnTo>
                  <a:pt x="112890" y="5080"/>
                </a:lnTo>
                <a:lnTo>
                  <a:pt x="111975" y="5461"/>
                </a:lnTo>
                <a:lnTo>
                  <a:pt x="111125" y="5969"/>
                </a:lnTo>
                <a:lnTo>
                  <a:pt x="109753" y="7112"/>
                </a:lnTo>
                <a:lnTo>
                  <a:pt x="109347" y="7620"/>
                </a:lnTo>
                <a:lnTo>
                  <a:pt x="108800" y="8382"/>
                </a:lnTo>
                <a:lnTo>
                  <a:pt x="108077" y="8382"/>
                </a:lnTo>
                <a:lnTo>
                  <a:pt x="107632" y="8763"/>
                </a:lnTo>
                <a:lnTo>
                  <a:pt x="107492" y="8763"/>
                </a:lnTo>
                <a:lnTo>
                  <a:pt x="107378" y="10541"/>
                </a:lnTo>
                <a:lnTo>
                  <a:pt x="107530" y="10541"/>
                </a:lnTo>
                <a:lnTo>
                  <a:pt x="107823" y="10795"/>
                </a:lnTo>
                <a:lnTo>
                  <a:pt x="107708" y="10541"/>
                </a:lnTo>
                <a:lnTo>
                  <a:pt x="109181" y="10541"/>
                </a:lnTo>
                <a:lnTo>
                  <a:pt x="110070" y="9271"/>
                </a:lnTo>
                <a:lnTo>
                  <a:pt x="110159" y="9144"/>
                </a:lnTo>
                <a:lnTo>
                  <a:pt x="110236" y="8763"/>
                </a:lnTo>
                <a:lnTo>
                  <a:pt x="110032" y="8763"/>
                </a:lnTo>
                <a:lnTo>
                  <a:pt x="110655" y="8382"/>
                </a:lnTo>
                <a:lnTo>
                  <a:pt x="111010" y="8001"/>
                </a:lnTo>
                <a:lnTo>
                  <a:pt x="111277" y="8001"/>
                </a:lnTo>
                <a:lnTo>
                  <a:pt x="111696" y="7747"/>
                </a:lnTo>
                <a:lnTo>
                  <a:pt x="111264" y="7747"/>
                </a:lnTo>
                <a:lnTo>
                  <a:pt x="112534" y="6731"/>
                </a:lnTo>
                <a:lnTo>
                  <a:pt x="113779" y="6350"/>
                </a:lnTo>
                <a:lnTo>
                  <a:pt x="113982" y="6350"/>
                </a:lnTo>
                <a:lnTo>
                  <a:pt x="111696" y="7747"/>
                </a:lnTo>
                <a:lnTo>
                  <a:pt x="114274" y="7747"/>
                </a:lnTo>
                <a:lnTo>
                  <a:pt x="114795" y="7366"/>
                </a:lnTo>
                <a:lnTo>
                  <a:pt x="116001" y="6858"/>
                </a:lnTo>
                <a:lnTo>
                  <a:pt x="115963" y="7366"/>
                </a:lnTo>
                <a:lnTo>
                  <a:pt x="116217" y="7874"/>
                </a:lnTo>
                <a:lnTo>
                  <a:pt x="116027" y="7747"/>
                </a:lnTo>
                <a:lnTo>
                  <a:pt x="114274" y="7747"/>
                </a:lnTo>
                <a:lnTo>
                  <a:pt x="113944" y="8001"/>
                </a:lnTo>
                <a:lnTo>
                  <a:pt x="116293" y="8001"/>
                </a:lnTo>
                <a:lnTo>
                  <a:pt x="116433" y="8001"/>
                </a:lnTo>
                <a:lnTo>
                  <a:pt x="116814" y="8001"/>
                </a:lnTo>
                <a:lnTo>
                  <a:pt x="116395" y="8382"/>
                </a:lnTo>
                <a:lnTo>
                  <a:pt x="116014" y="8763"/>
                </a:lnTo>
                <a:lnTo>
                  <a:pt x="115722" y="9144"/>
                </a:lnTo>
                <a:lnTo>
                  <a:pt x="115633" y="9271"/>
                </a:lnTo>
                <a:lnTo>
                  <a:pt x="115443" y="9652"/>
                </a:lnTo>
                <a:lnTo>
                  <a:pt x="115735" y="9652"/>
                </a:lnTo>
                <a:lnTo>
                  <a:pt x="118173" y="7620"/>
                </a:lnTo>
                <a:lnTo>
                  <a:pt x="121539" y="7620"/>
                </a:lnTo>
                <a:lnTo>
                  <a:pt x="121678" y="7366"/>
                </a:lnTo>
                <a:lnTo>
                  <a:pt x="119049" y="7366"/>
                </a:lnTo>
                <a:lnTo>
                  <a:pt x="118325" y="7493"/>
                </a:lnTo>
                <a:lnTo>
                  <a:pt x="118478" y="7366"/>
                </a:lnTo>
                <a:lnTo>
                  <a:pt x="119049" y="7366"/>
                </a:lnTo>
                <a:lnTo>
                  <a:pt x="121932" y="6858"/>
                </a:lnTo>
                <a:lnTo>
                  <a:pt x="121678" y="7366"/>
                </a:lnTo>
                <a:lnTo>
                  <a:pt x="123024" y="7366"/>
                </a:lnTo>
                <a:lnTo>
                  <a:pt x="123317" y="6858"/>
                </a:lnTo>
                <a:lnTo>
                  <a:pt x="123380" y="6731"/>
                </a:lnTo>
                <a:lnTo>
                  <a:pt x="124053" y="6731"/>
                </a:lnTo>
                <a:lnTo>
                  <a:pt x="123977" y="6858"/>
                </a:lnTo>
                <a:lnTo>
                  <a:pt x="126326" y="6858"/>
                </a:lnTo>
                <a:lnTo>
                  <a:pt x="126238" y="6731"/>
                </a:lnTo>
                <a:lnTo>
                  <a:pt x="126949" y="6731"/>
                </a:lnTo>
                <a:lnTo>
                  <a:pt x="127330" y="7366"/>
                </a:lnTo>
                <a:lnTo>
                  <a:pt x="128549" y="7366"/>
                </a:lnTo>
                <a:lnTo>
                  <a:pt x="128282" y="6858"/>
                </a:lnTo>
                <a:lnTo>
                  <a:pt x="131216" y="7366"/>
                </a:lnTo>
                <a:lnTo>
                  <a:pt x="131787" y="7366"/>
                </a:lnTo>
                <a:lnTo>
                  <a:pt x="131940" y="7493"/>
                </a:lnTo>
                <a:lnTo>
                  <a:pt x="131216" y="7366"/>
                </a:lnTo>
                <a:lnTo>
                  <a:pt x="128549" y="7366"/>
                </a:lnTo>
                <a:lnTo>
                  <a:pt x="128676" y="7620"/>
                </a:lnTo>
                <a:lnTo>
                  <a:pt x="132092" y="7620"/>
                </a:lnTo>
                <a:lnTo>
                  <a:pt x="134632" y="9652"/>
                </a:lnTo>
                <a:lnTo>
                  <a:pt x="134797" y="9652"/>
                </a:lnTo>
                <a:lnTo>
                  <a:pt x="134620" y="9271"/>
                </a:lnTo>
                <a:lnTo>
                  <a:pt x="134226" y="8763"/>
                </a:lnTo>
                <a:lnTo>
                  <a:pt x="133578" y="8001"/>
                </a:lnTo>
                <a:lnTo>
                  <a:pt x="133819" y="8001"/>
                </a:lnTo>
                <a:lnTo>
                  <a:pt x="134035" y="7747"/>
                </a:lnTo>
                <a:lnTo>
                  <a:pt x="134150" y="7620"/>
                </a:lnTo>
                <a:lnTo>
                  <a:pt x="134226" y="6858"/>
                </a:lnTo>
                <a:lnTo>
                  <a:pt x="134213" y="6731"/>
                </a:lnTo>
                <a:lnTo>
                  <a:pt x="135737" y="7366"/>
                </a:lnTo>
                <a:lnTo>
                  <a:pt x="135585" y="7366"/>
                </a:lnTo>
                <a:lnTo>
                  <a:pt x="136029" y="7747"/>
                </a:lnTo>
                <a:lnTo>
                  <a:pt x="136398" y="8001"/>
                </a:lnTo>
                <a:lnTo>
                  <a:pt x="137071" y="9144"/>
                </a:lnTo>
                <a:lnTo>
                  <a:pt x="137147" y="9271"/>
                </a:lnTo>
                <a:lnTo>
                  <a:pt x="136969" y="9144"/>
                </a:lnTo>
                <a:lnTo>
                  <a:pt x="135864" y="8763"/>
                </a:lnTo>
                <a:lnTo>
                  <a:pt x="135153" y="9271"/>
                </a:lnTo>
                <a:lnTo>
                  <a:pt x="135064" y="9652"/>
                </a:lnTo>
                <a:lnTo>
                  <a:pt x="140004" y="9652"/>
                </a:lnTo>
                <a:lnTo>
                  <a:pt x="140004" y="9271"/>
                </a:lnTo>
                <a:lnTo>
                  <a:pt x="140004" y="9144"/>
                </a:lnTo>
                <a:close/>
              </a:path>
              <a:path w="570230" h="212089">
                <a:moveTo>
                  <a:pt x="140144" y="14605"/>
                </a:moveTo>
                <a:lnTo>
                  <a:pt x="140004" y="14605"/>
                </a:lnTo>
                <a:lnTo>
                  <a:pt x="140004" y="14744"/>
                </a:lnTo>
                <a:lnTo>
                  <a:pt x="140144" y="14605"/>
                </a:lnTo>
                <a:close/>
              </a:path>
              <a:path w="570230" h="212089">
                <a:moveTo>
                  <a:pt x="140246" y="130314"/>
                </a:moveTo>
                <a:lnTo>
                  <a:pt x="140119" y="130060"/>
                </a:lnTo>
                <a:lnTo>
                  <a:pt x="138264" y="130060"/>
                </a:lnTo>
                <a:lnTo>
                  <a:pt x="138226" y="129171"/>
                </a:lnTo>
                <a:lnTo>
                  <a:pt x="138074" y="129171"/>
                </a:lnTo>
                <a:lnTo>
                  <a:pt x="137960" y="129425"/>
                </a:lnTo>
                <a:lnTo>
                  <a:pt x="137845" y="129679"/>
                </a:lnTo>
                <a:lnTo>
                  <a:pt x="137782" y="129806"/>
                </a:lnTo>
                <a:lnTo>
                  <a:pt x="137680" y="130060"/>
                </a:lnTo>
                <a:lnTo>
                  <a:pt x="138074" y="130060"/>
                </a:lnTo>
                <a:lnTo>
                  <a:pt x="138264" y="130149"/>
                </a:lnTo>
                <a:lnTo>
                  <a:pt x="138684" y="130314"/>
                </a:lnTo>
                <a:lnTo>
                  <a:pt x="140246" y="130314"/>
                </a:lnTo>
                <a:close/>
              </a:path>
              <a:path w="570230" h="212089">
                <a:moveTo>
                  <a:pt x="140284" y="40513"/>
                </a:moveTo>
                <a:lnTo>
                  <a:pt x="140030" y="40259"/>
                </a:lnTo>
                <a:lnTo>
                  <a:pt x="138010" y="40259"/>
                </a:lnTo>
                <a:lnTo>
                  <a:pt x="138353" y="40513"/>
                </a:lnTo>
                <a:lnTo>
                  <a:pt x="140284" y="40513"/>
                </a:lnTo>
                <a:close/>
              </a:path>
              <a:path w="570230" h="212089">
                <a:moveTo>
                  <a:pt x="140576" y="9906"/>
                </a:moveTo>
                <a:lnTo>
                  <a:pt x="140398" y="9652"/>
                </a:lnTo>
                <a:lnTo>
                  <a:pt x="140004" y="9652"/>
                </a:lnTo>
                <a:lnTo>
                  <a:pt x="140004" y="9906"/>
                </a:lnTo>
                <a:lnTo>
                  <a:pt x="140576" y="9906"/>
                </a:lnTo>
                <a:close/>
              </a:path>
              <a:path w="570230" h="212089">
                <a:moveTo>
                  <a:pt x="141008" y="127139"/>
                </a:moveTo>
                <a:lnTo>
                  <a:pt x="140589" y="126885"/>
                </a:lnTo>
                <a:lnTo>
                  <a:pt x="139954" y="126631"/>
                </a:lnTo>
                <a:lnTo>
                  <a:pt x="137706" y="126631"/>
                </a:lnTo>
                <a:lnTo>
                  <a:pt x="138023" y="127139"/>
                </a:lnTo>
                <a:lnTo>
                  <a:pt x="141008" y="127139"/>
                </a:lnTo>
                <a:close/>
              </a:path>
              <a:path w="570230" h="212089">
                <a:moveTo>
                  <a:pt x="141046" y="17272"/>
                </a:moveTo>
                <a:lnTo>
                  <a:pt x="137375" y="17272"/>
                </a:lnTo>
                <a:lnTo>
                  <a:pt x="137109" y="17526"/>
                </a:lnTo>
                <a:lnTo>
                  <a:pt x="140944" y="17526"/>
                </a:lnTo>
                <a:lnTo>
                  <a:pt x="141046" y="17272"/>
                </a:lnTo>
                <a:close/>
              </a:path>
              <a:path w="570230" h="212089">
                <a:moveTo>
                  <a:pt x="141084" y="7747"/>
                </a:moveTo>
                <a:lnTo>
                  <a:pt x="140550" y="7112"/>
                </a:lnTo>
                <a:lnTo>
                  <a:pt x="139636" y="6350"/>
                </a:lnTo>
                <a:lnTo>
                  <a:pt x="136461" y="6350"/>
                </a:lnTo>
                <a:lnTo>
                  <a:pt x="137680" y="6731"/>
                </a:lnTo>
                <a:lnTo>
                  <a:pt x="138950" y="7747"/>
                </a:lnTo>
                <a:lnTo>
                  <a:pt x="141084" y="7747"/>
                </a:lnTo>
                <a:close/>
              </a:path>
              <a:path w="570230" h="212089">
                <a:moveTo>
                  <a:pt x="141122" y="36195"/>
                </a:moveTo>
                <a:lnTo>
                  <a:pt x="140931" y="35941"/>
                </a:lnTo>
                <a:lnTo>
                  <a:pt x="137490" y="35941"/>
                </a:lnTo>
                <a:lnTo>
                  <a:pt x="136702" y="36195"/>
                </a:lnTo>
                <a:lnTo>
                  <a:pt x="141122" y="36195"/>
                </a:lnTo>
                <a:close/>
              </a:path>
              <a:path w="570230" h="212089">
                <a:moveTo>
                  <a:pt x="141160" y="140728"/>
                </a:moveTo>
                <a:lnTo>
                  <a:pt x="140931" y="140728"/>
                </a:lnTo>
                <a:lnTo>
                  <a:pt x="140487" y="140995"/>
                </a:lnTo>
                <a:lnTo>
                  <a:pt x="141160" y="140728"/>
                </a:lnTo>
                <a:close/>
              </a:path>
              <a:path w="570230" h="212089">
                <a:moveTo>
                  <a:pt x="141211" y="16891"/>
                </a:moveTo>
                <a:lnTo>
                  <a:pt x="137769" y="16891"/>
                </a:lnTo>
                <a:lnTo>
                  <a:pt x="137502" y="17145"/>
                </a:lnTo>
                <a:lnTo>
                  <a:pt x="141097" y="17145"/>
                </a:lnTo>
                <a:lnTo>
                  <a:pt x="141211" y="16891"/>
                </a:lnTo>
                <a:close/>
              </a:path>
              <a:path w="570230" h="212089">
                <a:moveTo>
                  <a:pt x="141414" y="36576"/>
                </a:moveTo>
                <a:lnTo>
                  <a:pt x="141224" y="36322"/>
                </a:lnTo>
                <a:lnTo>
                  <a:pt x="136296" y="36322"/>
                </a:lnTo>
                <a:lnTo>
                  <a:pt x="135902" y="36449"/>
                </a:lnTo>
                <a:lnTo>
                  <a:pt x="136131" y="36322"/>
                </a:lnTo>
                <a:lnTo>
                  <a:pt x="136296" y="36322"/>
                </a:lnTo>
                <a:lnTo>
                  <a:pt x="136702" y="36195"/>
                </a:lnTo>
                <a:lnTo>
                  <a:pt x="135280" y="36195"/>
                </a:lnTo>
                <a:lnTo>
                  <a:pt x="134670" y="36195"/>
                </a:lnTo>
                <a:lnTo>
                  <a:pt x="134162" y="36322"/>
                </a:lnTo>
                <a:lnTo>
                  <a:pt x="132613" y="36830"/>
                </a:lnTo>
                <a:lnTo>
                  <a:pt x="135229" y="36830"/>
                </a:lnTo>
                <a:lnTo>
                  <a:pt x="135674" y="36576"/>
                </a:lnTo>
                <a:lnTo>
                  <a:pt x="141414" y="36576"/>
                </a:lnTo>
                <a:close/>
              </a:path>
              <a:path w="570230" h="212089">
                <a:moveTo>
                  <a:pt x="141414" y="11684"/>
                </a:moveTo>
                <a:lnTo>
                  <a:pt x="141351" y="11430"/>
                </a:lnTo>
                <a:lnTo>
                  <a:pt x="140004" y="11430"/>
                </a:lnTo>
                <a:lnTo>
                  <a:pt x="140004" y="11684"/>
                </a:lnTo>
                <a:lnTo>
                  <a:pt x="141414" y="11684"/>
                </a:lnTo>
                <a:close/>
              </a:path>
              <a:path w="570230" h="212089">
                <a:moveTo>
                  <a:pt x="141541" y="12192"/>
                </a:moveTo>
                <a:lnTo>
                  <a:pt x="141478" y="11938"/>
                </a:lnTo>
                <a:lnTo>
                  <a:pt x="140004" y="11938"/>
                </a:lnTo>
                <a:lnTo>
                  <a:pt x="140004" y="12192"/>
                </a:lnTo>
                <a:lnTo>
                  <a:pt x="141541" y="12192"/>
                </a:lnTo>
                <a:close/>
              </a:path>
              <a:path w="570230" h="212089">
                <a:moveTo>
                  <a:pt x="141643" y="12573"/>
                </a:moveTo>
                <a:lnTo>
                  <a:pt x="141579" y="12319"/>
                </a:lnTo>
                <a:lnTo>
                  <a:pt x="140004" y="12319"/>
                </a:lnTo>
                <a:lnTo>
                  <a:pt x="140004" y="12573"/>
                </a:lnTo>
                <a:lnTo>
                  <a:pt x="141643" y="12573"/>
                </a:lnTo>
                <a:close/>
              </a:path>
              <a:path w="570230" h="212089">
                <a:moveTo>
                  <a:pt x="141795" y="37084"/>
                </a:moveTo>
                <a:lnTo>
                  <a:pt x="141605" y="36830"/>
                </a:lnTo>
                <a:lnTo>
                  <a:pt x="135229" y="36830"/>
                </a:lnTo>
                <a:lnTo>
                  <a:pt x="134505" y="37084"/>
                </a:lnTo>
                <a:lnTo>
                  <a:pt x="141795" y="37084"/>
                </a:lnTo>
                <a:close/>
              </a:path>
              <a:path w="570230" h="212089">
                <a:moveTo>
                  <a:pt x="142163" y="17526"/>
                </a:moveTo>
                <a:lnTo>
                  <a:pt x="140944" y="17526"/>
                </a:lnTo>
                <a:lnTo>
                  <a:pt x="140335" y="18923"/>
                </a:lnTo>
                <a:lnTo>
                  <a:pt x="139090" y="20701"/>
                </a:lnTo>
                <a:lnTo>
                  <a:pt x="138353" y="21336"/>
                </a:lnTo>
                <a:lnTo>
                  <a:pt x="134848" y="20955"/>
                </a:lnTo>
                <a:lnTo>
                  <a:pt x="133921" y="20955"/>
                </a:lnTo>
                <a:lnTo>
                  <a:pt x="133629" y="20955"/>
                </a:lnTo>
                <a:lnTo>
                  <a:pt x="133807" y="20701"/>
                </a:lnTo>
                <a:lnTo>
                  <a:pt x="136575" y="18034"/>
                </a:lnTo>
                <a:lnTo>
                  <a:pt x="137109" y="17526"/>
                </a:lnTo>
                <a:lnTo>
                  <a:pt x="135737" y="17526"/>
                </a:lnTo>
                <a:lnTo>
                  <a:pt x="135229" y="17907"/>
                </a:lnTo>
                <a:lnTo>
                  <a:pt x="135343" y="17653"/>
                </a:lnTo>
                <a:lnTo>
                  <a:pt x="135407" y="17526"/>
                </a:lnTo>
                <a:lnTo>
                  <a:pt x="135509" y="17272"/>
                </a:lnTo>
                <a:lnTo>
                  <a:pt x="135559" y="17145"/>
                </a:lnTo>
                <a:lnTo>
                  <a:pt x="135636" y="16891"/>
                </a:lnTo>
                <a:lnTo>
                  <a:pt x="135826" y="16891"/>
                </a:lnTo>
                <a:lnTo>
                  <a:pt x="136283" y="16891"/>
                </a:lnTo>
                <a:lnTo>
                  <a:pt x="137769" y="16891"/>
                </a:lnTo>
                <a:lnTo>
                  <a:pt x="139877" y="14859"/>
                </a:lnTo>
                <a:lnTo>
                  <a:pt x="137515" y="14859"/>
                </a:lnTo>
                <a:lnTo>
                  <a:pt x="137439" y="14732"/>
                </a:lnTo>
                <a:lnTo>
                  <a:pt x="137375" y="14859"/>
                </a:lnTo>
                <a:lnTo>
                  <a:pt x="135128" y="14859"/>
                </a:lnTo>
                <a:lnTo>
                  <a:pt x="135115" y="16891"/>
                </a:lnTo>
                <a:lnTo>
                  <a:pt x="133896" y="19812"/>
                </a:lnTo>
                <a:lnTo>
                  <a:pt x="133604" y="19812"/>
                </a:lnTo>
                <a:lnTo>
                  <a:pt x="130594" y="20955"/>
                </a:lnTo>
                <a:lnTo>
                  <a:pt x="129273" y="20955"/>
                </a:lnTo>
                <a:lnTo>
                  <a:pt x="126212" y="20701"/>
                </a:lnTo>
                <a:lnTo>
                  <a:pt x="126161" y="20320"/>
                </a:lnTo>
                <a:lnTo>
                  <a:pt x="126072" y="19812"/>
                </a:lnTo>
                <a:lnTo>
                  <a:pt x="126009" y="19431"/>
                </a:lnTo>
                <a:lnTo>
                  <a:pt x="126174" y="19050"/>
                </a:lnTo>
                <a:lnTo>
                  <a:pt x="126225" y="18923"/>
                </a:lnTo>
                <a:lnTo>
                  <a:pt x="126758" y="17653"/>
                </a:lnTo>
                <a:lnTo>
                  <a:pt x="126822" y="17526"/>
                </a:lnTo>
                <a:lnTo>
                  <a:pt x="126923" y="17272"/>
                </a:lnTo>
                <a:lnTo>
                  <a:pt x="127622" y="15621"/>
                </a:lnTo>
                <a:lnTo>
                  <a:pt x="127673" y="15494"/>
                </a:lnTo>
                <a:lnTo>
                  <a:pt x="127939" y="14859"/>
                </a:lnTo>
                <a:lnTo>
                  <a:pt x="126568" y="14859"/>
                </a:lnTo>
                <a:lnTo>
                  <a:pt x="126390" y="15468"/>
                </a:lnTo>
                <a:lnTo>
                  <a:pt x="125844" y="14922"/>
                </a:lnTo>
                <a:lnTo>
                  <a:pt x="125844" y="17272"/>
                </a:lnTo>
                <a:lnTo>
                  <a:pt x="125603" y="18034"/>
                </a:lnTo>
                <a:lnTo>
                  <a:pt x="125171" y="18923"/>
                </a:lnTo>
                <a:lnTo>
                  <a:pt x="124904" y="18415"/>
                </a:lnTo>
                <a:lnTo>
                  <a:pt x="124802" y="18161"/>
                </a:lnTo>
                <a:lnTo>
                  <a:pt x="124752" y="18034"/>
                </a:lnTo>
                <a:lnTo>
                  <a:pt x="124650" y="17653"/>
                </a:lnTo>
                <a:lnTo>
                  <a:pt x="124561" y="17272"/>
                </a:lnTo>
                <a:lnTo>
                  <a:pt x="124942" y="17653"/>
                </a:lnTo>
                <a:lnTo>
                  <a:pt x="125463" y="17653"/>
                </a:lnTo>
                <a:lnTo>
                  <a:pt x="125844" y="17272"/>
                </a:lnTo>
                <a:lnTo>
                  <a:pt x="125844" y="14922"/>
                </a:lnTo>
                <a:lnTo>
                  <a:pt x="124561" y="14859"/>
                </a:lnTo>
                <a:lnTo>
                  <a:pt x="123926" y="15468"/>
                </a:lnTo>
                <a:lnTo>
                  <a:pt x="123748" y="14859"/>
                </a:lnTo>
                <a:lnTo>
                  <a:pt x="122275" y="14859"/>
                </a:lnTo>
                <a:lnTo>
                  <a:pt x="123939" y="18923"/>
                </a:lnTo>
                <a:lnTo>
                  <a:pt x="123990" y="20701"/>
                </a:lnTo>
                <a:lnTo>
                  <a:pt x="120916" y="20955"/>
                </a:lnTo>
                <a:lnTo>
                  <a:pt x="119595" y="20955"/>
                </a:lnTo>
                <a:lnTo>
                  <a:pt x="116573" y="19812"/>
                </a:lnTo>
                <a:lnTo>
                  <a:pt x="116293" y="19812"/>
                </a:lnTo>
                <a:lnTo>
                  <a:pt x="115709" y="18415"/>
                </a:lnTo>
                <a:lnTo>
                  <a:pt x="115608" y="18161"/>
                </a:lnTo>
                <a:lnTo>
                  <a:pt x="115557" y="18034"/>
                </a:lnTo>
                <a:lnTo>
                  <a:pt x="115392" y="17653"/>
                </a:lnTo>
                <a:lnTo>
                  <a:pt x="115341" y="17526"/>
                </a:lnTo>
                <a:lnTo>
                  <a:pt x="115239" y="17272"/>
                </a:lnTo>
                <a:lnTo>
                  <a:pt x="115189" y="17145"/>
                </a:lnTo>
                <a:lnTo>
                  <a:pt x="115074" y="16891"/>
                </a:lnTo>
                <a:lnTo>
                  <a:pt x="115049" y="17907"/>
                </a:lnTo>
                <a:lnTo>
                  <a:pt x="114706" y="17653"/>
                </a:lnTo>
                <a:lnTo>
                  <a:pt x="114096" y="16891"/>
                </a:lnTo>
                <a:lnTo>
                  <a:pt x="114452" y="16891"/>
                </a:lnTo>
                <a:lnTo>
                  <a:pt x="114617" y="16637"/>
                </a:lnTo>
                <a:lnTo>
                  <a:pt x="114668" y="16891"/>
                </a:lnTo>
                <a:lnTo>
                  <a:pt x="114782" y="17272"/>
                </a:lnTo>
                <a:lnTo>
                  <a:pt x="114884" y="17526"/>
                </a:lnTo>
                <a:lnTo>
                  <a:pt x="115049" y="17907"/>
                </a:lnTo>
                <a:lnTo>
                  <a:pt x="115049" y="16827"/>
                </a:lnTo>
                <a:lnTo>
                  <a:pt x="114973" y="16637"/>
                </a:lnTo>
                <a:lnTo>
                  <a:pt x="115062" y="14859"/>
                </a:lnTo>
                <a:lnTo>
                  <a:pt x="110350" y="14859"/>
                </a:lnTo>
                <a:lnTo>
                  <a:pt x="113677" y="18161"/>
                </a:lnTo>
                <a:lnTo>
                  <a:pt x="116649" y="20955"/>
                </a:lnTo>
                <a:lnTo>
                  <a:pt x="115341" y="20955"/>
                </a:lnTo>
                <a:lnTo>
                  <a:pt x="109283" y="17653"/>
                </a:lnTo>
                <a:lnTo>
                  <a:pt x="109232" y="17526"/>
                </a:lnTo>
                <a:lnTo>
                  <a:pt x="109143" y="17272"/>
                </a:lnTo>
                <a:lnTo>
                  <a:pt x="109093" y="17145"/>
                </a:lnTo>
                <a:lnTo>
                  <a:pt x="108991" y="16891"/>
                </a:lnTo>
                <a:lnTo>
                  <a:pt x="108864" y="16002"/>
                </a:lnTo>
                <a:lnTo>
                  <a:pt x="108750" y="14859"/>
                </a:lnTo>
                <a:lnTo>
                  <a:pt x="108699" y="14351"/>
                </a:lnTo>
                <a:lnTo>
                  <a:pt x="106895" y="14351"/>
                </a:lnTo>
                <a:lnTo>
                  <a:pt x="106921" y="14605"/>
                </a:lnTo>
                <a:lnTo>
                  <a:pt x="107035" y="15494"/>
                </a:lnTo>
                <a:lnTo>
                  <a:pt x="107111" y="15621"/>
                </a:lnTo>
                <a:lnTo>
                  <a:pt x="107442" y="16002"/>
                </a:lnTo>
                <a:lnTo>
                  <a:pt x="107594" y="16002"/>
                </a:lnTo>
                <a:lnTo>
                  <a:pt x="107759" y="16637"/>
                </a:lnTo>
                <a:lnTo>
                  <a:pt x="107823" y="16891"/>
                </a:lnTo>
                <a:lnTo>
                  <a:pt x="107924" y="17272"/>
                </a:lnTo>
                <a:lnTo>
                  <a:pt x="108013" y="17653"/>
                </a:lnTo>
                <a:lnTo>
                  <a:pt x="108115" y="18034"/>
                </a:lnTo>
                <a:lnTo>
                  <a:pt x="109118" y="19812"/>
                </a:lnTo>
                <a:lnTo>
                  <a:pt x="110401" y="21209"/>
                </a:lnTo>
                <a:lnTo>
                  <a:pt x="110540" y="21463"/>
                </a:lnTo>
                <a:lnTo>
                  <a:pt x="110578" y="21590"/>
                </a:lnTo>
                <a:lnTo>
                  <a:pt x="110693" y="22098"/>
                </a:lnTo>
                <a:lnTo>
                  <a:pt x="110807" y="22606"/>
                </a:lnTo>
                <a:lnTo>
                  <a:pt x="110921" y="23190"/>
                </a:lnTo>
                <a:lnTo>
                  <a:pt x="113144" y="22987"/>
                </a:lnTo>
                <a:lnTo>
                  <a:pt x="114084" y="22733"/>
                </a:lnTo>
                <a:lnTo>
                  <a:pt x="114960" y="22352"/>
                </a:lnTo>
                <a:lnTo>
                  <a:pt x="115976" y="21590"/>
                </a:lnTo>
                <a:lnTo>
                  <a:pt x="116116" y="21463"/>
                </a:lnTo>
                <a:lnTo>
                  <a:pt x="116395" y="21209"/>
                </a:lnTo>
                <a:lnTo>
                  <a:pt x="117030" y="21844"/>
                </a:lnTo>
                <a:lnTo>
                  <a:pt x="124739" y="21844"/>
                </a:lnTo>
                <a:lnTo>
                  <a:pt x="125120" y="21590"/>
                </a:lnTo>
                <a:lnTo>
                  <a:pt x="126288" y="22352"/>
                </a:lnTo>
                <a:lnTo>
                  <a:pt x="127647" y="22872"/>
                </a:lnTo>
                <a:lnTo>
                  <a:pt x="126987" y="22733"/>
                </a:lnTo>
                <a:lnTo>
                  <a:pt x="126771" y="22733"/>
                </a:lnTo>
                <a:lnTo>
                  <a:pt x="127215" y="22987"/>
                </a:lnTo>
                <a:lnTo>
                  <a:pt x="127990" y="22987"/>
                </a:lnTo>
                <a:lnTo>
                  <a:pt x="128308" y="22987"/>
                </a:lnTo>
                <a:lnTo>
                  <a:pt x="129628" y="23241"/>
                </a:lnTo>
                <a:lnTo>
                  <a:pt x="131775" y="23241"/>
                </a:lnTo>
                <a:lnTo>
                  <a:pt x="131483" y="22987"/>
                </a:lnTo>
                <a:lnTo>
                  <a:pt x="138442" y="22987"/>
                </a:lnTo>
                <a:lnTo>
                  <a:pt x="138506" y="22733"/>
                </a:lnTo>
                <a:lnTo>
                  <a:pt x="139560" y="22733"/>
                </a:lnTo>
                <a:lnTo>
                  <a:pt x="139585" y="22606"/>
                </a:lnTo>
                <a:lnTo>
                  <a:pt x="136601" y="22606"/>
                </a:lnTo>
                <a:lnTo>
                  <a:pt x="137071" y="22733"/>
                </a:lnTo>
                <a:lnTo>
                  <a:pt x="131152" y="22733"/>
                </a:lnTo>
                <a:lnTo>
                  <a:pt x="132118" y="22352"/>
                </a:lnTo>
                <a:lnTo>
                  <a:pt x="133032" y="21844"/>
                </a:lnTo>
                <a:lnTo>
                  <a:pt x="133286" y="21590"/>
                </a:lnTo>
                <a:lnTo>
                  <a:pt x="133667" y="21209"/>
                </a:lnTo>
                <a:lnTo>
                  <a:pt x="134048" y="21209"/>
                </a:lnTo>
                <a:lnTo>
                  <a:pt x="134467" y="21463"/>
                </a:lnTo>
                <a:lnTo>
                  <a:pt x="135255" y="22098"/>
                </a:lnTo>
                <a:lnTo>
                  <a:pt x="135839" y="22352"/>
                </a:lnTo>
                <a:lnTo>
                  <a:pt x="139636" y="22352"/>
                </a:lnTo>
                <a:lnTo>
                  <a:pt x="139750" y="21844"/>
                </a:lnTo>
                <a:lnTo>
                  <a:pt x="139839" y="21463"/>
                </a:lnTo>
                <a:lnTo>
                  <a:pt x="140804" y="20320"/>
                </a:lnTo>
                <a:lnTo>
                  <a:pt x="141541" y="19050"/>
                </a:lnTo>
                <a:lnTo>
                  <a:pt x="142113" y="17653"/>
                </a:lnTo>
                <a:lnTo>
                  <a:pt x="142163" y="17526"/>
                </a:lnTo>
                <a:close/>
              </a:path>
              <a:path w="570230" h="212089">
                <a:moveTo>
                  <a:pt x="142316" y="36322"/>
                </a:moveTo>
                <a:lnTo>
                  <a:pt x="142189" y="36195"/>
                </a:lnTo>
                <a:lnTo>
                  <a:pt x="141122" y="36195"/>
                </a:lnTo>
                <a:lnTo>
                  <a:pt x="141224" y="36322"/>
                </a:lnTo>
                <a:lnTo>
                  <a:pt x="142316" y="36322"/>
                </a:lnTo>
                <a:close/>
              </a:path>
              <a:path w="570230" h="212089">
                <a:moveTo>
                  <a:pt x="142316" y="17145"/>
                </a:moveTo>
                <a:lnTo>
                  <a:pt x="141097" y="17145"/>
                </a:lnTo>
                <a:lnTo>
                  <a:pt x="141046" y="17272"/>
                </a:lnTo>
                <a:lnTo>
                  <a:pt x="142265" y="17272"/>
                </a:lnTo>
                <a:lnTo>
                  <a:pt x="142316" y="17145"/>
                </a:lnTo>
                <a:close/>
              </a:path>
              <a:path w="570230" h="212089">
                <a:moveTo>
                  <a:pt x="142379" y="44323"/>
                </a:moveTo>
                <a:lnTo>
                  <a:pt x="142074" y="44069"/>
                </a:lnTo>
                <a:lnTo>
                  <a:pt x="108292" y="44069"/>
                </a:lnTo>
                <a:lnTo>
                  <a:pt x="107988" y="44323"/>
                </a:lnTo>
                <a:lnTo>
                  <a:pt x="142379" y="44323"/>
                </a:lnTo>
                <a:close/>
              </a:path>
              <a:path w="570230" h="212089">
                <a:moveTo>
                  <a:pt x="142532" y="133235"/>
                </a:moveTo>
                <a:lnTo>
                  <a:pt x="142455" y="132981"/>
                </a:lnTo>
                <a:lnTo>
                  <a:pt x="142405" y="132854"/>
                </a:lnTo>
                <a:lnTo>
                  <a:pt x="142278" y="132600"/>
                </a:lnTo>
                <a:lnTo>
                  <a:pt x="140868" y="132600"/>
                </a:lnTo>
                <a:lnTo>
                  <a:pt x="140030" y="132600"/>
                </a:lnTo>
                <a:lnTo>
                  <a:pt x="140030" y="133235"/>
                </a:lnTo>
                <a:lnTo>
                  <a:pt x="139827" y="133299"/>
                </a:lnTo>
                <a:lnTo>
                  <a:pt x="140030" y="133235"/>
                </a:lnTo>
                <a:lnTo>
                  <a:pt x="140030" y="132600"/>
                </a:lnTo>
                <a:lnTo>
                  <a:pt x="139700" y="132600"/>
                </a:lnTo>
                <a:lnTo>
                  <a:pt x="139573" y="132854"/>
                </a:lnTo>
                <a:lnTo>
                  <a:pt x="139509" y="132981"/>
                </a:lnTo>
                <a:lnTo>
                  <a:pt x="139395" y="133235"/>
                </a:lnTo>
                <a:lnTo>
                  <a:pt x="139674" y="133337"/>
                </a:lnTo>
                <a:lnTo>
                  <a:pt x="139065" y="133489"/>
                </a:lnTo>
                <a:lnTo>
                  <a:pt x="139179" y="133870"/>
                </a:lnTo>
                <a:lnTo>
                  <a:pt x="139293" y="133743"/>
                </a:lnTo>
                <a:lnTo>
                  <a:pt x="139331" y="133489"/>
                </a:lnTo>
                <a:lnTo>
                  <a:pt x="139700" y="133489"/>
                </a:lnTo>
                <a:lnTo>
                  <a:pt x="140157" y="133489"/>
                </a:lnTo>
                <a:lnTo>
                  <a:pt x="140931" y="133235"/>
                </a:lnTo>
                <a:lnTo>
                  <a:pt x="142532" y="133235"/>
                </a:lnTo>
                <a:close/>
              </a:path>
              <a:path w="570230" h="212089">
                <a:moveTo>
                  <a:pt x="142786" y="36830"/>
                </a:moveTo>
                <a:lnTo>
                  <a:pt x="142544" y="36576"/>
                </a:lnTo>
                <a:lnTo>
                  <a:pt x="141414" y="36576"/>
                </a:lnTo>
                <a:lnTo>
                  <a:pt x="141605" y="36830"/>
                </a:lnTo>
                <a:lnTo>
                  <a:pt x="142786" y="36830"/>
                </a:lnTo>
                <a:close/>
              </a:path>
              <a:path w="570230" h="212089">
                <a:moveTo>
                  <a:pt x="142913" y="11938"/>
                </a:moveTo>
                <a:lnTo>
                  <a:pt x="142900" y="11684"/>
                </a:lnTo>
                <a:lnTo>
                  <a:pt x="141414" y="11684"/>
                </a:lnTo>
                <a:lnTo>
                  <a:pt x="141478" y="11938"/>
                </a:lnTo>
                <a:lnTo>
                  <a:pt x="142913" y="11938"/>
                </a:lnTo>
                <a:close/>
              </a:path>
              <a:path w="570230" h="212089">
                <a:moveTo>
                  <a:pt x="142938" y="12319"/>
                </a:moveTo>
                <a:lnTo>
                  <a:pt x="142925" y="12192"/>
                </a:lnTo>
                <a:lnTo>
                  <a:pt x="141541" y="12192"/>
                </a:lnTo>
                <a:lnTo>
                  <a:pt x="141579" y="12319"/>
                </a:lnTo>
                <a:lnTo>
                  <a:pt x="142938" y="12319"/>
                </a:lnTo>
                <a:close/>
              </a:path>
              <a:path w="570230" h="212089">
                <a:moveTo>
                  <a:pt x="143002" y="134632"/>
                </a:moveTo>
                <a:lnTo>
                  <a:pt x="142925" y="134378"/>
                </a:lnTo>
                <a:lnTo>
                  <a:pt x="142836" y="134124"/>
                </a:lnTo>
                <a:lnTo>
                  <a:pt x="142748" y="133870"/>
                </a:lnTo>
                <a:lnTo>
                  <a:pt x="142709" y="133743"/>
                </a:lnTo>
                <a:lnTo>
                  <a:pt x="142621" y="133489"/>
                </a:lnTo>
                <a:lnTo>
                  <a:pt x="140157" y="133489"/>
                </a:lnTo>
                <a:lnTo>
                  <a:pt x="139700" y="133489"/>
                </a:lnTo>
                <a:lnTo>
                  <a:pt x="139293" y="134124"/>
                </a:lnTo>
                <a:lnTo>
                  <a:pt x="139712" y="134632"/>
                </a:lnTo>
                <a:lnTo>
                  <a:pt x="143002" y="134632"/>
                </a:lnTo>
                <a:close/>
              </a:path>
              <a:path w="570230" h="212089">
                <a:moveTo>
                  <a:pt x="143040" y="9652"/>
                </a:moveTo>
                <a:lnTo>
                  <a:pt x="142925" y="9144"/>
                </a:lnTo>
                <a:lnTo>
                  <a:pt x="142773" y="8763"/>
                </a:lnTo>
                <a:lnTo>
                  <a:pt x="142240" y="8382"/>
                </a:lnTo>
                <a:lnTo>
                  <a:pt x="141528" y="8382"/>
                </a:lnTo>
                <a:lnTo>
                  <a:pt x="141262" y="8001"/>
                </a:lnTo>
                <a:lnTo>
                  <a:pt x="139204" y="8001"/>
                </a:lnTo>
                <a:lnTo>
                  <a:pt x="139611" y="8382"/>
                </a:lnTo>
                <a:lnTo>
                  <a:pt x="140195" y="8763"/>
                </a:lnTo>
                <a:lnTo>
                  <a:pt x="140004" y="8763"/>
                </a:lnTo>
                <a:lnTo>
                  <a:pt x="140042" y="9144"/>
                </a:lnTo>
                <a:lnTo>
                  <a:pt x="140398" y="9652"/>
                </a:lnTo>
                <a:lnTo>
                  <a:pt x="143040" y="9652"/>
                </a:lnTo>
                <a:close/>
              </a:path>
              <a:path w="570230" h="212089">
                <a:moveTo>
                  <a:pt x="143052" y="44831"/>
                </a:moveTo>
                <a:lnTo>
                  <a:pt x="142684" y="44577"/>
                </a:lnTo>
                <a:lnTo>
                  <a:pt x="107696" y="44577"/>
                </a:lnTo>
                <a:lnTo>
                  <a:pt x="107315" y="44831"/>
                </a:lnTo>
                <a:lnTo>
                  <a:pt x="143052" y="44831"/>
                </a:lnTo>
                <a:close/>
              </a:path>
              <a:path w="570230" h="212089">
                <a:moveTo>
                  <a:pt x="143065" y="9906"/>
                </a:moveTo>
                <a:lnTo>
                  <a:pt x="140576" y="9906"/>
                </a:lnTo>
                <a:lnTo>
                  <a:pt x="141185" y="10795"/>
                </a:lnTo>
                <a:lnTo>
                  <a:pt x="141287" y="11176"/>
                </a:lnTo>
                <a:lnTo>
                  <a:pt x="141351" y="11430"/>
                </a:lnTo>
                <a:lnTo>
                  <a:pt x="142824" y="11430"/>
                </a:lnTo>
                <a:lnTo>
                  <a:pt x="142748" y="11176"/>
                </a:lnTo>
                <a:lnTo>
                  <a:pt x="142633" y="10795"/>
                </a:lnTo>
                <a:lnTo>
                  <a:pt x="142925" y="10541"/>
                </a:lnTo>
                <a:lnTo>
                  <a:pt x="143027" y="10287"/>
                </a:lnTo>
                <a:lnTo>
                  <a:pt x="143065" y="9906"/>
                </a:lnTo>
                <a:close/>
              </a:path>
              <a:path w="570230" h="212089">
                <a:moveTo>
                  <a:pt x="143078" y="136410"/>
                </a:moveTo>
                <a:lnTo>
                  <a:pt x="142798" y="136410"/>
                </a:lnTo>
                <a:lnTo>
                  <a:pt x="142913" y="136664"/>
                </a:lnTo>
                <a:lnTo>
                  <a:pt x="143078" y="136410"/>
                </a:lnTo>
                <a:close/>
              </a:path>
              <a:path w="570230" h="212089">
                <a:moveTo>
                  <a:pt x="143217" y="136664"/>
                </a:moveTo>
                <a:lnTo>
                  <a:pt x="143014" y="136664"/>
                </a:lnTo>
                <a:lnTo>
                  <a:pt x="141655" y="136664"/>
                </a:lnTo>
                <a:lnTo>
                  <a:pt x="142951" y="136867"/>
                </a:lnTo>
                <a:lnTo>
                  <a:pt x="143179" y="136906"/>
                </a:lnTo>
                <a:lnTo>
                  <a:pt x="143217" y="136664"/>
                </a:lnTo>
                <a:close/>
              </a:path>
              <a:path w="570230" h="212089">
                <a:moveTo>
                  <a:pt x="143243" y="136029"/>
                </a:moveTo>
                <a:lnTo>
                  <a:pt x="143129" y="135013"/>
                </a:lnTo>
                <a:lnTo>
                  <a:pt x="143090" y="134886"/>
                </a:lnTo>
                <a:lnTo>
                  <a:pt x="139928" y="134886"/>
                </a:lnTo>
                <a:lnTo>
                  <a:pt x="140004" y="135267"/>
                </a:lnTo>
                <a:lnTo>
                  <a:pt x="140131" y="136410"/>
                </a:lnTo>
                <a:lnTo>
                  <a:pt x="140944" y="136410"/>
                </a:lnTo>
                <a:lnTo>
                  <a:pt x="141376" y="136029"/>
                </a:lnTo>
                <a:lnTo>
                  <a:pt x="142468" y="136029"/>
                </a:lnTo>
                <a:lnTo>
                  <a:pt x="142633" y="136029"/>
                </a:lnTo>
                <a:lnTo>
                  <a:pt x="142087" y="136156"/>
                </a:lnTo>
                <a:lnTo>
                  <a:pt x="140995" y="136410"/>
                </a:lnTo>
                <a:lnTo>
                  <a:pt x="142798" y="136410"/>
                </a:lnTo>
                <a:lnTo>
                  <a:pt x="142684" y="136156"/>
                </a:lnTo>
                <a:lnTo>
                  <a:pt x="143243" y="136156"/>
                </a:lnTo>
                <a:lnTo>
                  <a:pt x="143243" y="136029"/>
                </a:lnTo>
                <a:close/>
              </a:path>
              <a:path w="570230" h="212089">
                <a:moveTo>
                  <a:pt x="143268" y="38862"/>
                </a:moveTo>
                <a:lnTo>
                  <a:pt x="143014" y="38608"/>
                </a:lnTo>
                <a:lnTo>
                  <a:pt x="137998" y="38608"/>
                </a:lnTo>
                <a:lnTo>
                  <a:pt x="138315" y="38862"/>
                </a:lnTo>
                <a:lnTo>
                  <a:pt x="143268" y="38862"/>
                </a:lnTo>
                <a:close/>
              </a:path>
              <a:path w="570230" h="212089">
                <a:moveTo>
                  <a:pt x="143306" y="137807"/>
                </a:moveTo>
                <a:lnTo>
                  <a:pt x="143002" y="137591"/>
                </a:lnTo>
                <a:lnTo>
                  <a:pt x="143116" y="137299"/>
                </a:lnTo>
                <a:lnTo>
                  <a:pt x="143167" y="136918"/>
                </a:lnTo>
                <a:lnTo>
                  <a:pt x="143040" y="136918"/>
                </a:lnTo>
                <a:lnTo>
                  <a:pt x="142570" y="136918"/>
                </a:lnTo>
                <a:lnTo>
                  <a:pt x="142798" y="137299"/>
                </a:lnTo>
                <a:lnTo>
                  <a:pt x="142963" y="137553"/>
                </a:lnTo>
                <a:lnTo>
                  <a:pt x="142659" y="137337"/>
                </a:lnTo>
                <a:lnTo>
                  <a:pt x="141478" y="137566"/>
                </a:lnTo>
                <a:lnTo>
                  <a:pt x="140944" y="137299"/>
                </a:lnTo>
                <a:lnTo>
                  <a:pt x="142595" y="137299"/>
                </a:lnTo>
                <a:lnTo>
                  <a:pt x="141998" y="136918"/>
                </a:lnTo>
                <a:lnTo>
                  <a:pt x="141465" y="136918"/>
                </a:lnTo>
                <a:lnTo>
                  <a:pt x="140906" y="137185"/>
                </a:lnTo>
                <a:lnTo>
                  <a:pt x="141033" y="137045"/>
                </a:lnTo>
                <a:lnTo>
                  <a:pt x="141655" y="136664"/>
                </a:lnTo>
                <a:lnTo>
                  <a:pt x="140106" y="136664"/>
                </a:lnTo>
                <a:lnTo>
                  <a:pt x="140068" y="137045"/>
                </a:lnTo>
                <a:lnTo>
                  <a:pt x="139827" y="136918"/>
                </a:lnTo>
                <a:lnTo>
                  <a:pt x="139725" y="136664"/>
                </a:lnTo>
                <a:lnTo>
                  <a:pt x="140106" y="136664"/>
                </a:lnTo>
                <a:lnTo>
                  <a:pt x="140131" y="136410"/>
                </a:lnTo>
                <a:lnTo>
                  <a:pt x="139636" y="136410"/>
                </a:lnTo>
                <a:lnTo>
                  <a:pt x="139509" y="136156"/>
                </a:lnTo>
                <a:lnTo>
                  <a:pt x="139446" y="136029"/>
                </a:lnTo>
                <a:lnTo>
                  <a:pt x="139331" y="135775"/>
                </a:lnTo>
                <a:lnTo>
                  <a:pt x="139217" y="135267"/>
                </a:lnTo>
                <a:lnTo>
                  <a:pt x="137668" y="135267"/>
                </a:lnTo>
                <a:lnTo>
                  <a:pt x="137871" y="135521"/>
                </a:lnTo>
                <a:lnTo>
                  <a:pt x="137960" y="135775"/>
                </a:lnTo>
                <a:lnTo>
                  <a:pt x="138074" y="136410"/>
                </a:lnTo>
                <a:lnTo>
                  <a:pt x="138188" y="137045"/>
                </a:lnTo>
                <a:lnTo>
                  <a:pt x="138341" y="136918"/>
                </a:lnTo>
                <a:lnTo>
                  <a:pt x="138430" y="136664"/>
                </a:lnTo>
                <a:lnTo>
                  <a:pt x="138506" y="136410"/>
                </a:lnTo>
                <a:lnTo>
                  <a:pt x="138607" y="136156"/>
                </a:lnTo>
                <a:lnTo>
                  <a:pt x="138722" y="136029"/>
                </a:lnTo>
                <a:lnTo>
                  <a:pt x="138836" y="136156"/>
                </a:lnTo>
                <a:lnTo>
                  <a:pt x="139242" y="136918"/>
                </a:lnTo>
                <a:lnTo>
                  <a:pt x="139306" y="137045"/>
                </a:lnTo>
                <a:lnTo>
                  <a:pt x="139395" y="137299"/>
                </a:lnTo>
                <a:lnTo>
                  <a:pt x="138163" y="137299"/>
                </a:lnTo>
                <a:lnTo>
                  <a:pt x="139141" y="137807"/>
                </a:lnTo>
                <a:lnTo>
                  <a:pt x="139839" y="137807"/>
                </a:lnTo>
                <a:lnTo>
                  <a:pt x="139661" y="137591"/>
                </a:lnTo>
                <a:lnTo>
                  <a:pt x="139877" y="137807"/>
                </a:lnTo>
                <a:lnTo>
                  <a:pt x="139788" y="138061"/>
                </a:lnTo>
                <a:lnTo>
                  <a:pt x="139750" y="138188"/>
                </a:lnTo>
                <a:lnTo>
                  <a:pt x="139661" y="138442"/>
                </a:lnTo>
                <a:lnTo>
                  <a:pt x="139179" y="138950"/>
                </a:lnTo>
                <a:lnTo>
                  <a:pt x="138468" y="138887"/>
                </a:lnTo>
                <a:lnTo>
                  <a:pt x="138468" y="139204"/>
                </a:lnTo>
                <a:lnTo>
                  <a:pt x="138239" y="139204"/>
                </a:lnTo>
                <a:lnTo>
                  <a:pt x="138391" y="139458"/>
                </a:lnTo>
                <a:lnTo>
                  <a:pt x="137807" y="139331"/>
                </a:lnTo>
                <a:lnTo>
                  <a:pt x="137515" y="139204"/>
                </a:lnTo>
                <a:lnTo>
                  <a:pt x="137363" y="139204"/>
                </a:lnTo>
                <a:lnTo>
                  <a:pt x="137172" y="138950"/>
                </a:lnTo>
                <a:lnTo>
                  <a:pt x="137528" y="138950"/>
                </a:lnTo>
                <a:lnTo>
                  <a:pt x="137985" y="139077"/>
                </a:lnTo>
                <a:lnTo>
                  <a:pt x="137909" y="138950"/>
                </a:lnTo>
                <a:lnTo>
                  <a:pt x="138099" y="138950"/>
                </a:lnTo>
                <a:lnTo>
                  <a:pt x="138201" y="139141"/>
                </a:lnTo>
                <a:lnTo>
                  <a:pt x="138468" y="139204"/>
                </a:lnTo>
                <a:lnTo>
                  <a:pt x="138468" y="138887"/>
                </a:lnTo>
                <a:lnTo>
                  <a:pt x="137820" y="138811"/>
                </a:lnTo>
                <a:lnTo>
                  <a:pt x="137604" y="138442"/>
                </a:lnTo>
                <a:lnTo>
                  <a:pt x="137033" y="138442"/>
                </a:lnTo>
                <a:lnTo>
                  <a:pt x="137325" y="138760"/>
                </a:lnTo>
                <a:lnTo>
                  <a:pt x="137109" y="138734"/>
                </a:lnTo>
                <a:lnTo>
                  <a:pt x="136982" y="138696"/>
                </a:lnTo>
                <a:lnTo>
                  <a:pt x="136829" y="138696"/>
                </a:lnTo>
                <a:lnTo>
                  <a:pt x="136779" y="138950"/>
                </a:lnTo>
                <a:lnTo>
                  <a:pt x="137045" y="138950"/>
                </a:lnTo>
                <a:lnTo>
                  <a:pt x="136918" y="139331"/>
                </a:lnTo>
                <a:lnTo>
                  <a:pt x="136791" y="139585"/>
                </a:lnTo>
                <a:lnTo>
                  <a:pt x="136702" y="140474"/>
                </a:lnTo>
                <a:lnTo>
                  <a:pt x="141465" y="140474"/>
                </a:lnTo>
                <a:lnTo>
                  <a:pt x="142290" y="139585"/>
                </a:lnTo>
                <a:lnTo>
                  <a:pt x="142328" y="139331"/>
                </a:lnTo>
                <a:lnTo>
                  <a:pt x="142379" y="139204"/>
                </a:lnTo>
                <a:lnTo>
                  <a:pt x="142468" y="138950"/>
                </a:lnTo>
                <a:lnTo>
                  <a:pt x="142494" y="138468"/>
                </a:lnTo>
                <a:lnTo>
                  <a:pt x="142697" y="138696"/>
                </a:lnTo>
                <a:lnTo>
                  <a:pt x="142671" y="138442"/>
                </a:lnTo>
                <a:lnTo>
                  <a:pt x="142506" y="138442"/>
                </a:lnTo>
                <a:lnTo>
                  <a:pt x="141592" y="138442"/>
                </a:lnTo>
                <a:lnTo>
                  <a:pt x="141897" y="138696"/>
                </a:lnTo>
                <a:lnTo>
                  <a:pt x="141808" y="139204"/>
                </a:lnTo>
                <a:lnTo>
                  <a:pt x="141706" y="139077"/>
                </a:lnTo>
                <a:lnTo>
                  <a:pt x="141808" y="139204"/>
                </a:lnTo>
                <a:lnTo>
                  <a:pt x="141808" y="138696"/>
                </a:lnTo>
                <a:lnTo>
                  <a:pt x="141655" y="138899"/>
                </a:lnTo>
                <a:lnTo>
                  <a:pt x="141439" y="138696"/>
                </a:lnTo>
                <a:lnTo>
                  <a:pt x="141058" y="138442"/>
                </a:lnTo>
                <a:lnTo>
                  <a:pt x="141592" y="138442"/>
                </a:lnTo>
                <a:lnTo>
                  <a:pt x="141287" y="138188"/>
                </a:lnTo>
                <a:lnTo>
                  <a:pt x="140703" y="138315"/>
                </a:lnTo>
                <a:lnTo>
                  <a:pt x="140868" y="138188"/>
                </a:lnTo>
                <a:lnTo>
                  <a:pt x="141287" y="138188"/>
                </a:lnTo>
                <a:lnTo>
                  <a:pt x="142290" y="138188"/>
                </a:lnTo>
                <a:lnTo>
                  <a:pt x="141986" y="137807"/>
                </a:lnTo>
                <a:lnTo>
                  <a:pt x="142265" y="138061"/>
                </a:lnTo>
                <a:lnTo>
                  <a:pt x="142354" y="138188"/>
                </a:lnTo>
                <a:lnTo>
                  <a:pt x="142773" y="138188"/>
                </a:lnTo>
                <a:lnTo>
                  <a:pt x="142913" y="137807"/>
                </a:lnTo>
                <a:lnTo>
                  <a:pt x="142989" y="137604"/>
                </a:lnTo>
                <a:lnTo>
                  <a:pt x="143129" y="137807"/>
                </a:lnTo>
                <a:lnTo>
                  <a:pt x="143306" y="137807"/>
                </a:lnTo>
                <a:close/>
              </a:path>
              <a:path w="570230" h="212089">
                <a:moveTo>
                  <a:pt x="143395" y="14097"/>
                </a:moveTo>
                <a:lnTo>
                  <a:pt x="143192" y="13970"/>
                </a:lnTo>
                <a:lnTo>
                  <a:pt x="143014" y="13716"/>
                </a:lnTo>
                <a:lnTo>
                  <a:pt x="142951" y="12573"/>
                </a:lnTo>
                <a:lnTo>
                  <a:pt x="141643" y="12573"/>
                </a:lnTo>
                <a:lnTo>
                  <a:pt x="141566" y="13716"/>
                </a:lnTo>
                <a:lnTo>
                  <a:pt x="141452" y="14859"/>
                </a:lnTo>
                <a:lnTo>
                  <a:pt x="141338" y="16002"/>
                </a:lnTo>
                <a:lnTo>
                  <a:pt x="141249" y="16891"/>
                </a:lnTo>
                <a:lnTo>
                  <a:pt x="142417" y="16891"/>
                </a:lnTo>
                <a:lnTo>
                  <a:pt x="142519" y="16637"/>
                </a:lnTo>
                <a:lnTo>
                  <a:pt x="142671" y="16002"/>
                </a:lnTo>
                <a:lnTo>
                  <a:pt x="142824" y="16002"/>
                </a:lnTo>
                <a:lnTo>
                  <a:pt x="143154" y="15621"/>
                </a:lnTo>
                <a:lnTo>
                  <a:pt x="143217" y="15494"/>
                </a:lnTo>
                <a:lnTo>
                  <a:pt x="143332" y="14859"/>
                </a:lnTo>
                <a:lnTo>
                  <a:pt x="143395" y="14097"/>
                </a:lnTo>
                <a:close/>
              </a:path>
              <a:path w="570230" h="212089">
                <a:moveTo>
                  <a:pt x="143446" y="136410"/>
                </a:moveTo>
                <a:lnTo>
                  <a:pt x="143230" y="136334"/>
                </a:lnTo>
                <a:lnTo>
                  <a:pt x="143446" y="136410"/>
                </a:lnTo>
                <a:close/>
              </a:path>
              <a:path w="570230" h="212089">
                <a:moveTo>
                  <a:pt x="143471" y="128663"/>
                </a:moveTo>
                <a:lnTo>
                  <a:pt x="142951" y="128282"/>
                </a:lnTo>
                <a:lnTo>
                  <a:pt x="141859" y="127647"/>
                </a:lnTo>
                <a:lnTo>
                  <a:pt x="138353" y="127647"/>
                </a:lnTo>
                <a:lnTo>
                  <a:pt x="138023" y="127139"/>
                </a:lnTo>
                <a:lnTo>
                  <a:pt x="137083" y="127139"/>
                </a:lnTo>
                <a:lnTo>
                  <a:pt x="137325" y="127647"/>
                </a:lnTo>
                <a:lnTo>
                  <a:pt x="138315" y="127647"/>
                </a:lnTo>
                <a:lnTo>
                  <a:pt x="139115" y="128663"/>
                </a:lnTo>
                <a:lnTo>
                  <a:pt x="143471" y="128663"/>
                </a:lnTo>
                <a:close/>
              </a:path>
              <a:path w="570230" h="212089">
                <a:moveTo>
                  <a:pt x="143776" y="39370"/>
                </a:moveTo>
                <a:lnTo>
                  <a:pt x="143522" y="39116"/>
                </a:lnTo>
                <a:lnTo>
                  <a:pt x="138633" y="39116"/>
                </a:lnTo>
                <a:lnTo>
                  <a:pt x="138950" y="39370"/>
                </a:lnTo>
                <a:lnTo>
                  <a:pt x="143776" y="39370"/>
                </a:lnTo>
                <a:close/>
              </a:path>
              <a:path w="570230" h="212089">
                <a:moveTo>
                  <a:pt x="144106" y="38227"/>
                </a:moveTo>
                <a:lnTo>
                  <a:pt x="143598" y="37719"/>
                </a:lnTo>
                <a:lnTo>
                  <a:pt x="143014" y="37084"/>
                </a:lnTo>
                <a:lnTo>
                  <a:pt x="141795" y="37084"/>
                </a:lnTo>
                <a:lnTo>
                  <a:pt x="142659" y="38227"/>
                </a:lnTo>
                <a:lnTo>
                  <a:pt x="144106" y="38227"/>
                </a:lnTo>
                <a:close/>
              </a:path>
              <a:path w="570230" h="212089">
                <a:moveTo>
                  <a:pt x="144157" y="129171"/>
                </a:moveTo>
                <a:lnTo>
                  <a:pt x="143814" y="128917"/>
                </a:lnTo>
                <a:lnTo>
                  <a:pt x="139306" y="128917"/>
                </a:lnTo>
                <a:lnTo>
                  <a:pt x="139509" y="129171"/>
                </a:lnTo>
                <a:lnTo>
                  <a:pt x="144157" y="129171"/>
                </a:lnTo>
                <a:close/>
              </a:path>
              <a:path w="570230" h="212089">
                <a:moveTo>
                  <a:pt x="144487" y="45720"/>
                </a:moveTo>
                <a:lnTo>
                  <a:pt x="144005" y="45466"/>
                </a:lnTo>
                <a:lnTo>
                  <a:pt x="106375" y="45466"/>
                </a:lnTo>
                <a:lnTo>
                  <a:pt x="105892" y="45720"/>
                </a:lnTo>
                <a:lnTo>
                  <a:pt x="144487" y="45720"/>
                </a:lnTo>
                <a:close/>
              </a:path>
              <a:path w="570230" h="212089">
                <a:moveTo>
                  <a:pt x="144487" y="38608"/>
                </a:moveTo>
                <a:lnTo>
                  <a:pt x="144360" y="38481"/>
                </a:lnTo>
                <a:lnTo>
                  <a:pt x="142887" y="38481"/>
                </a:lnTo>
                <a:lnTo>
                  <a:pt x="143014" y="38608"/>
                </a:lnTo>
                <a:lnTo>
                  <a:pt x="144487" y="38608"/>
                </a:lnTo>
                <a:close/>
              </a:path>
              <a:path w="570230" h="212089">
                <a:moveTo>
                  <a:pt x="144500" y="44069"/>
                </a:moveTo>
                <a:lnTo>
                  <a:pt x="143319" y="43434"/>
                </a:lnTo>
                <a:lnTo>
                  <a:pt x="142252" y="42545"/>
                </a:lnTo>
                <a:lnTo>
                  <a:pt x="141185" y="41402"/>
                </a:lnTo>
                <a:lnTo>
                  <a:pt x="140538" y="40767"/>
                </a:lnTo>
                <a:lnTo>
                  <a:pt x="138658" y="40767"/>
                </a:lnTo>
                <a:lnTo>
                  <a:pt x="139446" y="41402"/>
                </a:lnTo>
                <a:lnTo>
                  <a:pt x="140284" y="42291"/>
                </a:lnTo>
                <a:lnTo>
                  <a:pt x="110083" y="42291"/>
                </a:lnTo>
                <a:lnTo>
                  <a:pt x="109842" y="42545"/>
                </a:lnTo>
                <a:lnTo>
                  <a:pt x="140525" y="42545"/>
                </a:lnTo>
                <a:lnTo>
                  <a:pt x="140779" y="42799"/>
                </a:lnTo>
                <a:lnTo>
                  <a:pt x="141363" y="43434"/>
                </a:lnTo>
                <a:lnTo>
                  <a:pt x="141630" y="43688"/>
                </a:lnTo>
                <a:lnTo>
                  <a:pt x="142074" y="44069"/>
                </a:lnTo>
                <a:lnTo>
                  <a:pt x="144500" y="44069"/>
                </a:lnTo>
                <a:close/>
              </a:path>
              <a:path w="570230" h="212089">
                <a:moveTo>
                  <a:pt x="144881" y="130060"/>
                </a:moveTo>
                <a:lnTo>
                  <a:pt x="144780" y="129806"/>
                </a:lnTo>
                <a:lnTo>
                  <a:pt x="144729" y="129679"/>
                </a:lnTo>
                <a:lnTo>
                  <a:pt x="144500" y="129425"/>
                </a:lnTo>
                <a:lnTo>
                  <a:pt x="139712" y="129425"/>
                </a:lnTo>
                <a:lnTo>
                  <a:pt x="140144" y="130060"/>
                </a:lnTo>
                <a:lnTo>
                  <a:pt x="144881" y="130060"/>
                </a:lnTo>
                <a:close/>
              </a:path>
              <a:path w="570230" h="212089">
                <a:moveTo>
                  <a:pt x="144995" y="39116"/>
                </a:moveTo>
                <a:lnTo>
                  <a:pt x="144741" y="38862"/>
                </a:lnTo>
                <a:lnTo>
                  <a:pt x="143268" y="38862"/>
                </a:lnTo>
                <a:lnTo>
                  <a:pt x="143522" y="39116"/>
                </a:lnTo>
                <a:lnTo>
                  <a:pt x="144995" y="39116"/>
                </a:lnTo>
                <a:close/>
              </a:path>
              <a:path w="570230" h="212089">
                <a:moveTo>
                  <a:pt x="145122" y="130949"/>
                </a:moveTo>
                <a:lnTo>
                  <a:pt x="145097" y="130568"/>
                </a:lnTo>
                <a:lnTo>
                  <a:pt x="144983" y="130314"/>
                </a:lnTo>
                <a:lnTo>
                  <a:pt x="140246" y="130314"/>
                </a:lnTo>
                <a:lnTo>
                  <a:pt x="140360" y="130568"/>
                </a:lnTo>
                <a:lnTo>
                  <a:pt x="139293" y="130568"/>
                </a:lnTo>
                <a:lnTo>
                  <a:pt x="138684" y="130314"/>
                </a:lnTo>
                <a:lnTo>
                  <a:pt x="138544" y="130314"/>
                </a:lnTo>
                <a:lnTo>
                  <a:pt x="139077" y="130695"/>
                </a:lnTo>
                <a:lnTo>
                  <a:pt x="140449" y="130695"/>
                </a:lnTo>
                <a:lnTo>
                  <a:pt x="140589" y="130949"/>
                </a:lnTo>
                <a:lnTo>
                  <a:pt x="138303" y="130949"/>
                </a:lnTo>
                <a:lnTo>
                  <a:pt x="138303" y="131089"/>
                </a:lnTo>
                <a:lnTo>
                  <a:pt x="138087" y="130949"/>
                </a:lnTo>
                <a:lnTo>
                  <a:pt x="138303" y="130949"/>
                </a:lnTo>
                <a:lnTo>
                  <a:pt x="138264" y="130314"/>
                </a:lnTo>
                <a:lnTo>
                  <a:pt x="136017" y="130314"/>
                </a:lnTo>
                <a:lnTo>
                  <a:pt x="136410" y="130568"/>
                </a:lnTo>
                <a:lnTo>
                  <a:pt x="136194" y="130568"/>
                </a:lnTo>
                <a:lnTo>
                  <a:pt x="136169" y="130949"/>
                </a:lnTo>
                <a:lnTo>
                  <a:pt x="136042" y="131457"/>
                </a:lnTo>
                <a:lnTo>
                  <a:pt x="135877" y="131457"/>
                </a:lnTo>
                <a:lnTo>
                  <a:pt x="135991" y="131330"/>
                </a:lnTo>
                <a:lnTo>
                  <a:pt x="136042" y="131152"/>
                </a:lnTo>
                <a:lnTo>
                  <a:pt x="136017" y="130949"/>
                </a:lnTo>
                <a:lnTo>
                  <a:pt x="135826" y="131013"/>
                </a:lnTo>
                <a:lnTo>
                  <a:pt x="135839" y="130695"/>
                </a:lnTo>
                <a:lnTo>
                  <a:pt x="135851" y="130314"/>
                </a:lnTo>
                <a:lnTo>
                  <a:pt x="135394" y="130314"/>
                </a:lnTo>
                <a:lnTo>
                  <a:pt x="135394" y="130695"/>
                </a:lnTo>
                <a:lnTo>
                  <a:pt x="135394" y="131064"/>
                </a:lnTo>
                <a:lnTo>
                  <a:pt x="135216" y="131203"/>
                </a:lnTo>
                <a:lnTo>
                  <a:pt x="134861" y="130695"/>
                </a:lnTo>
                <a:lnTo>
                  <a:pt x="135394" y="130695"/>
                </a:lnTo>
                <a:lnTo>
                  <a:pt x="135394" y="130314"/>
                </a:lnTo>
                <a:lnTo>
                  <a:pt x="134886" y="130314"/>
                </a:lnTo>
                <a:lnTo>
                  <a:pt x="134340" y="130949"/>
                </a:lnTo>
                <a:lnTo>
                  <a:pt x="134543" y="130949"/>
                </a:lnTo>
                <a:lnTo>
                  <a:pt x="134023" y="131203"/>
                </a:lnTo>
                <a:lnTo>
                  <a:pt x="134226" y="131203"/>
                </a:lnTo>
                <a:lnTo>
                  <a:pt x="134124" y="131457"/>
                </a:lnTo>
                <a:lnTo>
                  <a:pt x="135331" y="131457"/>
                </a:lnTo>
                <a:lnTo>
                  <a:pt x="135407" y="131254"/>
                </a:lnTo>
                <a:lnTo>
                  <a:pt x="135420" y="131457"/>
                </a:lnTo>
                <a:lnTo>
                  <a:pt x="135813" y="131457"/>
                </a:lnTo>
                <a:lnTo>
                  <a:pt x="135813" y="131711"/>
                </a:lnTo>
                <a:lnTo>
                  <a:pt x="136004" y="131711"/>
                </a:lnTo>
                <a:lnTo>
                  <a:pt x="135978" y="133235"/>
                </a:lnTo>
                <a:lnTo>
                  <a:pt x="137007" y="133235"/>
                </a:lnTo>
                <a:lnTo>
                  <a:pt x="137528" y="132981"/>
                </a:lnTo>
                <a:lnTo>
                  <a:pt x="137871" y="133235"/>
                </a:lnTo>
                <a:lnTo>
                  <a:pt x="138353" y="133235"/>
                </a:lnTo>
                <a:lnTo>
                  <a:pt x="138582" y="132981"/>
                </a:lnTo>
                <a:lnTo>
                  <a:pt x="138684" y="132854"/>
                </a:lnTo>
                <a:lnTo>
                  <a:pt x="138785" y="133235"/>
                </a:lnTo>
                <a:lnTo>
                  <a:pt x="139052" y="132981"/>
                </a:lnTo>
                <a:lnTo>
                  <a:pt x="139128" y="132854"/>
                </a:lnTo>
                <a:lnTo>
                  <a:pt x="139280" y="132600"/>
                </a:lnTo>
                <a:lnTo>
                  <a:pt x="139941" y="132346"/>
                </a:lnTo>
                <a:lnTo>
                  <a:pt x="142151" y="132346"/>
                </a:lnTo>
                <a:lnTo>
                  <a:pt x="142011" y="132092"/>
                </a:lnTo>
                <a:lnTo>
                  <a:pt x="141884" y="131838"/>
                </a:lnTo>
                <a:lnTo>
                  <a:pt x="141744" y="131711"/>
                </a:lnTo>
                <a:lnTo>
                  <a:pt x="140944" y="131711"/>
                </a:lnTo>
                <a:lnTo>
                  <a:pt x="140995" y="131838"/>
                </a:lnTo>
                <a:lnTo>
                  <a:pt x="141046" y="131965"/>
                </a:lnTo>
                <a:lnTo>
                  <a:pt x="140081" y="131838"/>
                </a:lnTo>
                <a:lnTo>
                  <a:pt x="139623" y="131711"/>
                </a:lnTo>
                <a:lnTo>
                  <a:pt x="140944" y="131711"/>
                </a:lnTo>
                <a:lnTo>
                  <a:pt x="140830" y="131457"/>
                </a:lnTo>
                <a:lnTo>
                  <a:pt x="138950" y="131457"/>
                </a:lnTo>
                <a:lnTo>
                  <a:pt x="139166" y="131584"/>
                </a:lnTo>
                <a:lnTo>
                  <a:pt x="138709" y="131457"/>
                </a:lnTo>
                <a:lnTo>
                  <a:pt x="138950" y="131457"/>
                </a:lnTo>
                <a:lnTo>
                  <a:pt x="138518" y="131203"/>
                </a:lnTo>
                <a:lnTo>
                  <a:pt x="140728" y="131203"/>
                </a:lnTo>
                <a:lnTo>
                  <a:pt x="140830" y="131457"/>
                </a:lnTo>
                <a:lnTo>
                  <a:pt x="141528" y="131457"/>
                </a:lnTo>
                <a:lnTo>
                  <a:pt x="141325" y="131203"/>
                </a:lnTo>
                <a:lnTo>
                  <a:pt x="141173" y="130949"/>
                </a:lnTo>
                <a:lnTo>
                  <a:pt x="141719" y="131457"/>
                </a:lnTo>
                <a:lnTo>
                  <a:pt x="142024" y="131457"/>
                </a:lnTo>
                <a:lnTo>
                  <a:pt x="142595" y="131203"/>
                </a:lnTo>
                <a:lnTo>
                  <a:pt x="142938" y="130949"/>
                </a:lnTo>
                <a:lnTo>
                  <a:pt x="144056" y="130568"/>
                </a:lnTo>
                <a:lnTo>
                  <a:pt x="144602" y="130568"/>
                </a:lnTo>
                <a:lnTo>
                  <a:pt x="145122" y="130949"/>
                </a:lnTo>
                <a:close/>
              </a:path>
              <a:path w="570230" h="212089">
                <a:moveTo>
                  <a:pt x="145186" y="40767"/>
                </a:moveTo>
                <a:lnTo>
                  <a:pt x="144932" y="40513"/>
                </a:lnTo>
                <a:lnTo>
                  <a:pt x="140284" y="40513"/>
                </a:lnTo>
                <a:lnTo>
                  <a:pt x="140538" y="40767"/>
                </a:lnTo>
                <a:lnTo>
                  <a:pt x="145186" y="40767"/>
                </a:lnTo>
                <a:close/>
              </a:path>
              <a:path w="570230" h="212089">
                <a:moveTo>
                  <a:pt x="145376" y="44577"/>
                </a:moveTo>
                <a:lnTo>
                  <a:pt x="144932" y="44323"/>
                </a:lnTo>
                <a:lnTo>
                  <a:pt x="142379" y="44323"/>
                </a:lnTo>
                <a:lnTo>
                  <a:pt x="142684" y="44577"/>
                </a:lnTo>
                <a:lnTo>
                  <a:pt x="145376" y="44577"/>
                </a:lnTo>
                <a:close/>
              </a:path>
              <a:path w="570230" h="212089">
                <a:moveTo>
                  <a:pt x="146088" y="41656"/>
                </a:moveTo>
                <a:lnTo>
                  <a:pt x="145834" y="41402"/>
                </a:lnTo>
                <a:lnTo>
                  <a:pt x="141185" y="41402"/>
                </a:lnTo>
                <a:lnTo>
                  <a:pt x="141439" y="41656"/>
                </a:lnTo>
                <a:lnTo>
                  <a:pt x="146088" y="41656"/>
                </a:lnTo>
                <a:close/>
              </a:path>
              <a:path w="570230" h="212089">
                <a:moveTo>
                  <a:pt x="146291" y="139230"/>
                </a:moveTo>
                <a:lnTo>
                  <a:pt x="146278" y="136169"/>
                </a:lnTo>
                <a:lnTo>
                  <a:pt x="146265" y="133642"/>
                </a:lnTo>
                <a:lnTo>
                  <a:pt x="146265" y="132740"/>
                </a:lnTo>
                <a:lnTo>
                  <a:pt x="146088" y="132575"/>
                </a:lnTo>
                <a:lnTo>
                  <a:pt x="145630" y="132575"/>
                </a:lnTo>
                <a:lnTo>
                  <a:pt x="145630" y="136169"/>
                </a:lnTo>
                <a:lnTo>
                  <a:pt x="145503" y="135051"/>
                </a:lnTo>
                <a:lnTo>
                  <a:pt x="145529" y="133642"/>
                </a:lnTo>
                <a:lnTo>
                  <a:pt x="145630" y="136169"/>
                </a:lnTo>
                <a:lnTo>
                  <a:pt x="145630" y="132575"/>
                </a:lnTo>
                <a:lnTo>
                  <a:pt x="145211" y="132575"/>
                </a:lnTo>
                <a:lnTo>
                  <a:pt x="145389" y="133197"/>
                </a:lnTo>
                <a:lnTo>
                  <a:pt x="145008" y="133197"/>
                </a:lnTo>
                <a:lnTo>
                  <a:pt x="144881" y="133642"/>
                </a:lnTo>
                <a:lnTo>
                  <a:pt x="144792" y="133959"/>
                </a:lnTo>
                <a:lnTo>
                  <a:pt x="144513" y="134480"/>
                </a:lnTo>
                <a:lnTo>
                  <a:pt x="144145" y="135051"/>
                </a:lnTo>
                <a:lnTo>
                  <a:pt x="143598" y="135724"/>
                </a:lnTo>
                <a:lnTo>
                  <a:pt x="143586" y="137071"/>
                </a:lnTo>
                <a:lnTo>
                  <a:pt x="143370" y="137731"/>
                </a:lnTo>
                <a:lnTo>
                  <a:pt x="143992" y="136893"/>
                </a:lnTo>
                <a:lnTo>
                  <a:pt x="144373" y="136169"/>
                </a:lnTo>
                <a:lnTo>
                  <a:pt x="144475" y="135978"/>
                </a:lnTo>
                <a:lnTo>
                  <a:pt x="144729" y="135318"/>
                </a:lnTo>
                <a:lnTo>
                  <a:pt x="144830" y="135051"/>
                </a:lnTo>
                <a:lnTo>
                  <a:pt x="145008" y="135051"/>
                </a:lnTo>
                <a:lnTo>
                  <a:pt x="144907" y="139230"/>
                </a:lnTo>
                <a:lnTo>
                  <a:pt x="145326" y="139230"/>
                </a:lnTo>
                <a:lnTo>
                  <a:pt x="144335" y="140944"/>
                </a:lnTo>
                <a:lnTo>
                  <a:pt x="144919" y="140944"/>
                </a:lnTo>
                <a:lnTo>
                  <a:pt x="144995" y="141986"/>
                </a:lnTo>
                <a:lnTo>
                  <a:pt x="145376" y="141986"/>
                </a:lnTo>
                <a:lnTo>
                  <a:pt x="145415" y="140944"/>
                </a:lnTo>
                <a:lnTo>
                  <a:pt x="145046" y="140944"/>
                </a:lnTo>
                <a:lnTo>
                  <a:pt x="145503" y="139230"/>
                </a:lnTo>
                <a:lnTo>
                  <a:pt x="146291" y="139230"/>
                </a:lnTo>
                <a:close/>
              </a:path>
              <a:path w="570230" h="212089">
                <a:moveTo>
                  <a:pt x="146989" y="28956"/>
                </a:moveTo>
                <a:lnTo>
                  <a:pt x="139103" y="28956"/>
                </a:lnTo>
                <a:lnTo>
                  <a:pt x="139128" y="29083"/>
                </a:lnTo>
                <a:lnTo>
                  <a:pt x="146989" y="29083"/>
                </a:lnTo>
                <a:lnTo>
                  <a:pt x="146989" y="28956"/>
                </a:lnTo>
                <a:close/>
              </a:path>
              <a:path w="570230" h="212089">
                <a:moveTo>
                  <a:pt x="147053" y="39116"/>
                </a:moveTo>
                <a:lnTo>
                  <a:pt x="144995" y="39116"/>
                </a:lnTo>
                <a:lnTo>
                  <a:pt x="145249" y="39370"/>
                </a:lnTo>
                <a:lnTo>
                  <a:pt x="146926" y="39370"/>
                </a:lnTo>
                <a:lnTo>
                  <a:pt x="147053" y="39116"/>
                </a:lnTo>
                <a:close/>
              </a:path>
              <a:path w="570230" h="212089">
                <a:moveTo>
                  <a:pt x="147294" y="30226"/>
                </a:moveTo>
                <a:lnTo>
                  <a:pt x="147281" y="29972"/>
                </a:lnTo>
                <a:lnTo>
                  <a:pt x="139179" y="29972"/>
                </a:lnTo>
                <a:lnTo>
                  <a:pt x="139077" y="30226"/>
                </a:lnTo>
                <a:lnTo>
                  <a:pt x="147294" y="30226"/>
                </a:lnTo>
                <a:close/>
              </a:path>
              <a:path w="570230" h="212089">
                <a:moveTo>
                  <a:pt x="147345" y="31623"/>
                </a:moveTo>
                <a:lnTo>
                  <a:pt x="147332" y="31369"/>
                </a:lnTo>
                <a:lnTo>
                  <a:pt x="138074" y="31369"/>
                </a:lnTo>
                <a:lnTo>
                  <a:pt x="137414" y="31623"/>
                </a:lnTo>
                <a:lnTo>
                  <a:pt x="147345" y="31623"/>
                </a:lnTo>
                <a:close/>
              </a:path>
              <a:path w="570230" h="212089">
                <a:moveTo>
                  <a:pt x="147650" y="38608"/>
                </a:moveTo>
                <a:lnTo>
                  <a:pt x="144487" y="38608"/>
                </a:lnTo>
                <a:lnTo>
                  <a:pt x="144741" y="38862"/>
                </a:lnTo>
                <a:lnTo>
                  <a:pt x="147624" y="38862"/>
                </a:lnTo>
                <a:lnTo>
                  <a:pt x="147650" y="38608"/>
                </a:lnTo>
                <a:close/>
              </a:path>
              <a:path w="570230" h="212089">
                <a:moveTo>
                  <a:pt x="147675" y="38227"/>
                </a:moveTo>
                <a:lnTo>
                  <a:pt x="144106" y="38227"/>
                </a:lnTo>
                <a:lnTo>
                  <a:pt x="144360" y="38481"/>
                </a:lnTo>
                <a:lnTo>
                  <a:pt x="147662" y="38481"/>
                </a:lnTo>
                <a:lnTo>
                  <a:pt x="147675" y="38227"/>
                </a:lnTo>
                <a:close/>
              </a:path>
              <a:path w="570230" h="212089">
                <a:moveTo>
                  <a:pt x="147726" y="141224"/>
                </a:moveTo>
                <a:lnTo>
                  <a:pt x="147523" y="140944"/>
                </a:lnTo>
                <a:lnTo>
                  <a:pt x="146799" y="140944"/>
                </a:lnTo>
                <a:lnTo>
                  <a:pt x="146926" y="141224"/>
                </a:lnTo>
                <a:lnTo>
                  <a:pt x="147040" y="141465"/>
                </a:lnTo>
                <a:lnTo>
                  <a:pt x="147688" y="141465"/>
                </a:lnTo>
                <a:lnTo>
                  <a:pt x="147726" y="141224"/>
                </a:lnTo>
                <a:close/>
              </a:path>
              <a:path w="570230" h="212089">
                <a:moveTo>
                  <a:pt x="147815" y="36830"/>
                </a:moveTo>
                <a:lnTo>
                  <a:pt x="142786" y="36830"/>
                </a:lnTo>
                <a:lnTo>
                  <a:pt x="143014" y="37084"/>
                </a:lnTo>
                <a:lnTo>
                  <a:pt x="147789" y="37084"/>
                </a:lnTo>
                <a:lnTo>
                  <a:pt x="147815" y="36830"/>
                </a:lnTo>
                <a:close/>
              </a:path>
              <a:path w="570230" h="212089">
                <a:moveTo>
                  <a:pt x="147853" y="33401"/>
                </a:moveTo>
                <a:lnTo>
                  <a:pt x="147726" y="33147"/>
                </a:lnTo>
                <a:lnTo>
                  <a:pt x="134543" y="33147"/>
                </a:lnTo>
                <a:lnTo>
                  <a:pt x="134658" y="33401"/>
                </a:lnTo>
                <a:lnTo>
                  <a:pt x="147853" y="33401"/>
                </a:lnTo>
                <a:close/>
              </a:path>
              <a:path w="570230" h="212089">
                <a:moveTo>
                  <a:pt x="147866" y="36322"/>
                </a:moveTo>
                <a:lnTo>
                  <a:pt x="142316" y="36322"/>
                </a:lnTo>
                <a:lnTo>
                  <a:pt x="142544" y="36576"/>
                </a:lnTo>
                <a:lnTo>
                  <a:pt x="147840" y="36576"/>
                </a:lnTo>
                <a:lnTo>
                  <a:pt x="147866" y="36322"/>
                </a:lnTo>
                <a:close/>
              </a:path>
              <a:path w="570230" h="212089">
                <a:moveTo>
                  <a:pt x="147891" y="35941"/>
                </a:moveTo>
                <a:lnTo>
                  <a:pt x="141960" y="35941"/>
                </a:lnTo>
                <a:lnTo>
                  <a:pt x="142189" y="36195"/>
                </a:lnTo>
                <a:lnTo>
                  <a:pt x="147866" y="36195"/>
                </a:lnTo>
                <a:lnTo>
                  <a:pt x="147891" y="35941"/>
                </a:lnTo>
                <a:close/>
              </a:path>
              <a:path w="570230" h="212089">
                <a:moveTo>
                  <a:pt x="148031" y="34544"/>
                </a:moveTo>
                <a:lnTo>
                  <a:pt x="141389" y="34544"/>
                </a:lnTo>
                <a:lnTo>
                  <a:pt x="140779" y="34683"/>
                </a:lnTo>
                <a:lnTo>
                  <a:pt x="140665" y="34544"/>
                </a:lnTo>
                <a:lnTo>
                  <a:pt x="135305" y="34544"/>
                </a:lnTo>
                <a:lnTo>
                  <a:pt x="135483" y="34798"/>
                </a:lnTo>
                <a:lnTo>
                  <a:pt x="140182" y="34798"/>
                </a:lnTo>
                <a:lnTo>
                  <a:pt x="137160" y="35433"/>
                </a:lnTo>
                <a:lnTo>
                  <a:pt x="136245" y="35687"/>
                </a:lnTo>
                <a:lnTo>
                  <a:pt x="135483" y="34798"/>
                </a:lnTo>
                <a:lnTo>
                  <a:pt x="134213" y="34798"/>
                </a:lnTo>
                <a:lnTo>
                  <a:pt x="134340" y="35052"/>
                </a:lnTo>
                <a:lnTo>
                  <a:pt x="128282" y="35052"/>
                </a:lnTo>
                <a:lnTo>
                  <a:pt x="128384" y="35306"/>
                </a:lnTo>
                <a:lnTo>
                  <a:pt x="134518" y="35306"/>
                </a:lnTo>
                <a:lnTo>
                  <a:pt x="134429" y="35166"/>
                </a:lnTo>
                <a:lnTo>
                  <a:pt x="135166" y="36080"/>
                </a:lnTo>
                <a:lnTo>
                  <a:pt x="135686" y="35941"/>
                </a:lnTo>
                <a:lnTo>
                  <a:pt x="137490" y="35941"/>
                </a:lnTo>
                <a:lnTo>
                  <a:pt x="138277" y="35687"/>
                </a:lnTo>
                <a:lnTo>
                  <a:pt x="140271" y="35052"/>
                </a:lnTo>
                <a:lnTo>
                  <a:pt x="140931" y="35941"/>
                </a:lnTo>
                <a:lnTo>
                  <a:pt x="141960" y="35941"/>
                </a:lnTo>
                <a:lnTo>
                  <a:pt x="141135" y="35052"/>
                </a:lnTo>
                <a:lnTo>
                  <a:pt x="140893" y="34798"/>
                </a:lnTo>
                <a:lnTo>
                  <a:pt x="148005" y="34798"/>
                </a:lnTo>
                <a:lnTo>
                  <a:pt x="148031" y="34544"/>
                </a:lnTo>
                <a:close/>
              </a:path>
              <a:path w="570230" h="212089">
                <a:moveTo>
                  <a:pt x="148170" y="31369"/>
                </a:moveTo>
                <a:lnTo>
                  <a:pt x="148145" y="30226"/>
                </a:lnTo>
                <a:lnTo>
                  <a:pt x="147294" y="30226"/>
                </a:lnTo>
                <a:lnTo>
                  <a:pt x="147332" y="31369"/>
                </a:lnTo>
                <a:lnTo>
                  <a:pt x="148170" y="31369"/>
                </a:lnTo>
                <a:close/>
              </a:path>
              <a:path w="570230" h="212089">
                <a:moveTo>
                  <a:pt x="148209" y="31877"/>
                </a:moveTo>
                <a:lnTo>
                  <a:pt x="148196" y="31623"/>
                </a:lnTo>
                <a:lnTo>
                  <a:pt x="147345" y="31623"/>
                </a:lnTo>
                <a:lnTo>
                  <a:pt x="147358" y="31877"/>
                </a:lnTo>
                <a:lnTo>
                  <a:pt x="148209" y="31877"/>
                </a:lnTo>
                <a:close/>
              </a:path>
              <a:path w="570230" h="212089">
                <a:moveTo>
                  <a:pt x="148209" y="29845"/>
                </a:moveTo>
                <a:lnTo>
                  <a:pt x="147281" y="29845"/>
                </a:lnTo>
                <a:lnTo>
                  <a:pt x="147281" y="29972"/>
                </a:lnTo>
                <a:lnTo>
                  <a:pt x="148196" y="29972"/>
                </a:lnTo>
                <a:lnTo>
                  <a:pt x="148209" y="29845"/>
                </a:lnTo>
                <a:close/>
              </a:path>
              <a:path w="570230" h="212089">
                <a:moveTo>
                  <a:pt x="148348" y="29083"/>
                </a:moveTo>
                <a:lnTo>
                  <a:pt x="146989" y="29083"/>
                </a:lnTo>
                <a:lnTo>
                  <a:pt x="147002" y="29337"/>
                </a:lnTo>
                <a:lnTo>
                  <a:pt x="147218" y="29591"/>
                </a:lnTo>
                <a:lnTo>
                  <a:pt x="139344" y="29591"/>
                </a:lnTo>
                <a:lnTo>
                  <a:pt x="139192" y="29337"/>
                </a:lnTo>
                <a:lnTo>
                  <a:pt x="139128" y="29083"/>
                </a:lnTo>
                <a:lnTo>
                  <a:pt x="137896" y="29083"/>
                </a:lnTo>
                <a:lnTo>
                  <a:pt x="138582" y="29591"/>
                </a:lnTo>
                <a:lnTo>
                  <a:pt x="139014" y="29591"/>
                </a:lnTo>
                <a:lnTo>
                  <a:pt x="138747" y="29718"/>
                </a:lnTo>
                <a:lnTo>
                  <a:pt x="138582" y="29591"/>
                </a:lnTo>
                <a:lnTo>
                  <a:pt x="137248" y="29591"/>
                </a:lnTo>
                <a:lnTo>
                  <a:pt x="137325" y="29845"/>
                </a:lnTo>
                <a:lnTo>
                  <a:pt x="138480" y="29845"/>
                </a:lnTo>
                <a:lnTo>
                  <a:pt x="138214" y="29972"/>
                </a:lnTo>
                <a:lnTo>
                  <a:pt x="139179" y="29972"/>
                </a:lnTo>
                <a:lnTo>
                  <a:pt x="139230" y="29845"/>
                </a:lnTo>
                <a:lnTo>
                  <a:pt x="139280" y="29718"/>
                </a:lnTo>
                <a:lnTo>
                  <a:pt x="139319" y="29845"/>
                </a:lnTo>
                <a:lnTo>
                  <a:pt x="147281" y="29845"/>
                </a:lnTo>
                <a:lnTo>
                  <a:pt x="147269" y="29591"/>
                </a:lnTo>
                <a:lnTo>
                  <a:pt x="148259" y="29591"/>
                </a:lnTo>
                <a:lnTo>
                  <a:pt x="148348" y="29083"/>
                </a:lnTo>
                <a:close/>
              </a:path>
              <a:path w="570230" h="212089">
                <a:moveTo>
                  <a:pt x="148348" y="26162"/>
                </a:moveTo>
                <a:lnTo>
                  <a:pt x="138874" y="26162"/>
                </a:lnTo>
                <a:lnTo>
                  <a:pt x="138772" y="26670"/>
                </a:lnTo>
                <a:lnTo>
                  <a:pt x="148043" y="26670"/>
                </a:lnTo>
                <a:lnTo>
                  <a:pt x="148348" y="26162"/>
                </a:lnTo>
                <a:close/>
              </a:path>
              <a:path w="570230" h="212089">
                <a:moveTo>
                  <a:pt x="148437" y="38481"/>
                </a:moveTo>
                <a:lnTo>
                  <a:pt x="147662" y="38481"/>
                </a:lnTo>
                <a:lnTo>
                  <a:pt x="147650" y="38608"/>
                </a:lnTo>
                <a:lnTo>
                  <a:pt x="148437" y="38608"/>
                </a:lnTo>
                <a:lnTo>
                  <a:pt x="148437" y="38481"/>
                </a:lnTo>
                <a:close/>
              </a:path>
              <a:path w="570230" h="212089">
                <a:moveTo>
                  <a:pt x="148539" y="37084"/>
                </a:moveTo>
                <a:lnTo>
                  <a:pt x="147789" y="37084"/>
                </a:lnTo>
                <a:lnTo>
                  <a:pt x="147675" y="38227"/>
                </a:lnTo>
                <a:lnTo>
                  <a:pt x="148463" y="38227"/>
                </a:lnTo>
                <a:lnTo>
                  <a:pt x="148539" y="37084"/>
                </a:lnTo>
                <a:close/>
              </a:path>
              <a:path w="570230" h="212089">
                <a:moveTo>
                  <a:pt x="148577" y="36576"/>
                </a:moveTo>
                <a:lnTo>
                  <a:pt x="147840" y="36576"/>
                </a:lnTo>
                <a:lnTo>
                  <a:pt x="147815" y="36830"/>
                </a:lnTo>
                <a:lnTo>
                  <a:pt x="148551" y="36830"/>
                </a:lnTo>
                <a:lnTo>
                  <a:pt x="148577" y="36576"/>
                </a:lnTo>
                <a:close/>
              </a:path>
              <a:path w="570230" h="212089">
                <a:moveTo>
                  <a:pt x="148602" y="36195"/>
                </a:moveTo>
                <a:lnTo>
                  <a:pt x="147866" y="36195"/>
                </a:lnTo>
                <a:lnTo>
                  <a:pt x="147866" y="36322"/>
                </a:lnTo>
                <a:lnTo>
                  <a:pt x="148590" y="36322"/>
                </a:lnTo>
                <a:lnTo>
                  <a:pt x="148602" y="36195"/>
                </a:lnTo>
                <a:close/>
              </a:path>
              <a:path w="570230" h="212089">
                <a:moveTo>
                  <a:pt x="148628" y="33147"/>
                </a:moveTo>
                <a:lnTo>
                  <a:pt x="148577" y="33020"/>
                </a:lnTo>
                <a:lnTo>
                  <a:pt x="148488" y="32766"/>
                </a:lnTo>
                <a:lnTo>
                  <a:pt x="148399" y="32512"/>
                </a:lnTo>
                <a:lnTo>
                  <a:pt x="148310" y="32258"/>
                </a:lnTo>
                <a:lnTo>
                  <a:pt x="148272" y="32131"/>
                </a:lnTo>
                <a:lnTo>
                  <a:pt x="147396" y="32131"/>
                </a:lnTo>
                <a:lnTo>
                  <a:pt x="147434" y="32258"/>
                </a:lnTo>
                <a:lnTo>
                  <a:pt x="147548" y="32766"/>
                </a:lnTo>
                <a:lnTo>
                  <a:pt x="134391" y="32766"/>
                </a:lnTo>
                <a:lnTo>
                  <a:pt x="134315" y="32512"/>
                </a:lnTo>
                <a:lnTo>
                  <a:pt x="133210" y="32512"/>
                </a:lnTo>
                <a:lnTo>
                  <a:pt x="133248" y="32766"/>
                </a:lnTo>
                <a:lnTo>
                  <a:pt x="133350" y="33020"/>
                </a:lnTo>
                <a:lnTo>
                  <a:pt x="133400" y="33147"/>
                </a:lnTo>
                <a:lnTo>
                  <a:pt x="134543" y="33147"/>
                </a:lnTo>
                <a:lnTo>
                  <a:pt x="134480" y="33020"/>
                </a:lnTo>
                <a:lnTo>
                  <a:pt x="147650" y="33020"/>
                </a:lnTo>
                <a:lnTo>
                  <a:pt x="147612" y="32893"/>
                </a:lnTo>
                <a:lnTo>
                  <a:pt x="147675" y="33020"/>
                </a:lnTo>
                <a:lnTo>
                  <a:pt x="147726" y="33147"/>
                </a:lnTo>
                <a:lnTo>
                  <a:pt x="148628" y="33147"/>
                </a:lnTo>
                <a:close/>
              </a:path>
              <a:path w="570230" h="212089">
                <a:moveTo>
                  <a:pt x="148805" y="33655"/>
                </a:moveTo>
                <a:lnTo>
                  <a:pt x="148717" y="33401"/>
                </a:lnTo>
                <a:lnTo>
                  <a:pt x="147853" y="33401"/>
                </a:lnTo>
                <a:lnTo>
                  <a:pt x="147967" y="33655"/>
                </a:lnTo>
                <a:lnTo>
                  <a:pt x="148805" y="33655"/>
                </a:lnTo>
                <a:close/>
              </a:path>
              <a:path w="570230" h="212089">
                <a:moveTo>
                  <a:pt x="148856" y="26670"/>
                </a:moveTo>
                <a:lnTo>
                  <a:pt x="148640" y="26670"/>
                </a:lnTo>
                <a:lnTo>
                  <a:pt x="148043" y="26670"/>
                </a:lnTo>
                <a:lnTo>
                  <a:pt x="147980" y="26797"/>
                </a:lnTo>
                <a:lnTo>
                  <a:pt x="147866" y="27051"/>
                </a:lnTo>
                <a:lnTo>
                  <a:pt x="147751" y="27305"/>
                </a:lnTo>
                <a:lnTo>
                  <a:pt x="147675" y="27559"/>
                </a:lnTo>
                <a:lnTo>
                  <a:pt x="147612" y="27813"/>
                </a:lnTo>
                <a:lnTo>
                  <a:pt x="148615" y="27813"/>
                </a:lnTo>
                <a:lnTo>
                  <a:pt x="148729" y="27305"/>
                </a:lnTo>
                <a:lnTo>
                  <a:pt x="148831" y="26797"/>
                </a:lnTo>
                <a:lnTo>
                  <a:pt x="148856" y="26670"/>
                </a:lnTo>
                <a:close/>
              </a:path>
              <a:path w="570230" h="212089">
                <a:moveTo>
                  <a:pt x="149136" y="160896"/>
                </a:moveTo>
                <a:lnTo>
                  <a:pt x="148501" y="159626"/>
                </a:lnTo>
                <a:lnTo>
                  <a:pt x="147853" y="159626"/>
                </a:lnTo>
                <a:lnTo>
                  <a:pt x="148818" y="160896"/>
                </a:lnTo>
                <a:lnTo>
                  <a:pt x="149136" y="160896"/>
                </a:lnTo>
                <a:close/>
              </a:path>
              <a:path w="570230" h="212089">
                <a:moveTo>
                  <a:pt x="149199" y="26162"/>
                </a:moveTo>
                <a:lnTo>
                  <a:pt x="148971" y="26162"/>
                </a:lnTo>
                <a:lnTo>
                  <a:pt x="148907" y="26428"/>
                </a:lnTo>
                <a:lnTo>
                  <a:pt x="149199" y="26162"/>
                </a:lnTo>
                <a:close/>
              </a:path>
              <a:path w="570230" h="212089">
                <a:moveTo>
                  <a:pt x="149352" y="37858"/>
                </a:moveTo>
                <a:lnTo>
                  <a:pt x="149339" y="37719"/>
                </a:lnTo>
                <a:lnTo>
                  <a:pt x="149161" y="37719"/>
                </a:lnTo>
                <a:lnTo>
                  <a:pt x="149352" y="37858"/>
                </a:lnTo>
                <a:close/>
              </a:path>
              <a:path w="570230" h="212089">
                <a:moveTo>
                  <a:pt x="149415" y="36830"/>
                </a:moveTo>
                <a:lnTo>
                  <a:pt x="148551" y="36830"/>
                </a:lnTo>
                <a:lnTo>
                  <a:pt x="148539" y="37084"/>
                </a:lnTo>
                <a:lnTo>
                  <a:pt x="149326" y="37084"/>
                </a:lnTo>
                <a:lnTo>
                  <a:pt x="149415" y="36830"/>
                </a:lnTo>
                <a:close/>
              </a:path>
              <a:path w="570230" h="212089">
                <a:moveTo>
                  <a:pt x="149580" y="28702"/>
                </a:moveTo>
                <a:lnTo>
                  <a:pt x="148424" y="28702"/>
                </a:lnTo>
                <a:lnTo>
                  <a:pt x="148488" y="28448"/>
                </a:lnTo>
                <a:lnTo>
                  <a:pt x="148564" y="28067"/>
                </a:lnTo>
                <a:lnTo>
                  <a:pt x="147548" y="28067"/>
                </a:lnTo>
                <a:lnTo>
                  <a:pt x="147612" y="27813"/>
                </a:lnTo>
                <a:lnTo>
                  <a:pt x="138544" y="27813"/>
                </a:lnTo>
                <a:lnTo>
                  <a:pt x="138493" y="28067"/>
                </a:lnTo>
                <a:lnTo>
                  <a:pt x="147370" y="28067"/>
                </a:lnTo>
                <a:lnTo>
                  <a:pt x="147180" y="28194"/>
                </a:lnTo>
                <a:lnTo>
                  <a:pt x="138468" y="28194"/>
                </a:lnTo>
                <a:lnTo>
                  <a:pt x="138430" y="28333"/>
                </a:lnTo>
                <a:lnTo>
                  <a:pt x="138277" y="28194"/>
                </a:lnTo>
                <a:lnTo>
                  <a:pt x="138468" y="28194"/>
                </a:lnTo>
                <a:lnTo>
                  <a:pt x="138493" y="28067"/>
                </a:lnTo>
                <a:lnTo>
                  <a:pt x="135699" y="28067"/>
                </a:lnTo>
                <a:lnTo>
                  <a:pt x="137147" y="28702"/>
                </a:lnTo>
                <a:lnTo>
                  <a:pt x="138912" y="28702"/>
                </a:lnTo>
                <a:lnTo>
                  <a:pt x="138595" y="28448"/>
                </a:lnTo>
                <a:lnTo>
                  <a:pt x="147002" y="28448"/>
                </a:lnTo>
                <a:lnTo>
                  <a:pt x="146989" y="28956"/>
                </a:lnTo>
                <a:lnTo>
                  <a:pt x="148374" y="28956"/>
                </a:lnTo>
                <a:lnTo>
                  <a:pt x="148348" y="29083"/>
                </a:lnTo>
                <a:lnTo>
                  <a:pt x="149466" y="29083"/>
                </a:lnTo>
                <a:lnTo>
                  <a:pt x="149580" y="28702"/>
                </a:lnTo>
                <a:close/>
              </a:path>
              <a:path w="570230" h="212089">
                <a:moveTo>
                  <a:pt x="149618" y="25781"/>
                </a:moveTo>
                <a:lnTo>
                  <a:pt x="148437" y="25781"/>
                </a:lnTo>
                <a:lnTo>
                  <a:pt x="148437" y="25908"/>
                </a:lnTo>
                <a:lnTo>
                  <a:pt x="149479" y="25908"/>
                </a:lnTo>
                <a:lnTo>
                  <a:pt x="149618" y="25781"/>
                </a:lnTo>
                <a:close/>
              </a:path>
              <a:path w="570230" h="212089">
                <a:moveTo>
                  <a:pt x="149745" y="24574"/>
                </a:moveTo>
                <a:lnTo>
                  <a:pt x="149453" y="24384"/>
                </a:lnTo>
                <a:lnTo>
                  <a:pt x="148488" y="24638"/>
                </a:lnTo>
                <a:lnTo>
                  <a:pt x="149745" y="24574"/>
                </a:lnTo>
                <a:close/>
              </a:path>
              <a:path w="570230" h="212089">
                <a:moveTo>
                  <a:pt x="149796" y="30226"/>
                </a:moveTo>
                <a:lnTo>
                  <a:pt x="149644" y="29972"/>
                </a:lnTo>
                <a:lnTo>
                  <a:pt x="148196" y="29972"/>
                </a:lnTo>
                <a:lnTo>
                  <a:pt x="148145" y="30226"/>
                </a:lnTo>
                <a:lnTo>
                  <a:pt x="149796" y="30226"/>
                </a:lnTo>
                <a:close/>
              </a:path>
              <a:path w="570230" h="212089">
                <a:moveTo>
                  <a:pt x="149834" y="27813"/>
                </a:moveTo>
                <a:lnTo>
                  <a:pt x="148615" y="27813"/>
                </a:lnTo>
                <a:lnTo>
                  <a:pt x="148564" y="28067"/>
                </a:lnTo>
                <a:lnTo>
                  <a:pt x="149758" y="28067"/>
                </a:lnTo>
                <a:lnTo>
                  <a:pt x="149834" y="27813"/>
                </a:lnTo>
                <a:close/>
              </a:path>
              <a:path w="570230" h="212089">
                <a:moveTo>
                  <a:pt x="150063" y="44577"/>
                </a:moveTo>
                <a:lnTo>
                  <a:pt x="145376" y="44577"/>
                </a:lnTo>
                <a:lnTo>
                  <a:pt x="145821" y="44831"/>
                </a:lnTo>
                <a:lnTo>
                  <a:pt x="148844" y="44831"/>
                </a:lnTo>
                <a:lnTo>
                  <a:pt x="150063" y="44577"/>
                </a:lnTo>
                <a:close/>
              </a:path>
              <a:path w="570230" h="212089">
                <a:moveTo>
                  <a:pt x="150291" y="38481"/>
                </a:moveTo>
                <a:lnTo>
                  <a:pt x="149910" y="38227"/>
                </a:lnTo>
                <a:lnTo>
                  <a:pt x="148463" y="38227"/>
                </a:lnTo>
                <a:lnTo>
                  <a:pt x="148437" y="38481"/>
                </a:lnTo>
                <a:lnTo>
                  <a:pt x="150291" y="38481"/>
                </a:lnTo>
                <a:close/>
              </a:path>
              <a:path w="570230" h="212089">
                <a:moveTo>
                  <a:pt x="150380" y="25908"/>
                </a:moveTo>
                <a:lnTo>
                  <a:pt x="149479" y="25908"/>
                </a:lnTo>
                <a:lnTo>
                  <a:pt x="149199" y="26162"/>
                </a:lnTo>
                <a:lnTo>
                  <a:pt x="150304" y="26162"/>
                </a:lnTo>
                <a:lnTo>
                  <a:pt x="150380" y="25908"/>
                </a:lnTo>
                <a:close/>
              </a:path>
              <a:path w="570230" h="212089">
                <a:moveTo>
                  <a:pt x="150583" y="31623"/>
                </a:moveTo>
                <a:lnTo>
                  <a:pt x="150431" y="31369"/>
                </a:lnTo>
                <a:lnTo>
                  <a:pt x="148170" y="31369"/>
                </a:lnTo>
                <a:lnTo>
                  <a:pt x="148196" y="31623"/>
                </a:lnTo>
                <a:lnTo>
                  <a:pt x="150583" y="31623"/>
                </a:lnTo>
                <a:close/>
              </a:path>
              <a:path w="570230" h="212089">
                <a:moveTo>
                  <a:pt x="150863" y="24638"/>
                </a:moveTo>
                <a:lnTo>
                  <a:pt x="149860" y="24638"/>
                </a:lnTo>
                <a:lnTo>
                  <a:pt x="148856" y="24638"/>
                </a:lnTo>
                <a:lnTo>
                  <a:pt x="148653" y="24892"/>
                </a:lnTo>
                <a:lnTo>
                  <a:pt x="148488" y="25019"/>
                </a:lnTo>
                <a:lnTo>
                  <a:pt x="139103" y="25019"/>
                </a:lnTo>
                <a:lnTo>
                  <a:pt x="139052" y="25273"/>
                </a:lnTo>
                <a:lnTo>
                  <a:pt x="138950" y="25781"/>
                </a:lnTo>
                <a:lnTo>
                  <a:pt x="148437" y="25781"/>
                </a:lnTo>
                <a:lnTo>
                  <a:pt x="148513" y="25273"/>
                </a:lnTo>
                <a:lnTo>
                  <a:pt x="150164" y="25273"/>
                </a:lnTo>
                <a:lnTo>
                  <a:pt x="150863" y="24638"/>
                </a:lnTo>
                <a:close/>
              </a:path>
              <a:path w="570230" h="212089">
                <a:moveTo>
                  <a:pt x="151066" y="34544"/>
                </a:moveTo>
                <a:lnTo>
                  <a:pt x="149110" y="34163"/>
                </a:lnTo>
                <a:lnTo>
                  <a:pt x="148971" y="33909"/>
                </a:lnTo>
                <a:lnTo>
                  <a:pt x="148031" y="33909"/>
                </a:lnTo>
                <a:lnTo>
                  <a:pt x="148031" y="34544"/>
                </a:lnTo>
                <a:lnTo>
                  <a:pt x="151066" y="34544"/>
                </a:lnTo>
                <a:close/>
              </a:path>
              <a:path w="570230" h="212089">
                <a:moveTo>
                  <a:pt x="151142" y="29845"/>
                </a:moveTo>
                <a:lnTo>
                  <a:pt x="149580" y="29845"/>
                </a:lnTo>
                <a:lnTo>
                  <a:pt x="149644" y="29972"/>
                </a:lnTo>
                <a:lnTo>
                  <a:pt x="151142" y="29972"/>
                </a:lnTo>
                <a:lnTo>
                  <a:pt x="151142" y="29845"/>
                </a:lnTo>
                <a:close/>
              </a:path>
              <a:path w="570230" h="212089">
                <a:moveTo>
                  <a:pt x="151155" y="25273"/>
                </a:moveTo>
                <a:lnTo>
                  <a:pt x="150164" y="25273"/>
                </a:lnTo>
                <a:lnTo>
                  <a:pt x="149618" y="25781"/>
                </a:lnTo>
                <a:lnTo>
                  <a:pt x="150418" y="25781"/>
                </a:lnTo>
                <a:lnTo>
                  <a:pt x="150495" y="25527"/>
                </a:lnTo>
                <a:lnTo>
                  <a:pt x="151155" y="25273"/>
                </a:lnTo>
                <a:close/>
              </a:path>
              <a:path w="570230" h="212089">
                <a:moveTo>
                  <a:pt x="151180" y="45720"/>
                </a:moveTo>
                <a:lnTo>
                  <a:pt x="144487" y="45720"/>
                </a:lnTo>
                <a:lnTo>
                  <a:pt x="146951" y="46990"/>
                </a:lnTo>
                <a:lnTo>
                  <a:pt x="149529" y="46355"/>
                </a:lnTo>
                <a:lnTo>
                  <a:pt x="149758" y="46355"/>
                </a:lnTo>
                <a:lnTo>
                  <a:pt x="151180" y="45720"/>
                </a:lnTo>
                <a:close/>
              </a:path>
              <a:path w="570230" h="212089">
                <a:moveTo>
                  <a:pt x="151180" y="29083"/>
                </a:moveTo>
                <a:lnTo>
                  <a:pt x="149466" y="29083"/>
                </a:lnTo>
                <a:lnTo>
                  <a:pt x="149402" y="29337"/>
                </a:lnTo>
                <a:lnTo>
                  <a:pt x="149326" y="29591"/>
                </a:lnTo>
                <a:lnTo>
                  <a:pt x="148259" y="29591"/>
                </a:lnTo>
                <a:lnTo>
                  <a:pt x="148209" y="29845"/>
                </a:lnTo>
                <a:lnTo>
                  <a:pt x="149580" y="29845"/>
                </a:lnTo>
                <a:lnTo>
                  <a:pt x="149428" y="29591"/>
                </a:lnTo>
                <a:lnTo>
                  <a:pt x="151155" y="29591"/>
                </a:lnTo>
                <a:lnTo>
                  <a:pt x="151180" y="29083"/>
                </a:lnTo>
                <a:close/>
              </a:path>
              <a:path w="570230" h="212089">
                <a:moveTo>
                  <a:pt x="151307" y="28067"/>
                </a:moveTo>
                <a:lnTo>
                  <a:pt x="149758" y="28067"/>
                </a:lnTo>
                <a:lnTo>
                  <a:pt x="149656" y="28448"/>
                </a:lnTo>
                <a:lnTo>
                  <a:pt x="149580" y="28702"/>
                </a:lnTo>
                <a:lnTo>
                  <a:pt x="151193" y="28702"/>
                </a:lnTo>
                <a:lnTo>
                  <a:pt x="151307" y="28067"/>
                </a:lnTo>
                <a:close/>
              </a:path>
              <a:path w="570230" h="212089">
                <a:moveTo>
                  <a:pt x="151460" y="37084"/>
                </a:moveTo>
                <a:lnTo>
                  <a:pt x="151142" y="36830"/>
                </a:lnTo>
                <a:lnTo>
                  <a:pt x="150380" y="37084"/>
                </a:lnTo>
                <a:lnTo>
                  <a:pt x="151460" y="37084"/>
                </a:lnTo>
                <a:close/>
              </a:path>
              <a:path w="570230" h="212089">
                <a:moveTo>
                  <a:pt x="151587" y="33401"/>
                </a:moveTo>
                <a:lnTo>
                  <a:pt x="151434" y="33147"/>
                </a:lnTo>
                <a:lnTo>
                  <a:pt x="148628" y="33147"/>
                </a:lnTo>
                <a:lnTo>
                  <a:pt x="148717" y="33401"/>
                </a:lnTo>
                <a:lnTo>
                  <a:pt x="151587" y="33401"/>
                </a:lnTo>
                <a:close/>
              </a:path>
              <a:path w="570230" h="212089">
                <a:moveTo>
                  <a:pt x="151853" y="44069"/>
                </a:moveTo>
                <a:lnTo>
                  <a:pt x="144500" y="44069"/>
                </a:lnTo>
                <a:lnTo>
                  <a:pt x="144932" y="44323"/>
                </a:lnTo>
                <a:lnTo>
                  <a:pt x="151282" y="44323"/>
                </a:lnTo>
                <a:lnTo>
                  <a:pt x="151853" y="44069"/>
                </a:lnTo>
                <a:close/>
              </a:path>
              <a:path w="570230" h="212089">
                <a:moveTo>
                  <a:pt x="151866" y="33909"/>
                </a:moveTo>
                <a:lnTo>
                  <a:pt x="151726" y="33655"/>
                </a:lnTo>
                <a:lnTo>
                  <a:pt x="148831" y="33655"/>
                </a:lnTo>
                <a:lnTo>
                  <a:pt x="148971" y="33909"/>
                </a:lnTo>
                <a:lnTo>
                  <a:pt x="151866" y="33909"/>
                </a:lnTo>
                <a:close/>
              </a:path>
              <a:path w="570230" h="212089">
                <a:moveTo>
                  <a:pt x="151980" y="28448"/>
                </a:moveTo>
                <a:lnTo>
                  <a:pt x="151714" y="28333"/>
                </a:lnTo>
                <a:lnTo>
                  <a:pt x="151980" y="28448"/>
                </a:lnTo>
                <a:close/>
              </a:path>
              <a:path w="570230" h="212089">
                <a:moveTo>
                  <a:pt x="152133" y="29972"/>
                </a:moveTo>
                <a:lnTo>
                  <a:pt x="151917" y="29591"/>
                </a:lnTo>
                <a:lnTo>
                  <a:pt x="151574" y="29591"/>
                </a:lnTo>
                <a:lnTo>
                  <a:pt x="151155" y="29591"/>
                </a:lnTo>
                <a:lnTo>
                  <a:pt x="151142" y="29845"/>
                </a:lnTo>
                <a:lnTo>
                  <a:pt x="151282" y="29845"/>
                </a:lnTo>
                <a:lnTo>
                  <a:pt x="151142" y="29972"/>
                </a:lnTo>
                <a:lnTo>
                  <a:pt x="152133" y="29972"/>
                </a:lnTo>
                <a:close/>
              </a:path>
              <a:path w="570230" h="212089">
                <a:moveTo>
                  <a:pt x="152374" y="34798"/>
                </a:moveTo>
                <a:lnTo>
                  <a:pt x="152222" y="34544"/>
                </a:lnTo>
                <a:lnTo>
                  <a:pt x="151066" y="34544"/>
                </a:lnTo>
                <a:lnTo>
                  <a:pt x="152374" y="34798"/>
                </a:lnTo>
                <a:close/>
              </a:path>
              <a:path w="570230" h="212089">
                <a:moveTo>
                  <a:pt x="152374" y="33147"/>
                </a:moveTo>
                <a:lnTo>
                  <a:pt x="152298" y="32766"/>
                </a:lnTo>
                <a:lnTo>
                  <a:pt x="152247" y="32512"/>
                </a:lnTo>
                <a:lnTo>
                  <a:pt x="152260" y="31877"/>
                </a:lnTo>
                <a:lnTo>
                  <a:pt x="152361" y="31623"/>
                </a:lnTo>
                <a:lnTo>
                  <a:pt x="152006" y="31623"/>
                </a:lnTo>
                <a:lnTo>
                  <a:pt x="152006" y="32512"/>
                </a:lnTo>
                <a:lnTo>
                  <a:pt x="151917" y="32385"/>
                </a:lnTo>
                <a:lnTo>
                  <a:pt x="152006" y="32512"/>
                </a:lnTo>
                <a:lnTo>
                  <a:pt x="152006" y="31623"/>
                </a:lnTo>
                <a:lnTo>
                  <a:pt x="151917" y="31877"/>
                </a:lnTo>
                <a:lnTo>
                  <a:pt x="151841" y="32194"/>
                </a:lnTo>
                <a:lnTo>
                  <a:pt x="151714" y="31877"/>
                </a:lnTo>
                <a:lnTo>
                  <a:pt x="151917" y="31877"/>
                </a:lnTo>
                <a:lnTo>
                  <a:pt x="151917" y="31623"/>
                </a:lnTo>
                <a:lnTo>
                  <a:pt x="150583" y="31623"/>
                </a:lnTo>
                <a:lnTo>
                  <a:pt x="151371" y="33020"/>
                </a:lnTo>
                <a:lnTo>
                  <a:pt x="151434" y="33147"/>
                </a:lnTo>
                <a:lnTo>
                  <a:pt x="152374" y="33147"/>
                </a:lnTo>
                <a:close/>
              </a:path>
              <a:path w="570230" h="212089">
                <a:moveTo>
                  <a:pt x="152476" y="33655"/>
                </a:moveTo>
                <a:lnTo>
                  <a:pt x="152425" y="33401"/>
                </a:lnTo>
                <a:lnTo>
                  <a:pt x="151587" y="33401"/>
                </a:lnTo>
                <a:lnTo>
                  <a:pt x="151726" y="33655"/>
                </a:lnTo>
                <a:lnTo>
                  <a:pt x="152476" y="33655"/>
                </a:lnTo>
                <a:close/>
              </a:path>
              <a:path w="570230" h="212089">
                <a:moveTo>
                  <a:pt x="152641" y="28702"/>
                </a:moveTo>
                <a:lnTo>
                  <a:pt x="152247" y="28575"/>
                </a:lnTo>
                <a:lnTo>
                  <a:pt x="151739" y="28702"/>
                </a:lnTo>
                <a:lnTo>
                  <a:pt x="151193" y="28702"/>
                </a:lnTo>
                <a:lnTo>
                  <a:pt x="151180" y="29083"/>
                </a:lnTo>
                <a:lnTo>
                  <a:pt x="152450" y="29083"/>
                </a:lnTo>
                <a:lnTo>
                  <a:pt x="152641" y="28702"/>
                </a:lnTo>
                <a:close/>
              </a:path>
              <a:path w="570230" h="212089">
                <a:moveTo>
                  <a:pt x="152654" y="34544"/>
                </a:moveTo>
                <a:lnTo>
                  <a:pt x="152577" y="34163"/>
                </a:lnTo>
                <a:lnTo>
                  <a:pt x="152527" y="33909"/>
                </a:lnTo>
                <a:lnTo>
                  <a:pt x="151866" y="33909"/>
                </a:lnTo>
                <a:lnTo>
                  <a:pt x="152158" y="34417"/>
                </a:lnTo>
                <a:lnTo>
                  <a:pt x="152222" y="34544"/>
                </a:lnTo>
                <a:lnTo>
                  <a:pt x="152654" y="34544"/>
                </a:lnTo>
                <a:close/>
              </a:path>
              <a:path w="570230" h="212089">
                <a:moveTo>
                  <a:pt x="152869" y="30226"/>
                </a:moveTo>
                <a:lnTo>
                  <a:pt x="149796" y="30226"/>
                </a:lnTo>
                <a:lnTo>
                  <a:pt x="150368" y="31242"/>
                </a:lnTo>
                <a:lnTo>
                  <a:pt x="150431" y="31369"/>
                </a:lnTo>
                <a:lnTo>
                  <a:pt x="152450" y="31369"/>
                </a:lnTo>
                <a:lnTo>
                  <a:pt x="152501" y="31242"/>
                </a:lnTo>
                <a:lnTo>
                  <a:pt x="152590" y="30988"/>
                </a:lnTo>
                <a:lnTo>
                  <a:pt x="152679" y="30734"/>
                </a:lnTo>
                <a:lnTo>
                  <a:pt x="152768" y="30480"/>
                </a:lnTo>
                <a:lnTo>
                  <a:pt x="152869" y="30226"/>
                </a:lnTo>
                <a:close/>
              </a:path>
              <a:path w="570230" h="212089">
                <a:moveTo>
                  <a:pt x="153022" y="39116"/>
                </a:moveTo>
                <a:lnTo>
                  <a:pt x="151892" y="38862"/>
                </a:lnTo>
                <a:lnTo>
                  <a:pt x="151333" y="38862"/>
                </a:lnTo>
                <a:lnTo>
                  <a:pt x="152285" y="38481"/>
                </a:lnTo>
                <a:lnTo>
                  <a:pt x="150291" y="38481"/>
                </a:lnTo>
                <a:lnTo>
                  <a:pt x="150863" y="38862"/>
                </a:lnTo>
                <a:lnTo>
                  <a:pt x="147624" y="38862"/>
                </a:lnTo>
                <a:lnTo>
                  <a:pt x="147599" y="39116"/>
                </a:lnTo>
                <a:lnTo>
                  <a:pt x="153022" y="39116"/>
                </a:lnTo>
                <a:close/>
              </a:path>
              <a:path w="570230" h="212089">
                <a:moveTo>
                  <a:pt x="153123" y="44831"/>
                </a:moveTo>
                <a:lnTo>
                  <a:pt x="148844" y="44831"/>
                </a:lnTo>
                <a:lnTo>
                  <a:pt x="147358" y="45085"/>
                </a:lnTo>
                <a:lnTo>
                  <a:pt x="145821" y="44831"/>
                </a:lnTo>
                <a:lnTo>
                  <a:pt x="143052" y="44831"/>
                </a:lnTo>
                <a:lnTo>
                  <a:pt x="144005" y="45466"/>
                </a:lnTo>
                <a:lnTo>
                  <a:pt x="151752" y="45466"/>
                </a:lnTo>
                <a:lnTo>
                  <a:pt x="152323" y="45212"/>
                </a:lnTo>
                <a:lnTo>
                  <a:pt x="152908" y="44958"/>
                </a:lnTo>
                <a:lnTo>
                  <a:pt x="153123" y="44831"/>
                </a:lnTo>
                <a:close/>
              </a:path>
              <a:path w="570230" h="212089">
                <a:moveTo>
                  <a:pt x="153162" y="25781"/>
                </a:moveTo>
                <a:lnTo>
                  <a:pt x="150418" y="25781"/>
                </a:lnTo>
                <a:lnTo>
                  <a:pt x="150380" y="25908"/>
                </a:lnTo>
                <a:lnTo>
                  <a:pt x="152996" y="25908"/>
                </a:lnTo>
                <a:lnTo>
                  <a:pt x="153162" y="25781"/>
                </a:lnTo>
                <a:close/>
              </a:path>
              <a:path w="570230" h="212089">
                <a:moveTo>
                  <a:pt x="153301" y="29083"/>
                </a:moveTo>
                <a:lnTo>
                  <a:pt x="152450" y="29083"/>
                </a:lnTo>
                <a:lnTo>
                  <a:pt x="152349" y="29337"/>
                </a:lnTo>
                <a:lnTo>
                  <a:pt x="152260" y="29591"/>
                </a:lnTo>
                <a:lnTo>
                  <a:pt x="152133" y="29972"/>
                </a:lnTo>
                <a:lnTo>
                  <a:pt x="152958" y="29972"/>
                </a:lnTo>
                <a:lnTo>
                  <a:pt x="152996" y="29845"/>
                </a:lnTo>
                <a:lnTo>
                  <a:pt x="153098" y="29591"/>
                </a:lnTo>
                <a:lnTo>
                  <a:pt x="153200" y="29337"/>
                </a:lnTo>
                <a:lnTo>
                  <a:pt x="153301" y="29083"/>
                </a:lnTo>
                <a:close/>
              </a:path>
              <a:path w="570230" h="212089">
                <a:moveTo>
                  <a:pt x="153403" y="35433"/>
                </a:moveTo>
                <a:lnTo>
                  <a:pt x="152806" y="35306"/>
                </a:lnTo>
                <a:lnTo>
                  <a:pt x="152755" y="35052"/>
                </a:lnTo>
                <a:lnTo>
                  <a:pt x="152704" y="34798"/>
                </a:lnTo>
                <a:lnTo>
                  <a:pt x="152400" y="34798"/>
                </a:lnTo>
                <a:lnTo>
                  <a:pt x="152400" y="35052"/>
                </a:lnTo>
                <a:lnTo>
                  <a:pt x="152234" y="35179"/>
                </a:lnTo>
                <a:lnTo>
                  <a:pt x="152158" y="35052"/>
                </a:lnTo>
                <a:lnTo>
                  <a:pt x="152400" y="35052"/>
                </a:lnTo>
                <a:lnTo>
                  <a:pt x="152400" y="34798"/>
                </a:lnTo>
                <a:lnTo>
                  <a:pt x="148005" y="34798"/>
                </a:lnTo>
                <a:lnTo>
                  <a:pt x="147891" y="35941"/>
                </a:lnTo>
                <a:lnTo>
                  <a:pt x="148640" y="35941"/>
                </a:lnTo>
                <a:lnTo>
                  <a:pt x="148691" y="35433"/>
                </a:lnTo>
                <a:lnTo>
                  <a:pt x="149301" y="35687"/>
                </a:lnTo>
                <a:lnTo>
                  <a:pt x="150533" y="35687"/>
                </a:lnTo>
                <a:lnTo>
                  <a:pt x="152514" y="35687"/>
                </a:lnTo>
                <a:lnTo>
                  <a:pt x="152374" y="35433"/>
                </a:lnTo>
                <a:lnTo>
                  <a:pt x="151549" y="35433"/>
                </a:lnTo>
                <a:lnTo>
                  <a:pt x="152069" y="35306"/>
                </a:lnTo>
                <a:lnTo>
                  <a:pt x="152311" y="35306"/>
                </a:lnTo>
                <a:lnTo>
                  <a:pt x="152374" y="35433"/>
                </a:lnTo>
                <a:lnTo>
                  <a:pt x="153403" y="35433"/>
                </a:lnTo>
                <a:close/>
              </a:path>
              <a:path w="570230" h="212089">
                <a:moveTo>
                  <a:pt x="153555" y="28448"/>
                </a:moveTo>
                <a:lnTo>
                  <a:pt x="152768" y="28448"/>
                </a:lnTo>
                <a:lnTo>
                  <a:pt x="152641" y="28702"/>
                </a:lnTo>
                <a:lnTo>
                  <a:pt x="153454" y="28702"/>
                </a:lnTo>
                <a:lnTo>
                  <a:pt x="153555" y="28448"/>
                </a:lnTo>
                <a:close/>
              </a:path>
              <a:path w="570230" h="212089">
                <a:moveTo>
                  <a:pt x="153682" y="152006"/>
                </a:moveTo>
                <a:lnTo>
                  <a:pt x="152920" y="152006"/>
                </a:lnTo>
                <a:lnTo>
                  <a:pt x="152273" y="152209"/>
                </a:lnTo>
                <a:lnTo>
                  <a:pt x="153682" y="152006"/>
                </a:lnTo>
                <a:close/>
              </a:path>
              <a:path w="570230" h="212089">
                <a:moveTo>
                  <a:pt x="153797" y="27813"/>
                </a:moveTo>
                <a:lnTo>
                  <a:pt x="151574" y="27813"/>
                </a:lnTo>
                <a:lnTo>
                  <a:pt x="151688" y="28194"/>
                </a:lnTo>
                <a:lnTo>
                  <a:pt x="153657" y="28194"/>
                </a:lnTo>
                <a:lnTo>
                  <a:pt x="153708" y="28067"/>
                </a:lnTo>
                <a:lnTo>
                  <a:pt x="153797" y="27813"/>
                </a:lnTo>
                <a:close/>
              </a:path>
              <a:path w="570230" h="212089">
                <a:moveTo>
                  <a:pt x="154228" y="26797"/>
                </a:moveTo>
                <a:lnTo>
                  <a:pt x="153822" y="26797"/>
                </a:lnTo>
                <a:lnTo>
                  <a:pt x="153860" y="27051"/>
                </a:lnTo>
                <a:lnTo>
                  <a:pt x="154228" y="26797"/>
                </a:lnTo>
                <a:close/>
              </a:path>
              <a:path w="570230" h="212089">
                <a:moveTo>
                  <a:pt x="154406" y="44831"/>
                </a:moveTo>
                <a:lnTo>
                  <a:pt x="153581" y="44577"/>
                </a:lnTo>
                <a:lnTo>
                  <a:pt x="153123" y="44831"/>
                </a:lnTo>
                <a:lnTo>
                  <a:pt x="154406" y="44831"/>
                </a:lnTo>
                <a:close/>
              </a:path>
              <a:path w="570230" h="212089">
                <a:moveTo>
                  <a:pt x="154813" y="39497"/>
                </a:moveTo>
                <a:lnTo>
                  <a:pt x="154406" y="39370"/>
                </a:lnTo>
                <a:lnTo>
                  <a:pt x="146926" y="39370"/>
                </a:lnTo>
                <a:lnTo>
                  <a:pt x="146850" y="39497"/>
                </a:lnTo>
                <a:lnTo>
                  <a:pt x="146812" y="39662"/>
                </a:lnTo>
                <a:lnTo>
                  <a:pt x="145567" y="39712"/>
                </a:lnTo>
                <a:lnTo>
                  <a:pt x="145376" y="39497"/>
                </a:lnTo>
                <a:lnTo>
                  <a:pt x="145249" y="39370"/>
                </a:lnTo>
                <a:lnTo>
                  <a:pt x="143776" y="39370"/>
                </a:lnTo>
                <a:lnTo>
                  <a:pt x="144157" y="39751"/>
                </a:lnTo>
                <a:lnTo>
                  <a:pt x="144932" y="40513"/>
                </a:lnTo>
                <a:lnTo>
                  <a:pt x="146380" y="40513"/>
                </a:lnTo>
                <a:lnTo>
                  <a:pt x="145618" y="39751"/>
                </a:lnTo>
                <a:lnTo>
                  <a:pt x="146799" y="39751"/>
                </a:lnTo>
                <a:lnTo>
                  <a:pt x="146761" y="40005"/>
                </a:lnTo>
                <a:lnTo>
                  <a:pt x="147485" y="39751"/>
                </a:lnTo>
                <a:lnTo>
                  <a:pt x="153022" y="39751"/>
                </a:lnTo>
                <a:lnTo>
                  <a:pt x="151650" y="39497"/>
                </a:lnTo>
                <a:lnTo>
                  <a:pt x="147891" y="39624"/>
                </a:lnTo>
                <a:lnTo>
                  <a:pt x="148297" y="39497"/>
                </a:lnTo>
                <a:lnTo>
                  <a:pt x="151650" y="39497"/>
                </a:lnTo>
                <a:lnTo>
                  <a:pt x="154813" y="39497"/>
                </a:lnTo>
                <a:close/>
              </a:path>
              <a:path w="570230" h="212089">
                <a:moveTo>
                  <a:pt x="154990" y="38862"/>
                </a:moveTo>
                <a:lnTo>
                  <a:pt x="152844" y="38862"/>
                </a:lnTo>
                <a:lnTo>
                  <a:pt x="153022" y="39116"/>
                </a:lnTo>
                <a:lnTo>
                  <a:pt x="154825" y="39116"/>
                </a:lnTo>
                <a:lnTo>
                  <a:pt x="154990" y="38862"/>
                </a:lnTo>
                <a:close/>
              </a:path>
              <a:path w="570230" h="212089">
                <a:moveTo>
                  <a:pt x="155067" y="38481"/>
                </a:moveTo>
                <a:lnTo>
                  <a:pt x="154266" y="38481"/>
                </a:lnTo>
                <a:lnTo>
                  <a:pt x="152666" y="38481"/>
                </a:lnTo>
                <a:lnTo>
                  <a:pt x="152704" y="38608"/>
                </a:lnTo>
                <a:lnTo>
                  <a:pt x="155067" y="38608"/>
                </a:lnTo>
                <a:lnTo>
                  <a:pt x="155067" y="38481"/>
                </a:lnTo>
                <a:close/>
              </a:path>
              <a:path w="570230" h="212089">
                <a:moveTo>
                  <a:pt x="155079" y="37973"/>
                </a:moveTo>
                <a:lnTo>
                  <a:pt x="154317" y="37973"/>
                </a:lnTo>
                <a:lnTo>
                  <a:pt x="149529" y="37973"/>
                </a:lnTo>
                <a:lnTo>
                  <a:pt x="149910" y="38227"/>
                </a:lnTo>
                <a:lnTo>
                  <a:pt x="152577" y="38227"/>
                </a:lnTo>
                <a:lnTo>
                  <a:pt x="152615" y="38354"/>
                </a:lnTo>
                <a:lnTo>
                  <a:pt x="152933" y="38227"/>
                </a:lnTo>
                <a:lnTo>
                  <a:pt x="153568" y="38227"/>
                </a:lnTo>
                <a:lnTo>
                  <a:pt x="154279" y="38354"/>
                </a:lnTo>
                <a:lnTo>
                  <a:pt x="154292" y="38227"/>
                </a:lnTo>
                <a:lnTo>
                  <a:pt x="155079" y="38227"/>
                </a:lnTo>
                <a:lnTo>
                  <a:pt x="155079" y="37973"/>
                </a:lnTo>
                <a:close/>
              </a:path>
              <a:path w="570230" h="212089">
                <a:moveTo>
                  <a:pt x="155473" y="38227"/>
                </a:moveTo>
                <a:lnTo>
                  <a:pt x="155079" y="38227"/>
                </a:lnTo>
                <a:lnTo>
                  <a:pt x="155067" y="38481"/>
                </a:lnTo>
                <a:lnTo>
                  <a:pt x="155359" y="38481"/>
                </a:lnTo>
                <a:lnTo>
                  <a:pt x="155473" y="38227"/>
                </a:lnTo>
                <a:close/>
              </a:path>
              <a:path w="570230" h="212089">
                <a:moveTo>
                  <a:pt x="155752" y="35941"/>
                </a:moveTo>
                <a:lnTo>
                  <a:pt x="154584" y="35687"/>
                </a:lnTo>
                <a:lnTo>
                  <a:pt x="152514" y="35687"/>
                </a:lnTo>
                <a:lnTo>
                  <a:pt x="152654" y="35941"/>
                </a:lnTo>
                <a:lnTo>
                  <a:pt x="148640" y="35941"/>
                </a:lnTo>
                <a:lnTo>
                  <a:pt x="148602" y="36195"/>
                </a:lnTo>
                <a:lnTo>
                  <a:pt x="151066" y="36195"/>
                </a:lnTo>
                <a:lnTo>
                  <a:pt x="149415" y="36830"/>
                </a:lnTo>
                <a:lnTo>
                  <a:pt x="151142" y="36830"/>
                </a:lnTo>
                <a:lnTo>
                  <a:pt x="152158" y="36830"/>
                </a:lnTo>
                <a:lnTo>
                  <a:pt x="151345" y="36195"/>
                </a:lnTo>
                <a:lnTo>
                  <a:pt x="152946" y="36195"/>
                </a:lnTo>
                <a:lnTo>
                  <a:pt x="152704" y="35941"/>
                </a:lnTo>
                <a:lnTo>
                  <a:pt x="155752" y="35941"/>
                </a:lnTo>
                <a:close/>
              </a:path>
              <a:path w="570230" h="212089">
                <a:moveTo>
                  <a:pt x="156083" y="39751"/>
                </a:moveTo>
                <a:lnTo>
                  <a:pt x="155867" y="39497"/>
                </a:lnTo>
                <a:lnTo>
                  <a:pt x="154813" y="39497"/>
                </a:lnTo>
                <a:lnTo>
                  <a:pt x="155613" y="39751"/>
                </a:lnTo>
                <a:lnTo>
                  <a:pt x="156083" y="39751"/>
                </a:lnTo>
                <a:close/>
              </a:path>
              <a:path w="570230" h="212089">
                <a:moveTo>
                  <a:pt x="157073" y="39116"/>
                </a:moveTo>
                <a:lnTo>
                  <a:pt x="156565" y="38608"/>
                </a:lnTo>
                <a:lnTo>
                  <a:pt x="156438" y="38481"/>
                </a:lnTo>
                <a:lnTo>
                  <a:pt x="155790" y="38481"/>
                </a:lnTo>
                <a:lnTo>
                  <a:pt x="155359" y="38481"/>
                </a:lnTo>
                <a:lnTo>
                  <a:pt x="155435" y="39116"/>
                </a:lnTo>
                <a:lnTo>
                  <a:pt x="154825" y="39116"/>
                </a:lnTo>
                <a:lnTo>
                  <a:pt x="154406" y="39370"/>
                </a:lnTo>
                <a:lnTo>
                  <a:pt x="155752" y="39370"/>
                </a:lnTo>
                <a:lnTo>
                  <a:pt x="155524" y="39116"/>
                </a:lnTo>
                <a:lnTo>
                  <a:pt x="157073" y="39116"/>
                </a:lnTo>
                <a:close/>
              </a:path>
              <a:path w="570230" h="212089">
                <a:moveTo>
                  <a:pt x="157302" y="45720"/>
                </a:moveTo>
                <a:lnTo>
                  <a:pt x="156476" y="45466"/>
                </a:lnTo>
                <a:lnTo>
                  <a:pt x="151752" y="45466"/>
                </a:lnTo>
                <a:lnTo>
                  <a:pt x="151180" y="45720"/>
                </a:lnTo>
                <a:lnTo>
                  <a:pt x="157302" y="45720"/>
                </a:lnTo>
                <a:close/>
              </a:path>
              <a:path w="570230" h="212089">
                <a:moveTo>
                  <a:pt x="157365" y="60159"/>
                </a:moveTo>
                <a:lnTo>
                  <a:pt x="155752" y="59245"/>
                </a:lnTo>
                <a:lnTo>
                  <a:pt x="155587" y="60883"/>
                </a:lnTo>
                <a:lnTo>
                  <a:pt x="156514" y="61112"/>
                </a:lnTo>
                <a:lnTo>
                  <a:pt x="157073" y="61099"/>
                </a:lnTo>
                <a:lnTo>
                  <a:pt x="157365" y="60159"/>
                </a:lnTo>
                <a:close/>
              </a:path>
              <a:path w="570230" h="212089">
                <a:moveTo>
                  <a:pt x="157454" y="39497"/>
                </a:moveTo>
                <a:lnTo>
                  <a:pt x="157327" y="39370"/>
                </a:lnTo>
                <a:lnTo>
                  <a:pt x="155752" y="39370"/>
                </a:lnTo>
                <a:lnTo>
                  <a:pt x="155867" y="39497"/>
                </a:lnTo>
                <a:lnTo>
                  <a:pt x="157454" y="39497"/>
                </a:lnTo>
                <a:close/>
              </a:path>
              <a:path w="570230" h="212089">
                <a:moveTo>
                  <a:pt x="157505" y="28448"/>
                </a:moveTo>
                <a:lnTo>
                  <a:pt x="157492" y="28194"/>
                </a:lnTo>
                <a:lnTo>
                  <a:pt x="153657" y="28194"/>
                </a:lnTo>
                <a:lnTo>
                  <a:pt x="153555" y="28448"/>
                </a:lnTo>
                <a:lnTo>
                  <a:pt x="157505" y="28448"/>
                </a:lnTo>
                <a:close/>
              </a:path>
              <a:path w="570230" h="212089">
                <a:moveTo>
                  <a:pt x="157518" y="29083"/>
                </a:moveTo>
                <a:lnTo>
                  <a:pt x="157505" y="28702"/>
                </a:lnTo>
                <a:lnTo>
                  <a:pt x="153454" y="28702"/>
                </a:lnTo>
                <a:lnTo>
                  <a:pt x="153352" y="28956"/>
                </a:lnTo>
                <a:lnTo>
                  <a:pt x="153301" y="29083"/>
                </a:lnTo>
                <a:lnTo>
                  <a:pt x="157518" y="29083"/>
                </a:lnTo>
                <a:close/>
              </a:path>
              <a:path w="570230" h="212089">
                <a:moveTo>
                  <a:pt x="157530" y="29972"/>
                </a:moveTo>
                <a:lnTo>
                  <a:pt x="152958" y="29972"/>
                </a:lnTo>
                <a:lnTo>
                  <a:pt x="152869" y="30226"/>
                </a:lnTo>
                <a:lnTo>
                  <a:pt x="157530" y="30226"/>
                </a:lnTo>
                <a:lnTo>
                  <a:pt x="157530" y="29972"/>
                </a:lnTo>
                <a:close/>
              </a:path>
              <a:path w="570230" h="212089">
                <a:moveTo>
                  <a:pt x="157556" y="31369"/>
                </a:moveTo>
                <a:lnTo>
                  <a:pt x="152450" y="31369"/>
                </a:lnTo>
                <a:lnTo>
                  <a:pt x="152361" y="31623"/>
                </a:lnTo>
                <a:lnTo>
                  <a:pt x="157556" y="31623"/>
                </a:lnTo>
                <a:lnTo>
                  <a:pt x="157556" y="31369"/>
                </a:lnTo>
                <a:close/>
              </a:path>
              <a:path w="570230" h="212089">
                <a:moveTo>
                  <a:pt x="157708" y="35941"/>
                </a:moveTo>
                <a:lnTo>
                  <a:pt x="155752" y="35941"/>
                </a:lnTo>
                <a:lnTo>
                  <a:pt x="156933" y="36195"/>
                </a:lnTo>
                <a:lnTo>
                  <a:pt x="157581" y="36195"/>
                </a:lnTo>
                <a:lnTo>
                  <a:pt x="157708" y="35941"/>
                </a:lnTo>
                <a:close/>
              </a:path>
              <a:path w="570230" h="212089">
                <a:moveTo>
                  <a:pt x="157708" y="33401"/>
                </a:moveTo>
                <a:lnTo>
                  <a:pt x="157683" y="33147"/>
                </a:lnTo>
                <a:lnTo>
                  <a:pt x="152374" y="33147"/>
                </a:lnTo>
                <a:lnTo>
                  <a:pt x="152425" y="33401"/>
                </a:lnTo>
                <a:lnTo>
                  <a:pt x="157708" y="33401"/>
                </a:lnTo>
                <a:close/>
              </a:path>
              <a:path w="570230" h="212089">
                <a:moveTo>
                  <a:pt x="157746" y="33909"/>
                </a:moveTo>
                <a:lnTo>
                  <a:pt x="157734" y="33655"/>
                </a:lnTo>
                <a:lnTo>
                  <a:pt x="152476" y="33655"/>
                </a:lnTo>
                <a:lnTo>
                  <a:pt x="152527" y="33909"/>
                </a:lnTo>
                <a:lnTo>
                  <a:pt x="157746" y="33909"/>
                </a:lnTo>
                <a:close/>
              </a:path>
              <a:path w="570230" h="212089">
                <a:moveTo>
                  <a:pt x="157822" y="34798"/>
                </a:moveTo>
                <a:lnTo>
                  <a:pt x="157810" y="34544"/>
                </a:lnTo>
                <a:lnTo>
                  <a:pt x="152654" y="34544"/>
                </a:lnTo>
                <a:lnTo>
                  <a:pt x="152704" y="34798"/>
                </a:lnTo>
                <a:lnTo>
                  <a:pt x="157822" y="34798"/>
                </a:lnTo>
                <a:close/>
              </a:path>
              <a:path w="570230" h="212089">
                <a:moveTo>
                  <a:pt x="158064" y="147637"/>
                </a:moveTo>
                <a:lnTo>
                  <a:pt x="155702" y="149644"/>
                </a:lnTo>
                <a:lnTo>
                  <a:pt x="156959" y="148717"/>
                </a:lnTo>
                <a:lnTo>
                  <a:pt x="157581" y="148285"/>
                </a:lnTo>
                <a:lnTo>
                  <a:pt x="157911" y="147878"/>
                </a:lnTo>
                <a:lnTo>
                  <a:pt x="158064" y="147637"/>
                </a:lnTo>
                <a:close/>
              </a:path>
              <a:path w="570230" h="212089">
                <a:moveTo>
                  <a:pt x="158127" y="44069"/>
                </a:moveTo>
                <a:lnTo>
                  <a:pt x="158102" y="43434"/>
                </a:lnTo>
                <a:lnTo>
                  <a:pt x="153301" y="43434"/>
                </a:lnTo>
                <a:lnTo>
                  <a:pt x="151853" y="44069"/>
                </a:lnTo>
                <a:lnTo>
                  <a:pt x="158127" y="44069"/>
                </a:lnTo>
                <a:close/>
              </a:path>
              <a:path w="570230" h="212089">
                <a:moveTo>
                  <a:pt x="158127" y="41783"/>
                </a:moveTo>
                <a:lnTo>
                  <a:pt x="154520" y="40767"/>
                </a:lnTo>
                <a:lnTo>
                  <a:pt x="154686" y="40767"/>
                </a:lnTo>
                <a:lnTo>
                  <a:pt x="156616" y="40767"/>
                </a:lnTo>
                <a:lnTo>
                  <a:pt x="155879" y="40513"/>
                </a:lnTo>
                <a:lnTo>
                  <a:pt x="153619" y="40513"/>
                </a:lnTo>
                <a:lnTo>
                  <a:pt x="154063" y="40640"/>
                </a:lnTo>
                <a:lnTo>
                  <a:pt x="153454" y="40513"/>
                </a:lnTo>
                <a:lnTo>
                  <a:pt x="152234" y="40259"/>
                </a:lnTo>
                <a:lnTo>
                  <a:pt x="155117" y="40259"/>
                </a:lnTo>
                <a:lnTo>
                  <a:pt x="154393" y="40005"/>
                </a:lnTo>
                <a:lnTo>
                  <a:pt x="151003" y="40005"/>
                </a:lnTo>
                <a:lnTo>
                  <a:pt x="151612" y="40132"/>
                </a:lnTo>
                <a:lnTo>
                  <a:pt x="148005" y="40005"/>
                </a:lnTo>
                <a:lnTo>
                  <a:pt x="147878" y="40259"/>
                </a:lnTo>
                <a:lnTo>
                  <a:pt x="147751" y="40513"/>
                </a:lnTo>
                <a:lnTo>
                  <a:pt x="147205" y="40005"/>
                </a:lnTo>
                <a:lnTo>
                  <a:pt x="146761" y="40005"/>
                </a:lnTo>
                <a:lnTo>
                  <a:pt x="146786" y="40259"/>
                </a:lnTo>
                <a:lnTo>
                  <a:pt x="146913" y="40767"/>
                </a:lnTo>
                <a:lnTo>
                  <a:pt x="147002" y="41071"/>
                </a:lnTo>
                <a:lnTo>
                  <a:pt x="146773" y="40894"/>
                </a:lnTo>
                <a:lnTo>
                  <a:pt x="146646" y="40767"/>
                </a:lnTo>
                <a:lnTo>
                  <a:pt x="145186" y="40767"/>
                </a:lnTo>
                <a:lnTo>
                  <a:pt x="145834" y="41402"/>
                </a:lnTo>
                <a:lnTo>
                  <a:pt x="147256" y="41402"/>
                </a:lnTo>
                <a:lnTo>
                  <a:pt x="147447" y="41402"/>
                </a:lnTo>
                <a:lnTo>
                  <a:pt x="147942" y="41656"/>
                </a:lnTo>
                <a:lnTo>
                  <a:pt x="146088" y="41656"/>
                </a:lnTo>
                <a:lnTo>
                  <a:pt x="146989" y="42545"/>
                </a:lnTo>
                <a:lnTo>
                  <a:pt x="148018" y="42926"/>
                </a:lnTo>
                <a:lnTo>
                  <a:pt x="152400" y="41783"/>
                </a:lnTo>
                <a:lnTo>
                  <a:pt x="152984" y="41656"/>
                </a:lnTo>
                <a:lnTo>
                  <a:pt x="154978" y="41656"/>
                </a:lnTo>
                <a:lnTo>
                  <a:pt x="155651" y="41922"/>
                </a:lnTo>
                <a:lnTo>
                  <a:pt x="155841" y="41783"/>
                </a:lnTo>
                <a:lnTo>
                  <a:pt x="158127" y="41783"/>
                </a:lnTo>
                <a:close/>
              </a:path>
              <a:path w="570230" h="212089">
                <a:moveTo>
                  <a:pt x="158153" y="44577"/>
                </a:moveTo>
                <a:lnTo>
                  <a:pt x="158140" y="44323"/>
                </a:lnTo>
                <a:lnTo>
                  <a:pt x="151282" y="44323"/>
                </a:lnTo>
                <a:lnTo>
                  <a:pt x="150063" y="44577"/>
                </a:lnTo>
                <a:lnTo>
                  <a:pt x="153581" y="44577"/>
                </a:lnTo>
                <a:lnTo>
                  <a:pt x="158153" y="44577"/>
                </a:lnTo>
                <a:close/>
              </a:path>
              <a:path w="570230" h="212089">
                <a:moveTo>
                  <a:pt x="158178" y="27305"/>
                </a:moveTo>
                <a:lnTo>
                  <a:pt x="154178" y="27305"/>
                </a:lnTo>
                <a:lnTo>
                  <a:pt x="153949" y="27432"/>
                </a:lnTo>
                <a:lnTo>
                  <a:pt x="154000" y="27305"/>
                </a:lnTo>
                <a:lnTo>
                  <a:pt x="154178" y="27305"/>
                </a:lnTo>
                <a:lnTo>
                  <a:pt x="154635" y="27051"/>
                </a:lnTo>
                <a:lnTo>
                  <a:pt x="153987" y="27051"/>
                </a:lnTo>
                <a:lnTo>
                  <a:pt x="153860" y="27051"/>
                </a:lnTo>
                <a:lnTo>
                  <a:pt x="153784" y="26670"/>
                </a:lnTo>
                <a:lnTo>
                  <a:pt x="154089" y="26670"/>
                </a:lnTo>
                <a:lnTo>
                  <a:pt x="154368" y="26670"/>
                </a:lnTo>
                <a:lnTo>
                  <a:pt x="154228" y="26797"/>
                </a:lnTo>
                <a:lnTo>
                  <a:pt x="155092" y="26797"/>
                </a:lnTo>
                <a:lnTo>
                  <a:pt x="156235" y="26162"/>
                </a:lnTo>
                <a:lnTo>
                  <a:pt x="155092" y="26162"/>
                </a:lnTo>
                <a:lnTo>
                  <a:pt x="154635" y="26416"/>
                </a:lnTo>
                <a:lnTo>
                  <a:pt x="154914" y="26162"/>
                </a:lnTo>
                <a:lnTo>
                  <a:pt x="155003" y="25908"/>
                </a:lnTo>
                <a:lnTo>
                  <a:pt x="153746" y="25908"/>
                </a:lnTo>
                <a:lnTo>
                  <a:pt x="153733" y="26416"/>
                </a:lnTo>
                <a:lnTo>
                  <a:pt x="153377" y="26162"/>
                </a:lnTo>
                <a:lnTo>
                  <a:pt x="153682" y="26162"/>
                </a:lnTo>
                <a:lnTo>
                  <a:pt x="153733" y="26416"/>
                </a:lnTo>
                <a:lnTo>
                  <a:pt x="153733" y="25920"/>
                </a:lnTo>
                <a:lnTo>
                  <a:pt x="153200" y="26047"/>
                </a:lnTo>
                <a:lnTo>
                  <a:pt x="153022" y="25908"/>
                </a:lnTo>
                <a:lnTo>
                  <a:pt x="152666" y="26162"/>
                </a:lnTo>
                <a:lnTo>
                  <a:pt x="150304" y="26162"/>
                </a:lnTo>
                <a:lnTo>
                  <a:pt x="150164" y="26670"/>
                </a:lnTo>
                <a:lnTo>
                  <a:pt x="150050" y="27051"/>
                </a:lnTo>
                <a:lnTo>
                  <a:pt x="149987" y="27305"/>
                </a:lnTo>
                <a:lnTo>
                  <a:pt x="149910" y="27559"/>
                </a:lnTo>
                <a:lnTo>
                  <a:pt x="149834" y="27813"/>
                </a:lnTo>
                <a:lnTo>
                  <a:pt x="151409" y="27813"/>
                </a:lnTo>
                <a:lnTo>
                  <a:pt x="151536" y="27559"/>
                </a:lnTo>
                <a:lnTo>
                  <a:pt x="153720" y="27559"/>
                </a:lnTo>
                <a:lnTo>
                  <a:pt x="153797" y="27813"/>
                </a:lnTo>
                <a:lnTo>
                  <a:pt x="157721" y="27813"/>
                </a:lnTo>
                <a:lnTo>
                  <a:pt x="158178" y="27305"/>
                </a:lnTo>
                <a:close/>
              </a:path>
              <a:path w="570230" h="212089">
                <a:moveTo>
                  <a:pt x="158623" y="26797"/>
                </a:moveTo>
                <a:lnTo>
                  <a:pt x="155092" y="26797"/>
                </a:lnTo>
                <a:lnTo>
                  <a:pt x="154635" y="27051"/>
                </a:lnTo>
                <a:lnTo>
                  <a:pt x="158394" y="27051"/>
                </a:lnTo>
                <a:lnTo>
                  <a:pt x="158623" y="26797"/>
                </a:lnTo>
                <a:close/>
              </a:path>
              <a:path w="570230" h="212089">
                <a:moveTo>
                  <a:pt x="158661" y="30226"/>
                </a:moveTo>
                <a:lnTo>
                  <a:pt x="157530" y="30226"/>
                </a:lnTo>
                <a:lnTo>
                  <a:pt x="157556" y="31369"/>
                </a:lnTo>
                <a:lnTo>
                  <a:pt x="158280" y="31369"/>
                </a:lnTo>
                <a:lnTo>
                  <a:pt x="158623" y="31419"/>
                </a:lnTo>
                <a:lnTo>
                  <a:pt x="158661" y="30226"/>
                </a:lnTo>
                <a:close/>
              </a:path>
              <a:path w="570230" h="212089">
                <a:moveTo>
                  <a:pt x="158724" y="29083"/>
                </a:moveTo>
                <a:lnTo>
                  <a:pt x="157518" y="29083"/>
                </a:lnTo>
                <a:lnTo>
                  <a:pt x="157530" y="29972"/>
                </a:lnTo>
                <a:lnTo>
                  <a:pt x="158673" y="29972"/>
                </a:lnTo>
                <a:lnTo>
                  <a:pt x="158724" y="29083"/>
                </a:lnTo>
                <a:close/>
              </a:path>
              <a:path w="570230" h="212089">
                <a:moveTo>
                  <a:pt x="158750" y="28448"/>
                </a:moveTo>
                <a:lnTo>
                  <a:pt x="157505" y="28448"/>
                </a:lnTo>
                <a:lnTo>
                  <a:pt x="157505" y="28702"/>
                </a:lnTo>
                <a:lnTo>
                  <a:pt x="158737" y="28702"/>
                </a:lnTo>
                <a:lnTo>
                  <a:pt x="158750" y="28448"/>
                </a:lnTo>
                <a:close/>
              </a:path>
              <a:path w="570230" h="212089">
                <a:moveTo>
                  <a:pt x="158788" y="27813"/>
                </a:moveTo>
                <a:lnTo>
                  <a:pt x="157721" y="27813"/>
                </a:lnTo>
                <a:lnTo>
                  <a:pt x="157492" y="28067"/>
                </a:lnTo>
                <a:lnTo>
                  <a:pt x="157492" y="28194"/>
                </a:lnTo>
                <a:lnTo>
                  <a:pt x="158762" y="28194"/>
                </a:lnTo>
                <a:lnTo>
                  <a:pt x="158788" y="27813"/>
                </a:lnTo>
                <a:close/>
              </a:path>
              <a:path w="570230" h="212089">
                <a:moveTo>
                  <a:pt x="159118" y="30226"/>
                </a:moveTo>
                <a:lnTo>
                  <a:pt x="159105" y="29972"/>
                </a:lnTo>
                <a:lnTo>
                  <a:pt x="158673" y="29972"/>
                </a:lnTo>
                <a:lnTo>
                  <a:pt x="158661" y="30226"/>
                </a:lnTo>
                <a:lnTo>
                  <a:pt x="159118" y="30226"/>
                </a:lnTo>
                <a:close/>
              </a:path>
              <a:path w="570230" h="212089">
                <a:moveTo>
                  <a:pt x="159194" y="26162"/>
                </a:moveTo>
                <a:lnTo>
                  <a:pt x="157099" y="26162"/>
                </a:lnTo>
                <a:lnTo>
                  <a:pt x="158864" y="26517"/>
                </a:lnTo>
                <a:lnTo>
                  <a:pt x="159194" y="26162"/>
                </a:lnTo>
                <a:close/>
              </a:path>
              <a:path w="570230" h="212089">
                <a:moveTo>
                  <a:pt x="159359" y="34544"/>
                </a:moveTo>
                <a:lnTo>
                  <a:pt x="158623" y="34544"/>
                </a:lnTo>
                <a:lnTo>
                  <a:pt x="158648" y="34798"/>
                </a:lnTo>
                <a:lnTo>
                  <a:pt x="159156" y="34798"/>
                </a:lnTo>
                <a:lnTo>
                  <a:pt x="159359" y="34544"/>
                </a:lnTo>
                <a:close/>
              </a:path>
              <a:path w="570230" h="212089">
                <a:moveTo>
                  <a:pt x="159397" y="40259"/>
                </a:moveTo>
                <a:lnTo>
                  <a:pt x="155232" y="40259"/>
                </a:lnTo>
                <a:lnTo>
                  <a:pt x="155879" y="40513"/>
                </a:lnTo>
                <a:lnTo>
                  <a:pt x="158254" y="40513"/>
                </a:lnTo>
                <a:lnTo>
                  <a:pt x="159397" y="40259"/>
                </a:lnTo>
                <a:close/>
              </a:path>
              <a:path w="570230" h="212089">
                <a:moveTo>
                  <a:pt x="159639" y="27051"/>
                </a:moveTo>
                <a:lnTo>
                  <a:pt x="158394" y="27051"/>
                </a:lnTo>
                <a:lnTo>
                  <a:pt x="158178" y="27305"/>
                </a:lnTo>
                <a:lnTo>
                  <a:pt x="159346" y="27305"/>
                </a:lnTo>
                <a:lnTo>
                  <a:pt x="159639" y="27051"/>
                </a:lnTo>
                <a:close/>
              </a:path>
              <a:path w="570230" h="212089">
                <a:moveTo>
                  <a:pt x="159753" y="39751"/>
                </a:moveTo>
                <a:lnTo>
                  <a:pt x="156083" y="39751"/>
                </a:lnTo>
                <a:lnTo>
                  <a:pt x="156184" y="39878"/>
                </a:lnTo>
                <a:lnTo>
                  <a:pt x="155613" y="39751"/>
                </a:lnTo>
                <a:lnTo>
                  <a:pt x="153022" y="39751"/>
                </a:lnTo>
                <a:lnTo>
                  <a:pt x="154393" y="40005"/>
                </a:lnTo>
                <a:lnTo>
                  <a:pt x="156311" y="40005"/>
                </a:lnTo>
                <a:lnTo>
                  <a:pt x="156794" y="40005"/>
                </a:lnTo>
                <a:lnTo>
                  <a:pt x="159677" y="40005"/>
                </a:lnTo>
                <a:lnTo>
                  <a:pt x="159753" y="39751"/>
                </a:lnTo>
                <a:close/>
              </a:path>
              <a:path w="570230" h="212089">
                <a:moveTo>
                  <a:pt x="159791" y="43434"/>
                </a:moveTo>
                <a:lnTo>
                  <a:pt x="159435" y="43180"/>
                </a:lnTo>
                <a:lnTo>
                  <a:pt x="158089" y="43180"/>
                </a:lnTo>
                <a:lnTo>
                  <a:pt x="158102" y="43434"/>
                </a:lnTo>
                <a:lnTo>
                  <a:pt x="159791" y="43434"/>
                </a:lnTo>
                <a:close/>
              </a:path>
              <a:path w="570230" h="212089">
                <a:moveTo>
                  <a:pt x="159829" y="39497"/>
                </a:moveTo>
                <a:lnTo>
                  <a:pt x="159766" y="39116"/>
                </a:lnTo>
                <a:lnTo>
                  <a:pt x="158965" y="39255"/>
                </a:lnTo>
                <a:lnTo>
                  <a:pt x="158864" y="39116"/>
                </a:lnTo>
                <a:lnTo>
                  <a:pt x="157073" y="39116"/>
                </a:lnTo>
                <a:lnTo>
                  <a:pt x="157327" y="39370"/>
                </a:lnTo>
                <a:lnTo>
                  <a:pt x="158216" y="39370"/>
                </a:lnTo>
                <a:lnTo>
                  <a:pt x="157454" y="39497"/>
                </a:lnTo>
                <a:lnTo>
                  <a:pt x="159829" y="39497"/>
                </a:lnTo>
                <a:close/>
              </a:path>
              <a:path w="570230" h="212089">
                <a:moveTo>
                  <a:pt x="159880" y="40005"/>
                </a:moveTo>
                <a:lnTo>
                  <a:pt x="159677" y="40005"/>
                </a:lnTo>
                <a:lnTo>
                  <a:pt x="159639" y="40132"/>
                </a:lnTo>
                <a:lnTo>
                  <a:pt x="159880" y="40005"/>
                </a:lnTo>
                <a:close/>
              </a:path>
              <a:path w="570230" h="212089">
                <a:moveTo>
                  <a:pt x="159969" y="40767"/>
                </a:moveTo>
                <a:lnTo>
                  <a:pt x="159956" y="40513"/>
                </a:lnTo>
                <a:lnTo>
                  <a:pt x="158254" y="40513"/>
                </a:lnTo>
                <a:lnTo>
                  <a:pt x="159054" y="40767"/>
                </a:lnTo>
                <a:lnTo>
                  <a:pt x="159969" y="40767"/>
                </a:lnTo>
                <a:close/>
              </a:path>
              <a:path w="570230" h="212089">
                <a:moveTo>
                  <a:pt x="159981" y="39497"/>
                </a:moveTo>
                <a:lnTo>
                  <a:pt x="159829" y="39497"/>
                </a:lnTo>
                <a:lnTo>
                  <a:pt x="159753" y="39751"/>
                </a:lnTo>
                <a:lnTo>
                  <a:pt x="159981" y="39497"/>
                </a:lnTo>
                <a:close/>
              </a:path>
              <a:path w="570230" h="212089">
                <a:moveTo>
                  <a:pt x="160058" y="26670"/>
                </a:moveTo>
                <a:lnTo>
                  <a:pt x="159651" y="26670"/>
                </a:lnTo>
                <a:lnTo>
                  <a:pt x="158737" y="26670"/>
                </a:lnTo>
                <a:lnTo>
                  <a:pt x="158623" y="26797"/>
                </a:lnTo>
                <a:lnTo>
                  <a:pt x="159918" y="26797"/>
                </a:lnTo>
                <a:lnTo>
                  <a:pt x="160058" y="26670"/>
                </a:lnTo>
                <a:close/>
              </a:path>
              <a:path w="570230" h="212089">
                <a:moveTo>
                  <a:pt x="160134" y="39243"/>
                </a:moveTo>
                <a:lnTo>
                  <a:pt x="159816" y="39370"/>
                </a:lnTo>
                <a:lnTo>
                  <a:pt x="160058" y="39370"/>
                </a:lnTo>
                <a:lnTo>
                  <a:pt x="160134" y="39243"/>
                </a:lnTo>
                <a:close/>
              </a:path>
              <a:path w="570230" h="212089">
                <a:moveTo>
                  <a:pt x="160286" y="34798"/>
                </a:moveTo>
                <a:lnTo>
                  <a:pt x="159156" y="34798"/>
                </a:lnTo>
                <a:lnTo>
                  <a:pt x="158699" y="35306"/>
                </a:lnTo>
                <a:lnTo>
                  <a:pt x="158648" y="34798"/>
                </a:lnTo>
                <a:lnTo>
                  <a:pt x="157822" y="34798"/>
                </a:lnTo>
                <a:lnTo>
                  <a:pt x="157759" y="35433"/>
                </a:lnTo>
                <a:lnTo>
                  <a:pt x="153403" y="35433"/>
                </a:lnTo>
                <a:lnTo>
                  <a:pt x="154584" y="35687"/>
                </a:lnTo>
                <a:lnTo>
                  <a:pt x="157734" y="35687"/>
                </a:lnTo>
                <a:lnTo>
                  <a:pt x="157708" y="35941"/>
                </a:lnTo>
                <a:lnTo>
                  <a:pt x="159308" y="35941"/>
                </a:lnTo>
                <a:lnTo>
                  <a:pt x="159740" y="35433"/>
                </a:lnTo>
                <a:lnTo>
                  <a:pt x="159854" y="35306"/>
                </a:lnTo>
                <a:lnTo>
                  <a:pt x="160286" y="34798"/>
                </a:lnTo>
                <a:close/>
              </a:path>
              <a:path w="570230" h="212089">
                <a:moveTo>
                  <a:pt x="160439" y="37338"/>
                </a:moveTo>
                <a:lnTo>
                  <a:pt x="159143" y="36830"/>
                </a:lnTo>
                <a:lnTo>
                  <a:pt x="159232" y="36322"/>
                </a:lnTo>
                <a:lnTo>
                  <a:pt x="159258" y="36195"/>
                </a:lnTo>
                <a:lnTo>
                  <a:pt x="157581" y="36195"/>
                </a:lnTo>
                <a:lnTo>
                  <a:pt x="157518" y="36322"/>
                </a:lnTo>
                <a:lnTo>
                  <a:pt x="156933" y="36195"/>
                </a:lnTo>
                <a:lnTo>
                  <a:pt x="152946" y="36195"/>
                </a:lnTo>
                <a:lnTo>
                  <a:pt x="153073" y="36322"/>
                </a:lnTo>
                <a:lnTo>
                  <a:pt x="153644" y="36830"/>
                </a:lnTo>
                <a:lnTo>
                  <a:pt x="153327" y="36830"/>
                </a:lnTo>
                <a:lnTo>
                  <a:pt x="153085" y="36957"/>
                </a:lnTo>
                <a:lnTo>
                  <a:pt x="153187" y="36830"/>
                </a:lnTo>
                <a:lnTo>
                  <a:pt x="152158" y="36830"/>
                </a:lnTo>
                <a:lnTo>
                  <a:pt x="152476" y="37084"/>
                </a:lnTo>
                <a:lnTo>
                  <a:pt x="152857" y="37084"/>
                </a:lnTo>
                <a:lnTo>
                  <a:pt x="152996" y="37084"/>
                </a:lnTo>
                <a:lnTo>
                  <a:pt x="152831" y="37338"/>
                </a:lnTo>
                <a:lnTo>
                  <a:pt x="152755" y="37477"/>
                </a:lnTo>
                <a:lnTo>
                  <a:pt x="152692" y="37338"/>
                </a:lnTo>
                <a:lnTo>
                  <a:pt x="152476" y="37084"/>
                </a:lnTo>
                <a:lnTo>
                  <a:pt x="151460" y="37084"/>
                </a:lnTo>
                <a:lnTo>
                  <a:pt x="151777" y="37338"/>
                </a:lnTo>
                <a:lnTo>
                  <a:pt x="151041" y="37592"/>
                </a:lnTo>
                <a:lnTo>
                  <a:pt x="150380" y="37084"/>
                </a:lnTo>
                <a:lnTo>
                  <a:pt x="149326" y="37084"/>
                </a:lnTo>
                <a:lnTo>
                  <a:pt x="149339" y="37719"/>
                </a:lnTo>
                <a:lnTo>
                  <a:pt x="155079" y="37719"/>
                </a:lnTo>
                <a:lnTo>
                  <a:pt x="155079" y="37592"/>
                </a:lnTo>
                <a:lnTo>
                  <a:pt x="155079" y="37338"/>
                </a:lnTo>
                <a:lnTo>
                  <a:pt x="156083" y="37592"/>
                </a:lnTo>
                <a:lnTo>
                  <a:pt x="157086" y="37477"/>
                </a:lnTo>
                <a:lnTo>
                  <a:pt x="157581" y="37338"/>
                </a:lnTo>
                <a:lnTo>
                  <a:pt x="157899" y="37338"/>
                </a:lnTo>
                <a:lnTo>
                  <a:pt x="157645" y="37401"/>
                </a:lnTo>
                <a:lnTo>
                  <a:pt x="158127" y="37338"/>
                </a:lnTo>
                <a:lnTo>
                  <a:pt x="160439" y="37338"/>
                </a:lnTo>
                <a:close/>
              </a:path>
              <a:path w="570230" h="212089">
                <a:moveTo>
                  <a:pt x="160477" y="32766"/>
                </a:moveTo>
                <a:lnTo>
                  <a:pt x="160147" y="32766"/>
                </a:lnTo>
                <a:lnTo>
                  <a:pt x="159791" y="32512"/>
                </a:lnTo>
                <a:lnTo>
                  <a:pt x="158788" y="32512"/>
                </a:lnTo>
                <a:lnTo>
                  <a:pt x="158584" y="32651"/>
                </a:lnTo>
                <a:lnTo>
                  <a:pt x="158610" y="31623"/>
                </a:lnTo>
                <a:lnTo>
                  <a:pt x="157556" y="31623"/>
                </a:lnTo>
                <a:lnTo>
                  <a:pt x="157581" y="31877"/>
                </a:lnTo>
                <a:lnTo>
                  <a:pt x="157683" y="33147"/>
                </a:lnTo>
                <a:lnTo>
                  <a:pt x="160210" y="33147"/>
                </a:lnTo>
                <a:lnTo>
                  <a:pt x="160147" y="33020"/>
                </a:lnTo>
                <a:lnTo>
                  <a:pt x="160299" y="33020"/>
                </a:lnTo>
                <a:lnTo>
                  <a:pt x="160477" y="32766"/>
                </a:lnTo>
                <a:close/>
              </a:path>
              <a:path w="570230" h="212089">
                <a:moveTo>
                  <a:pt x="160502" y="23876"/>
                </a:moveTo>
                <a:lnTo>
                  <a:pt x="157568" y="23876"/>
                </a:lnTo>
                <a:lnTo>
                  <a:pt x="158242" y="24130"/>
                </a:lnTo>
                <a:lnTo>
                  <a:pt x="160451" y="24130"/>
                </a:lnTo>
                <a:lnTo>
                  <a:pt x="160502" y="23876"/>
                </a:lnTo>
                <a:close/>
              </a:path>
              <a:path w="570230" h="212089">
                <a:moveTo>
                  <a:pt x="160591" y="51562"/>
                </a:moveTo>
                <a:lnTo>
                  <a:pt x="160350" y="51308"/>
                </a:lnTo>
                <a:lnTo>
                  <a:pt x="90043" y="51308"/>
                </a:lnTo>
                <a:lnTo>
                  <a:pt x="89814" y="51562"/>
                </a:lnTo>
                <a:lnTo>
                  <a:pt x="160591" y="51562"/>
                </a:lnTo>
                <a:close/>
              </a:path>
              <a:path w="570230" h="212089">
                <a:moveTo>
                  <a:pt x="160655" y="44323"/>
                </a:moveTo>
                <a:lnTo>
                  <a:pt x="160477" y="44069"/>
                </a:lnTo>
                <a:lnTo>
                  <a:pt x="158127" y="44069"/>
                </a:lnTo>
                <a:lnTo>
                  <a:pt x="158140" y="44323"/>
                </a:lnTo>
                <a:lnTo>
                  <a:pt x="160655" y="44323"/>
                </a:lnTo>
                <a:close/>
              </a:path>
              <a:path w="570230" h="212089">
                <a:moveTo>
                  <a:pt x="160655" y="42037"/>
                </a:moveTo>
                <a:lnTo>
                  <a:pt x="160159" y="41783"/>
                </a:lnTo>
                <a:lnTo>
                  <a:pt x="158127" y="41783"/>
                </a:lnTo>
                <a:lnTo>
                  <a:pt x="158788" y="42037"/>
                </a:lnTo>
                <a:lnTo>
                  <a:pt x="160655" y="42037"/>
                </a:lnTo>
                <a:close/>
              </a:path>
              <a:path w="570230" h="212089">
                <a:moveTo>
                  <a:pt x="160718" y="22733"/>
                </a:moveTo>
                <a:lnTo>
                  <a:pt x="154559" y="22733"/>
                </a:lnTo>
                <a:lnTo>
                  <a:pt x="154686" y="22860"/>
                </a:lnTo>
                <a:lnTo>
                  <a:pt x="154393" y="22733"/>
                </a:lnTo>
                <a:lnTo>
                  <a:pt x="153746" y="22860"/>
                </a:lnTo>
                <a:lnTo>
                  <a:pt x="153924" y="22733"/>
                </a:lnTo>
                <a:lnTo>
                  <a:pt x="139560" y="22733"/>
                </a:lnTo>
                <a:lnTo>
                  <a:pt x="139509" y="22987"/>
                </a:lnTo>
                <a:lnTo>
                  <a:pt x="153098" y="22987"/>
                </a:lnTo>
                <a:lnTo>
                  <a:pt x="153581" y="22987"/>
                </a:lnTo>
                <a:lnTo>
                  <a:pt x="153301" y="23241"/>
                </a:lnTo>
                <a:lnTo>
                  <a:pt x="152946" y="23241"/>
                </a:lnTo>
                <a:lnTo>
                  <a:pt x="151942" y="23495"/>
                </a:lnTo>
                <a:lnTo>
                  <a:pt x="151066" y="23876"/>
                </a:lnTo>
                <a:lnTo>
                  <a:pt x="157568" y="23876"/>
                </a:lnTo>
                <a:lnTo>
                  <a:pt x="156552" y="23495"/>
                </a:lnTo>
                <a:lnTo>
                  <a:pt x="156857" y="23495"/>
                </a:lnTo>
                <a:lnTo>
                  <a:pt x="160578" y="23495"/>
                </a:lnTo>
                <a:lnTo>
                  <a:pt x="160616" y="23241"/>
                </a:lnTo>
                <a:lnTo>
                  <a:pt x="155879" y="23241"/>
                </a:lnTo>
                <a:lnTo>
                  <a:pt x="156222" y="23380"/>
                </a:lnTo>
                <a:lnTo>
                  <a:pt x="155562" y="23241"/>
                </a:lnTo>
                <a:lnTo>
                  <a:pt x="154914" y="23241"/>
                </a:lnTo>
                <a:lnTo>
                  <a:pt x="154825" y="22987"/>
                </a:lnTo>
                <a:lnTo>
                  <a:pt x="154990" y="22987"/>
                </a:lnTo>
                <a:lnTo>
                  <a:pt x="160667" y="22987"/>
                </a:lnTo>
                <a:lnTo>
                  <a:pt x="160718" y="22733"/>
                </a:lnTo>
                <a:close/>
              </a:path>
              <a:path w="570230" h="212089">
                <a:moveTo>
                  <a:pt x="160845" y="28448"/>
                </a:moveTo>
                <a:lnTo>
                  <a:pt x="160464" y="28194"/>
                </a:lnTo>
                <a:lnTo>
                  <a:pt x="158762" y="28194"/>
                </a:lnTo>
                <a:lnTo>
                  <a:pt x="158750" y="28448"/>
                </a:lnTo>
                <a:lnTo>
                  <a:pt x="160845" y="28448"/>
                </a:lnTo>
                <a:close/>
              </a:path>
              <a:path w="570230" h="212089">
                <a:moveTo>
                  <a:pt x="160959" y="25273"/>
                </a:moveTo>
                <a:lnTo>
                  <a:pt x="160274" y="25273"/>
                </a:lnTo>
                <a:lnTo>
                  <a:pt x="160616" y="25527"/>
                </a:lnTo>
                <a:lnTo>
                  <a:pt x="160845" y="25527"/>
                </a:lnTo>
                <a:lnTo>
                  <a:pt x="160959" y="25273"/>
                </a:lnTo>
                <a:close/>
              </a:path>
              <a:path w="570230" h="212089">
                <a:moveTo>
                  <a:pt x="160997" y="44831"/>
                </a:moveTo>
                <a:lnTo>
                  <a:pt x="160820" y="44577"/>
                </a:lnTo>
                <a:lnTo>
                  <a:pt x="158153" y="44577"/>
                </a:lnTo>
                <a:lnTo>
                  <a:pt x="158165" y="44831"/>
                </a:lnTo>
                <a:lnTo>
                  <a:pt x="160997" y="44831"/>
                </a:lnTo>
                <a:close/>
              </a:path>
              <a:path w="570230" h="212089">
                <a:moveTo>
                  <a:pt x="161048" y="33909"/>
                </a:moveTo>
                <a:lnTo>
                  <a:pt x="158572" y="33909"/>
                </a:lnTo>
                <a:lnTo>
                  <a:pt x="158572" y="34163"/>
                </a:lnTo>
                <a:lnTo>
                  <a:pt x="158572" y="34290"/>
                </a:lnTo>
                <a:lnTo>
                  <a:pt x="158394" y="34163"/>
                </a:lnTo>
                <a:lnTo>
                  <a:pt x="158572" y="34163"/>
                </a:lnTo>
                <a:lnTo>
                  <a:pt x="158572" y="33909"/>
                </a:lnTo>
                <a:lnTo>
                  <a:pt x="157746" y="33909"/>
                </a:lnTo>
                <a:lnTo>
                  <a:pt x="157810" y="34544"/>
                </a:lnTo>
                <a:lnTo>
                  <a:pt x="158623" y="34544"/>
                </a:lnTo>
                <a:lnTo>
                  <a:pt x="158597" y="34417"/>
                </a:lnTo>
                <a:lnTo>
                  <a:pt x="158788" y="34417"/>
                </a:lnTo>
                <a:lnTo>
                  <a:pt x="159359" y="34544"/>
                </a:lnTo>
                <a:lnTo>
                  <a:pt x="160502" y="34544"/>
                </a:lnTo>
                <a:lnTo>
                  <a:pt x="160832" y="34163"/>
                </a:lnTo>
                <a:lnTo>
                  <a:pt x="161048" y="33909"/>
                </a:lnTo>
                <a:close/>
              </a:path>
              <a:path w="570230" h="212089">
                <a:moveTo>
                  <a:pt x="161201" y="150825"/>
                </a:moveTo>
                <a:lnTo>
                  <a:pt x="159880" y="150825"/>
                </a:lnTo>
                <a:lnTo>
                  <a:pt x="155790" y="150825"/>
                </a:lnTo>
                <a:lnTo>
                  <a:pt x="153682" y="152006"/>
                </a:lnTo>
                <a:lnTo>
                  <a:pt x="157289" y="152006"/>
                </a:lnTo>
                <a:lnTo>
                  <a:pt x="161201" y="150825"/>
                </a:lnTo>
                <a:close/>
              </a:path>
              <a:path w="570230" h="212089">
                <a:moveTo>
                  <a:pt x="161251" y="45212"/>
                </a:moveTo>
                <a:lnTo>
                  <a:pt x="161086" y="44958"/>
                </a:lnTo>
                <a:lnTo>
                  <a:pt x="158178" y="44958"/>
                </a:lnTo>
                <a:lnTo>
                  <a:pt x="158165" y="44831"/>
                </a:lnTo>
                <a:lnTo>
                  <a:pt x="154406" y="44831"/>
                </a:lnTo>
                <a:lnTo>
                  <a:pt x="156476" y="45466"/>
                </a:lnTo>
                <a:lnTo>
                  <a:pt x="158305" y="45466"/>
                </a:lnTo>
                <a:lnTo>
                  <a:pt x="158216" y="45212"/>
                </a:lnTo>
                <a:lnTo>
                  <a:pt x="161251" y="45212"/>
                </a:lnTo>
                <a:close/>
              </a:path>
              <a:path w="570230" h="212089">
                <a:moveTo>
                  <a:pt x="161404" y="43180"/>
                </a:moveTo>
                <a:lnTo>
                  <a:pt x="160731" y="42926"/>
                </a:lnTo>
                <a:lnTo>
                  <a:pt x="160477" y="42799"/>
                </a:lnTo>
                <a:lnTo>
                  <a:pt x="159448" y="42291"/>
                </a:lnTo>
                <a:lnTo>
                  <a:pt x="158788" y="42037"/>
                </a:lnTo>
                <a:lnTo>
                  <a:pt x="155994" y="42037"/>
                </a:lnTo>
                <a:lnTo>
                  <a:pt x="155473" y="42037"/>
                </a:lnTo>
                <a:lnTo>
                  <a:pt x="153771" y="43180"/>
                </a:lnTo>
                <a:lnTo>
                  <a:pt x="158089" y="43180"/>
                </a:lnTo>
                <a:lnTo>
                  <a:pt x="158064" y="42799"/>
                </a:lnTo>
                <a:lnTo>
                  <a:pt x="158470" y="42799"/>
                </a:lnTo>
                <a:lnTo>
                  <a:pt x="159664" y="43180"/>
                </a:lnTo>
                <a:lnTo>
                  <a:pt x="161404" y="43180"/>
                </a:lnTo>
                <a:close/>
              </a:path>
              <a:path w="570230" h="212089">
                <a:moveTo>
                  <a:pt x="161442" y="30734"/>
                </a:moveTo>
                <a:lnTo>
                  <a:pt x="159169" y="30734"/>
                </a:lnTo>
                <a:lnTo>
                  <a:pt x="159245" y="30988"/>
                </a:lnTo>
                <a:lnTo>
                  <a:pt x="159308" y="31242"/>
                </a:lnTo>
                <a:lnTo>
                  <a:pt x="159372" y="31496"/>
                </a:lnTo>
                <a:lnTo>
                  <a:pt x="160477" y="31623"/>
                </a:lnTo>
                <a:lnTo>
                  <a:pt x="161213" y="30988"/>
                </a:lnTo>
                <a:lnTo>
                  <a:pt x="161442" y="30734"/>
                </a:lnTo>
                <a:close/>
              </a:path>
              <a:path w="570230" h="212089">
                <a:moveTo>
                  <a:pt x="161480" y="33401"/>
                </a:moveTo>
                <a:lnTo>
                  <a:pt x="157708" y="33401"/>
                </a:lnTo>
                <a:lnTo>
                  <a:pt x="157734" y="33655"/>
                </a:lnTo>
                <a:lnTo>
                  <a:pt x="161264" y="33655"/>
                </a:lnTo>
                <a:lnTo>
                  <a:pt x="161480" y="33401"/>
                </a:lnTo>
                <a:close/>
              </a:path>
              <a:path w="570230" h="212089">
                <a:moveTo>
                  <a:pt x="161518" y="30226"/>
                </a:moveTo>
                <a:lnTo>
                  <a:pt x="159118" y="30226"/>
                </a:lnTo>
                <a:lnTo>
                  <a:pt x="159131" y="30480"/>
                </a:lnTo>
                <a:lnTo>
                  <a:pt x="161518" y="30480"/>
                </a:lnTo>
                <a:lnTo>
                  <a:pt x="161518" y="30226"/>
                </a:lnTo>
                <a:close/>
              </a:path>
              <a:path w="570230" h="212089">
                <a:moveTo>
                  <a:pt x="161556" y="41783"/>
                </a:moveTo>
                <a:lnTo>
                  <a:pt x="161302" y="41656"/>
                </a:lnTo>
                <a:lnTo>
                  <a:pt x="160185" y="41656"/>
                </a:lnTo>
                <a:lnTo>
                  <a:pt x="159905" y="41656"/>
                </a:lnTo>
                <a:lnTo>
                  <a:pt x="160159" y="41783"/>
                </a:lnTo>
                <a:lnTo>
                  <a:pt x="161556" y="41783"/>
                </a:lnTo>
                <a:close/>
              </a:path>
              <a:path w="570230" h="212089">
                <a:moveTo>
                  <a:pt x="161734" y="22733"/>
                </a:moveTo>
                <a:lnTo>
                  <a:pt x="161251" y="22733"/>
                </a:lnTo>
                <a:lnTo>
                  <a:pt x="161734" y="22987"/>
                </a:lnTo>
                <a:lnTo>
                  <a:pt x="161734" y="22733"/>
                </a:lnTo>
                <a:close/>
              </a:path>
              <a:path w="570230" h="212089">
                <a:moveTo>
                  <a:pt x="161810" y="33020"/>
                </a:moveTo>
                <a:lnTo>
                  <a:pt x="160299" y="33020"/>
                </a:lnTo>
                <a:lnTo>
                  <a:pt x="160210" y="33147"/>
                </a:lnTo>
                <a:lnTo>
                  <a:pt x="161696" y="33147"/>
                </a:lnTo>
                <a:lnTo>
                  <a:pt x="161810" y="33020"/>
                </a:lnTo>
                <a:close/>
              </a:path>
              <a:path w="570230" h="212089">
                <a:moveTo>
                  <a:pt x="161861" y="24892"/>
                </a:moveTo>
                <a:lnTo>
                  <a:pt x="161137" y="24892"/>
                </a:lnTo>
                <a:lnTo>
                  <a:pt x="161086" y="25019"/>
                </a:lnTo>
                <a:lnTo>
                  <a:pt x="160959" y="25273"/>
                </a:lnTo>
                <a:lnTo>
                  <a:pt x="161721" y="25273"/>
                </a:lnTo>
                <a:lnTo>
                  <a:pt x="161810" y="25019"/>
                </a:lnTo>
                <a:lnTo>
                  <a:pt x="161861" y="24892"/>
                </a:lnTo>
                <a:close/>
              </a:path>
              <a:path w="570230" h="212089">
                <a:moveTo>
                  <a:pt x="161937" y="51308"/>
                </a:moveTo>
                <a:lnTo>
                  <a:pt x="160350" y="49403"/>
                </a:lnTo>
                <a:lnTo>
                  <a:pt x="158965" y="47371"/>
                </a:lnTo>
                <a:lnTo>
                  <a:pt x="158483" y="45974"/>
                </a:lnTo>
                <a:lnTo>
                  <a:pt x="158394" y="45720"/>
                </a:lnTo>
                <a:lnTo>
                  <a:pt x="157302" y="45720"/>
                </a:lnTo>
                <a:lnTo>
                  <a:pt x="157365" y="45974"/>
                </a:lnTo>
                <a:lnTo>
                  <a:pt x="157480" y="46355"/>
                </a:lnTo>
                <a:lnTo>
                  <a:pt x="157543" y="46609"/>
                </a:lnTo>
                <a:lnTo>
                  <a:pt x="157645" y="46990"/>
                </a:lnTo>
                <a:lnTo>
                  <a:pt x="157759" y="47371"/>
                </a:lnTo>
                <a:lnTo>
                  <a:pt x="157861" y="47752"/>
                </a:lnTo>
                <a:lnTo>
                  <a:pt x="158508" y="49149"/>
                </a:lnTo>
                <a:lnTo>
                  <a:pt x="159512" y="50419"/>
                </a:lnTo>
                <a:lnTo>
                  <a:pt x="160235" y="51181"/>
                </a:lnTo>
                <a:lnTo>
                  <a:pt x="160350" y="51308"/>
                </a:lnTo>
                <a:lnTo>
                  <a:pt x="161937" y="51308"/>
                </a:lnTo>
                <a:close/>
              </a:path>
              <a:path w="570230" h="212089">
                <a:moveTo>
                  <a:pt x="162001" y="27813"/>
                </a:moveTo>
                <a:lnTo>
                  <a:pt x="160185" y="27813"/>
                </a:lnTo>
                <a:lnTo>
                  <a:pt x="160375" y="28067"/>
                </a:lnTo>
                <a:lnTo>
                  <a:pt x="160464" y="28194"/>
                </a:lnTo>
                <a:lnTo>
                  <a:pt x="161950" y="28194"/>
                </a:lnTo>
                <a:lnTo>
                  <a:pt x="162001" y="27813"/>
                </a:lnTo>
                <a:close/>
              </a:path>
              <a:path w="570230" h="212089">
                <a:moveTo>
                  <a:pt x="162001" y="25273"/>
                </a:moveTo>
                <a:lnTo>
                  <a:pt x="161721" y="25273"/>
                </a:lnTo>
                <a:lnTo>
                  <a:pt x="161582" y="25527"/>
                </a:lnTo>
                <a:lnTo>
                  <a:pt x="161937" y="25527"/>
                </a:lnTo>
                <a:lnTo>
                  <a:pt x="162001" y="25273"/>
                </a:lnTo>
                <a:close/>
              </a:path>
              <a:path w="570230" h="212089">
                <a:moveTo>
                  <a:pt x="162293" y="29972"/>
                </a:moveTo>
                <a:lnTo>
                  <a:pt x="161505" y="29972"/>
                </a:lnTo>
                <a:lnTo>
                  <a:pt x="161518" y="30226"/>
                </a:lnTo>
                <a:lnTo>
                  <a:pt x="162140" y="30226"/>
                </a:lnTo>
                <a:lnTo>
                  <a:pt x="162293" y="29972"/>
                </a:lnTo>
                <a:close/>
              </a:path>
              <a:path w="570230" h="212089">
                <a:moveTo>
                  <a:pt x="162344" y="22987"/>
                </a:moveTo>
                <a:lnTo>
                  <a:pt x="161734" y="22987"/>
                </a:lnTo>
                <a:lnTo>
                  <a:pt x="160667" y="22987"/>
                </a:lnTo>
                <a:lnTo>
                  <a:pt x="160616" y="23241"/>
                </a:lnTo>
                <a:lnTo>
                  <a:pt x="162280" y="23241"/>
                </a:lnTo>
                <a:lnTo>
                  <a:pt x="162344" y="22987"/>
                </a:lnTo>
                <a:close/>
              </a:path>
              <a:path w="570230" h="212089">
                <a:moveTo>
                  <a:pt x="162356" y="51816"/>
                </a:moveTo>
                <a:lnTo>
                  <a:pt x="162140" y="51562"/>
                </a:lnTo>
                <a:lnTo>
                  <a:pt x="160591" y="51562"/>
                </a:lnTo>
                <a:lnTo>
                  <a:pt x="160959" y="51816"/>
                </a:lnTo>
                <a:lnTo>
                  <a:pt x="162356" y="51816"/>
                </a:lnTo>
                <a:close/>
              </a:path>
              <a:path w="570230" h="212089">
                <a:moveTo>
                  <a:pt x="162521" y="29591"/>
                </a:moveTo>
                <a:lnTo>
                  <a:pt x="161493" y="29591"/>
                </a:lnTo>
                <a:lnTo>
                  <a:pt x="161264" y="29337"/>
                </a:lnTo>
                <a:lnTo>
                  <a:pt x="159512" y="29337"/>
                </a:lnTo>
                <a:lnTo>
                  <a:pt x="159321" y="29591"/>
                </a:lnTo>
                <a:lnTo>
                  <a:pt x="159181" y="29845"/>
                </a:lnTo>
                <a:lnTo>
                  <a:pt x="159105" y="29972"/>
                </a:lnTo>
                <a:lnTo>
                  <a:pt x="161505" y="29972"/>
                </a:lnTo>
                <a:lnTo>
                  <a:pt x="161493" y="29718"/>
                </a:lnTo>
                <a:lnTo>
                  <a:pt x="161582" y="29845"/>
                </a:lnTo>
                <a:lnTo>
                  <a:pt x="162369" y="29845"/>
                </a:lnTo>
                <a:lnTo>
                  <a:pt x="162521" y="29591"/>
                </a:lnTo>
                <a:close/>
              </a:path>
              <a:path w="570230" h="212089">
                <a:moveTo>
                  <a:pt x="162585" y="42037"/>
                </a:moveTo>
                <a:lnTo>
                  <a:pt x="162407" y="41783"/>
                </a:lnTo>
                <a:lnTo>
                  <a:pt x="161556" y="41783"/>
                </a:lnTo>
                <a:lnTo>
                  <a:pt x="162077" y="42037"/>
                </a:lnTo>
                <a:lnTo>
                  <a:pt x="162585" y="42037"/>
                </a:lnTo>
                <a:close/>
              </a:path>
              <a:path w="570230" h="212089">
                <a:moveTo>
                  <a:pt x="162839" y="29083"/>
                </a:moveTo>
                <a:lnTo>
                  <a:pt x="162801" y="28956"/>
                </a:lnTo>
                <a:lnTo>
                  <a:pt x="162750" y="28702"/>
                </a:lnTo>
                <a:lnTo>
                  <a:pt x="158737" y="28702"/>
                </a:lnTo>
                <a:lnTo>
                  <a:pt x="158724" y="29083"/>
                </a:lnTo>
                <a:lnTo>
                  <a:pt x="159727" y="29083"/>
                </a:lnTo>
                <a:lnTo>
                  <a:pt x="159613" y="29210"/>
                </a:lnTo>
                <a:lnTo>
                  <a:pt x="159893" y="29083"/>
                </a:lnTo>
                <a:lnTo>
                  <a:pt x="160642" y="28956"/>
                </a:lnTo>
                <a:lnTo>
                  <a:pt x="161175" y="29210"/>
                </a:lnTo>
                <a:lnTo>
                  <a:pt x="161112" y="29083"/>
                </a:lnTo>
                <a:lnTo>
                  <a:pt x="162839" y="29083"/>
                </a:lnTo>
                <a:close/>
              </a:path>
              <a:path w="570230" h="212089">
                <a:moveTo>
                  <a:pt x="162852" y="147878"/>
                </a:moveTo>
                <a:lnTo>
                  <a:pt x="162521" y="148031"/>
                </a:lnTo>
                <a:lnTo>
                  <a:pt x="162674" y="147878"/>
                </a:lnTo>
                <a:lnTo>
                  <a:pt x="162293" y="148132"/>
                </a:lnTo>
                <a:lnTo>
                  <a:pt x="161950" y="148285"/>
                </a:lnTo>
                <a:lnTo>
                  <a:pt x="161417" y="148717"/>
                </a:lnTo>
                <a:lnTo>
                  <a:pt x="159956" y="149644"/>
                </a:lnTo>
                <a:lnTo>
                  <a:pt x="159880" y="150825"/>
                </a:lnTo>
                <a:lnTo>
                  <a:pt x="160947" y="149644"/>
                </a:lnTo>
                <a:lnTo>
                  <a:pt x="162267" y="148285"/>
                </a:lnTo>
                <a:lnTo>
                  <a:pt x="162852" y="147878"/>
                </a:lnTo>
                <a:close/>
              </a:path>
              <a:path w="570230" h="212089">
                <a:moveTo>
                  <a:pt x="162941" y="25527"/>
                </a:moveTo>
                <a:lnTo>
                  <a:pt x="161950" y="25527"/>
                </a:lnTo>
                <a:lnTo>
                  <a:pt x="161899" y="25908"/>
                </a:lnTo>
                <a:lnTo>
                  <a:pt x="162864" y="25908"/>
                </a:lnTo>
                <a:lnTo>
                  <a:pt x="162941" y="25527"/>
                </a:lnTo>
                <a:close/>
              </a:path>
              <a:path w="570230" h="212089">
                <a:moveTo>
                  <a:pt x="163042" y="44069"/>
                </a:moveTo>
                <a:lnTo>
                  <a:pt x="162687" y="43815"/>
                </a:lnTo>
                <a:lnTo>
                  <a:pt x="161975" y="43434"/>
                </a:lnTo>
                <a:lnTo>
                  <a:pt x="159791" y="43434"/>
                </a:lnTo>
                <a:lnTo>
                  <a:pt x="160312" y="43815"/>
                </a:lnTo>
                <a:lnTo>
                  <a:pt x="160477" y="44069"/>
                </a:lnTo>
                <a:lnTo>
                  <a:pt x="163042" y="44069"/>
                </a:lnTo>
                <a:close/>
              </a:path>
              <a:path w="570230" h="212089">
                <a:moveTo>
                  <a:pt x="163525" y="25527"/>
                </a:moveTo>
                <a:lnTo>
                  <a:pt x="162991" y="25273"/>
                </a:lnTo>
                <a:lnTo>
                  <a:pt x="162941" y="25527"/>
                </a:lnTo>
                <a:lnTo>
                  <a:pt x="163525" y="25527"/>
                </a:lnTo>
                <a:close/>
              </a:path>
              <a:path w="570230" h="212089">
                <a:moveTo>
                  <a:pt x="163563" y="22733"/>
                </a:moveTo>
                <a:lnTo>
                  <a:pt x="163461" y="22606"/>
                </a:lnTo>
                <a:lnTo>
                  <a:pt x="160782" y="22415"/>
                </a:lnTo>
                <a:lnTo>
                  <a:pt x="160604" y="22402"/>
                </a:lnTo>
                <a:lnTo>
                  <a:pt x="160007" y="22352"/>
                </a:lnTo>
                <a:lnTo>
                  <a:pt x="139636" y="22352"/>
                </a:lnTo>
                <a:lnTo>
                  <a:pt x="139585" y="22606"/>
                </a:lnTo>
                <a:lnTo>
                  <a:pt x="160743" y="22606"/>
                </a:lnTo>
                <a:lnTo>
                  <a:pt x="160718" y="22733"/>
                </a:lnTo>
                <a:lnTo>
                  <a:pt x="161251" y="22733"/>
                </a:lnTo>
                <a:lnTo>
                  <a:pt x="161010" y="22606"/>
                </a:lnTo>
                <a:lnTo>
                  <a:pt x="161734" y="22606"/>
                </a:lnTo>
                <a:lnTo>
                  <a:pt x="161734" y="22733"/>
                </a:lnTo>
                <a:lnTo>
                  <a:pt x="163563" y="22733"/>
                </a:lnTo>
                <a:close/>
              </a:path>
              <a:path w="570230" h="212089">
                <a:moveTo>
                  <a:pt x="163677" y="30226"/>
                </a:moveTo>
                <a:lnTo>
                  <a:pt x="162140" y="30226"/>
                </a:lnTo>
                <a:lnTo>
                  <a:pt x="161277" y="31623"/>
                </a:lnTo>
                <a:lnTo>
                  <a:pt x="160477" y="32766"/>
                </a:lnTo>
                <a:lnTo>
                  <a:pt x="161975" y="32766"/>
                </a:lnTo>
                <a:lnTo>
                  <a:pt x="163677" y="30226"/>
                </a:lnTo>
                <a:close/>
              </a:path>
              <a:path w="570230" h="212089">
                <a:moveTo>
                  <a:pt x="163703" y="38608"/>
                </a:moveTo>
                <a:lnTo>
                  <a:pt x="161099" y="37592"/>
                </a:lnTo>
                <a:lnTo>
                  <a:pt x="158407" y="37592"/>
                </a:lnTo>
                <a:lnTo>
                  <a:pt x="158750" y="37973"/>
                </a:lnTo>
                <a:lnTo>
                  <a:pt x="158877" y="38150"/>
                </a:lnTo>
                <a:lnTo>
                  <a:pt x="158661" y="37973"/>
                </a:lnTo>
                <a:lnTo>
                  <a:pt x="158470" y="37719"/>
                </a:lnTo>
                <a:lnTo>
                  <a:pt x="158369" y="37592"/>
                </a:lnTo>
                <a:lnTo>
                  <a:pt x="156819" y="37592"/>
                </a:lnTo>
                <a:lnTo>
                  <a:pt x="155740" y="37858"/>
                </a:lnTo>
                <a:lnTo>
                  <a:pt x="156006" y="37719"/>
                </a:lnTo>
                <a:lnTo>
                  <a:pt x="155079" y="37719"/>
                </a:lnTo>
                <a:lnTo>
                  <a:pt x="155079" y="37973"/>
                </a:lnTo>
                <a:lnTo>
                  <a:pt x="155219" y="37973"/>
                </a:lnTo>
                <a:lnTo>
                  <a:pt x="155498" y="37973"/>
                </a:lnTo>
                <a:lnTo>
                  <a:pt x="155473" y="38227"/>
                </a:lnTo>
                <a:lnTo>
                  <a:pt x="156197" y="38227"/>
                </a:lnTo>
                <a:lnTo>
                  <a:pt x="156311" y="38366"/>
                </a:lnTo>
                <a:lnTo>
                  <a:pt x="157911" y="37973"/>
                </a:lnTo>
                <a:lnTo>
                  <a:pt x="158864" y="39116"/>
                </a:lnTo>
                <a:lnTo>
                  <a:pt x="159766" y="39116"/>
                </a:lnTo>
                <a:lnTo>
                  <a:pt x="159537" y="38862"/>
                </a:lnTo>
                <a:lnTo>
                  <a:pt x="159829" y="38862"/>
                </a:lnTo>
                <a:lnTo>
                  <a:pt x="159181" y="38608"/>
                </a:lnTo>
                <a:lnTo>
                  <a:pt x="159194" y="38481"/>
                </a:lnTo>
                <a:lnTo>
                  <a:pt x="159359" y="38608"/>
                </a:lnTo>
                <a:lnTo>
                  <a:pt x="163703" y="38608"/>
                </a:lnTo>
                <a:close/>
              </a:path>
              <a:path w="570230" h="212089">
                <a:moveTo>
                  <a:pt x="163753" y="44577"/>
                </a:moveTo>
                <a:lnTo>
                  <a:pt x="163398" y="44323"/>
                </a:lnTo>
                <a:lnTo>
                  <a:pt x="160655" y="44323"/>
                </a:lnTo>
                <a:lnTo>
                  <a:pt x="160820" y="44577"/>
                </a:lnTo>
                <a:lnTo>
                  <a:pt x="163753" y="44577"/>
                </a:lnTo>
                <a:close/>
              </a:path>
              <a:path w="570230" h="212089">
                <a:moveTo>
                  <a:pt x="163791" y="29591"/>
                </a:moveTo>
                <a:lnTo>
                  <a:pt x="163715" y="29083"/>
                </a:lnTo>
                <a:lnTo>
                  <a:pt x="162839" y="29083"/>
                </a:lnTo>
                <a:lnTo>
                  <a:pt x="162521" y="29591"/>
                </a:lnTo>
                <a:lnTo>
                  <a:pt x="163791" y="29591"/>
                </a:lnTo>
                <a:close/>
              </a:path>
              <a:path w="570230" h="212089">
                <a:moveTo>
                  <a:pt x="163855" y="29972"/>
                </a:moveTo>
                <a:lnTo>
                  <a:pt x="163830" y="29845"/>
                </a:lnTo>
                <a:lnTo>
                  <a:pt x="162369" y="29845"/>
                </a:lnTo>
                <a:lnTo>
                  <a:pt x="162293" y="29972"/>
                </a:lnTo>
                <a:lnTo>
                  <a:pt x="163855" y="29972"/>
                </a:lnTo>
                <a:close/>
              </a:path>
              <a:path w="570230" h="212089">
                <a:moveTo>
                  <a:pt x="164198" y="38862"/>
                </a:moveTo>
                <a:lnTo>
                  <a:pt x="159829" y="38862"/>
                </a:lnTo>
                <a:lnTo>
                  <a:pt x="160464" y="39116"/>
                </a:lnTo>
                <a:lnTo>
                  <a:pt x="163766" y="39116"/>
                </a:lnTo>
                <a:lnTo>
                  <a:pt x="164198" y="38862"/>
                </a:lnTo>
                <a:close/>
              </a:path>
              <a:path w="570230" h="212089">
                <a:moveTo>
                  <a:pt x="164338" y="24130"/>
                </a:moveTo>
                <a:lnTo>
                  <a:pt x="163385" y="24130"/>
                </a:lnTo>
                <a:lnTo>
                  <a:pt x="163334" y="24257"/>
                </a:lnTo>
                <a:lnTo>
                  <a:pt x="163283" y="24384"/>
                </a:lnTo>
                <a:lnTo>
                  <a:pt x="163182" y="24625"/>
                </a:lnTo>
                <a:lnTo>
                  <a:pt x="162750" y="24384"/>
                </a:lnTo>
                <a:lnTo>
                  <a:pt x="163283" y="24384"/>
                </a:lnTo>
                <a:lnTo>
                  <a:pt x="163283" y="24231"/>
                </a:lnTo>
                <a:lnTo>
                  <a:pt x="163080" y="24130"/>
                </a:lnTo>
                <a:lnTo>
                  <a:pt x="162356" y="24130"/>
                </a:lnTo>
                <a:lnTo>
                  <a:pt x="162407" y="23876"/>
                </a:lnTo>
                <a:lnTo>
                  <a:pt x="162344" y="24130"/>
                </a:lnTo>
                <a:lnTo>
                  <a:pt x="162293" y="24269"/>
                </a:lnTo>
                <a:lnTo>
                  <a:pt x="161848" y="24130"/>
                </a:lnTo>
                <a:lnTo>
                  <a:pt x="162344" y="24130"/>
                </a:lnTo>
                <a:lnTo>
                  <a:pt x="162344" y="23876"/>
                </a:lnTo>
                <a:lnTo>
                  <a:pt x="162191" y="23876"/>
                </a:lnTo>
                <a:lnTo>
                  <a:pt x="162217" y="23622"/>
                </a:lnTo>
                <a:lnTo>
                  <a:pt x="162229" y="23495"/>
                </a:lnTo>
                <a:lnTo>
                  <a:pt x="161747" y="23495"/>
                </a:lnTo>
                <a:lnTo>
                  <a:pt x="161747" y="23749"/>
                </a:lnTo>
                <a:lnTo>
                  <a:pt x="161315" y="23622"/>
                </a:lnTo>
                <a:lnTo>
                  <a:pt x="161150" y="23774"/>
                </a:lnTo>
                <a:lnTo>
                  <a:pt x="161010" y="23622"/>
                </a:lnTo>
                <a:lnTo>
                  <a:pt x="161315" y="23622"/>
                </a:lnTo>
                <a:lnTo>
                  <a:pt x="161544" y="23622"/>
                </a:lnTo>
                <a:lnTo>
                  <a:pt x="161747" y="23749"/>
                </a:lnTo>
                <a:lnTo>
                  <a:pt x="161747" y="23495"/>
                </a:lnTo>
                <a:lnTo>
                  <a:pt x="160578" y="23495"/>
                </a:lnTo>
                <a:lnTo>
                  <a:pt x="160502" y="23876"/>
                </a:lnTo>
                <a:lnTo>
                  <a:pt x="161023" y="23876"/>
                </a:lnTo>
                <a:lnTo>
                  <a:pt x="161264" y="23876"/>
                </a:lnTo>
                <a:lnTo>
                  <a:pt x="161518" y="24130"/>
                </a:lnTo>
                <a:lnTo>
                  <a:pt x="160451" y="24130"/>
                </a:lnTo>
                <a:lnTo>
                  <a:pt x="160413" y="24384"/>
                </a:lnTo>
                <a:lnTo>
                  <a:pt x="160807" y="24638"/>
                </a:lnTo>
                <a:lnTo>
                  <a:pt x="159410" y="24638"/>
                </a:lnTo>
                <a:lnTo>
                  <a:pt x="158775" y="24384"/>
                </a:lnTo>
                <a:lnTo>
                  <a:pt x="158242" y="24130"/>
                </a:lnTo>
                <a:lnTo>
                  <a:pt x="155829" y="24130"/>
                </a:lnTo>
                <a:lnTo>
                  <a:pt x="155829" y="25019"/>
                </a:lnTo>
                <a:lnTo>
                  <a:pt x="154978" y="25158"/>
                </a:lnTo>
                <a:lnTo>
                  <a:pt x="154978" y="25019"/>
                </a:lnTo>
                <a:lnTo>
                  <a:pt x="155829" y="25019"/>
                </a:lnTo>
                <a:lnTo>
                  <a:pt x="155829" y="24130"/>
                </a:lnTo>
                <a:lnTo>
                  <a:pt x="150558" y="24130"/>
                </a:lnTo>
                <a:lnTo>
                  <a:pt x="151066" y="23876"/>
                </a:lnTo>
                <a:lnTo>
                  <a:pt x="139331" y="23876"/>
                </a:lnTo>
                <a:lnTo>
                  <a:pt x="139230" y="24384"/>
                </a:lnTo>
                <a:lnTo>
                  <a:pt x="149453" y="24384"/>
                </a:lnTo>
                <a:lnTo>
                  <a:pt x="150050" y="24384"/>
                </a:lnTo>
                <a:lnTo>
                  <a:pt x="150266" y="24282"/>
                </a:lnTo>
                <a:lnTo>
                  <a:pt x="149936" y="24574"/>
                </a:lnTo>
                <a:lnTo>
                  <a:pt x="153479" y="24396"/>
                </a:lnTo>
                <a:lnTo>
                  <a:pt x="151155" y="25273"/>
                </a:lnTo>
                <a:lnTo>
                  <a:pt x="154139" y="25273"/>
                </a:lnTo>
                <a:lnTo>
                  <a:pt x="153606" y="25527"/>
                </a:lnTo>
                <a:lnTo>
                  <a:pt x="154990" y="25527"/>
                </a:lnTo>
                <a:lnTo>
                  <a:pt x="154978" y="25273"/>
                </a:lnTo>
                <a:lnTo>
                  <a:pt x="156845" y="25273"/>
                </a:lnTo>
                <a:lnTo>
                  <a:pt x="156870" y="25527"/>
                </a:lnTo>
                <a:lnTo>
                  <a:pt x="154990" y="25527"/>
                </a:lnTo>
                <a:lnTo>
                  <a:pt x="155003" y="25908"/>
                </a:lnTo>
                <a:lnTo>
                  <a:pt x="155829" y="25908"/>
                </a:lnTo>
                <a:lnTo>
                  <a:pt x="156464" y="26035"/>
                </a:lnTo>
                <a:lnTo>
                  <a:pt x="156692" y="25908"/>
                </a:lnTo>
                <a:lnTo>
                  <a:pt x="161683" y="25908"/>
                </a:lnTo>
                <a:lnTo>
                  <a:pt x="161455" y="25781"/>
                </a:lnTo>
                <a:lnTo>
                  <a:pt x="161582" y="25527"/>
                </a:lnTo>
                <a:lnTo>
                  <a:pt x="160845" y="25527"/>
                </a:lnTo>
                <a:lnTo>
                  <a:pt x="160782" y="25654"/>
                </a:lnTo>
                <a:lnTo>
                  <a:pt x="160616" y="25527"/>
                </a:lnTo>
                <a:lnTo>
                  <a:pt x="157924" y="25527"/>
                </a:lnTo>
                <a:lnTo>
                  <a:pt x="157226" y="25273"/>
                </a:lnTo>
                <a:lnTo>
                  <a:pt x="160274" y="25273"/>
                </a:lnTo>
                <a:lnTo>
                  <a:pt x="159931" y="25019"/>
                </a:lnTo>
                <a:lnTo>
                  <a:pt x="159575" y="24765"/>
                </a:lnTo>
                <a:lnTo>
                  <a:pt x="159854" y="24892"/>
                </a:lnTo>
                <a:lnTo>
                  <a:pt x="161137" y="24892"/>
                </a:lnTo>
                <a:lnTo>
                  <a:pt x="161251" y="24638"/>
                </a:lnTo>
                <a:lnTo>
                  <a:pt x="161950" y="24638"/>
                </a:lnTo>
                <a:lnTo>
                  <a:pt x="162013" y="24384"/>
                </a:lnTo>
                <a:lnTo>
                  <a:pt x="162267" y="24384"/>
                </a:lnTo>
                <a:lnTo>
                  <a:pt x="162191" y="24638"/>
                </a:lnTo>
                <a:lnTo>
                  <a:pt x="162115" y="24892"/>
                </a:lnTo>
                <a:lnTo>
                  <a:pt x="162001" y="25273"/>
                </a:lnTo>
                <a:lnTo>
                  <a:pt x="162991" y="25273"/>
                </a:lnTo>
                <a:lnTo>
                  <a:pt x="163868" y="25273"/>
                </a:lnTo>
                <a:lnTo>
                  <a:pt x="163995" y="25019"/>
                </a:lnTo>
                <a:lnTo>
                  <a:pt x="164033" y="24892"/>
                </a:lnTo>
                <a:lnTo>
                  <a:pt x="164134" y="24638"/>
                </a:lnTo>
                <a:lnTo>
                  <a:pt x="164236" y="24384"/>
                </a:lnTo>
                <a:lnTo>
                  <a:pt x="164338" y="24130"/>
                </a:lnTo>
                <a:close/>
              </a:path>
              <a:path w="570230" h="212089">
                <a:moveTo>
                  <a:pt x="164350" y="44958"/>
                </a:moveTo>
                <a:lnTo>
                  <a:pt x="164134" y="44831"/>
                </a:lnTo>
                <a:lnTo>
                  <a:pt x="160997" y="44831"/>
                </a:lnTo>
                <a:lnTo>
                  <a:pt x="161086" y="44958"/>
                </a:lnTo>
                <a:lnTo>
                  <a:pt x="164350" y="44958"/>
                </a:lnTo>
                <a:close/>
              </a:path>
              <a:path w="570230" h="212089">
                <a:moveTo>
                  <a:pt x="164439" y="44323"/>
                </a:moveTo>
                <a:lnTo>
                  <a:pt x="164058" y="44069"/>
                </a:lnTo>
                <a:lnTo>
                  <a:pt x="163042" y="44069"/>
                </a:lnTo>
                <a:lnTo>
                  <a:pt x="163398" y="44323"/>
                </a:lnTo>
                <a:lnTo>
                  <a:pt x="164439" y="44323"/>
                </a:lnTo>
                <a:close/>
              </a:path>
              <a:path w="570230" h="212089">
                <a:moveTo>
                  <a:pt x="164617" y="149644"/>
                </a:moveTo>
                <a:lnTo>
                  <a:pt x="164084" y="149644"/>
                </a:lnTo>
                <a:lnTo>
                  <a:pt x="163144" y="150825"/>
                </a:lnTo>
                <a:lnTo>
                  <a:pt x="163309" y="150825"/>
                </a:lnTo>
                <a:lnTo>
                  <a:pt x="164617" y="149644"/>
                </a:lnTo>
                <a:close/>
              </a:path>
              <a:path w="570230" h="212089">
                <a:moveTo>
                  <a:pt x="164871" y="23876"/>
                </a:moveTo>
                <a:lnTo>
                  <a:pt x="164109" y="23622"/>
                </a:lnTo>
                <a:lnTo>
                  <a:pt x="163487" y="23495"/>
                </a:lnTo>
                <a:lnTo>
                  <a:pt x="163601" y="23241"/>
                </a:lnTo>
                <a:lnTo>
                  <a:pt x="163741" y="22987"/>
                </a:lnTo>
                <a:lnTo>
                  <a:pt x="162344" y="22987"/>
                </a:lnTo>
                <a:lnTo>
                  <a:pt x="162991" y="23241"/>
                </a:lnTo>
                <a:lnTo>
                  <a:pt x="162610" y="23241"/>
                </a:lnTo>
                <a:lnTo>
                  <a:pt x="162280" y="23241"/>
                </a:lnTo>
                <a:lnTo>
                  <a:pt x="162229" y="23495"/>
                </a:lnTo>
                <a:lnTo>
                  <a:pt x="162496" y="23495"/>
                </a:lnTo>
                <a:lnTo>
                  <a:pt x="162547" y="23368"/>
                </a:lnTo>
                <a:lnTo>
                  <a:pt x="162509" y="23495"/>
                </a:lnTo>
                <a:lnTo>
                  <a:pt x="162407" y="23876"/>
                </a:lnTo>
                <a:lnTo>
                  <a:pt x="164871" y="23876"/>
                </a:lnTo>
                <a:close/>
              </a:path>
              <a:path w="570230" h="212089">
                <a:moveTo>
                  <a:pt x="165036" y="37338"/>
                </a:moveTo>
                <a:lnTo>
                  <a:pt x="160439" y="37338"/>
                </a:lnTo>
                <a:lnTo>
                  <a:pt x="161099" y="37592"/>
                </a:lnTo>
                <a:lnTo>
                  <a:pt x="164769" y="37592"/>
                </a:lnTo>
                <a:lnTo>
                  <a:pt x="165036" y="37338"/>
                </a:lnTo>
                <a:close/>
              </a:path>
              <a:path w="570230" h="212089">
                <a:moveTo>
                  <a:pt x="165404" y="45212"/>
                </a:moveTo>
                <a:lnTo>
                  <a:pt x="165188" y="44958"/>
                </a:lnTo>
                <a:lnTo>
                  <a:pt x="164350" y="44958"/>
                </a:lnTo>
                <a:lnTo>
                  <a:pt x="164795" y="45212"/>
                </a:lnTo>
                <a:lnTo>
                  <a:pt x="165404" y="45212"/>
                </a:lnTo>
                <a:close/>
              </a:path>
              <a:path w="570230" h="212089">
                <a:moveTo>
                  <a:pt x="165417" y="51816"/>
                </a:moveTo>
                <a:lnTo>
                  <a:pt x="162356" y="51816"/>
                </a:lnTo>
                <a:lnTo>
                  <a:pt x="164477" y="51955"/>
                </a:lnTo>
                <a:lnTo>
                  <a:pt x="165417" y="51816"/>
                </a:lnTo>
                <a:close/>
              </a:path>
              <a:path w="570230" h="212089">
                <a:moveTo>
                  <a:pt x="165481" y="41783"/>
                </a:moveTo>
                <a:lnTo>
                  <a:pt x="165392" y="41656"/>
                </a:lnTo>
                <a:lnTo>
                  <a:pt x="164617" y="41656"/>
                </a:lnTo>
                <a:lnTo>
                  <a:pt x="164439" y="41402"/>
                </a:lnTo>
                <a:lnTo>
                  <a:pt x="163588" y="41402"/>
                </a:lnTo>
                <a:lnTo>
                  <a:pt x="163423" y="41148"/>
                </a:lnTo>
                <a:lnTo>
                  <a:pt x="163245" y="40894"/>
                </a:lnTo>
                <a:lnTo>
                  <a:pt x="164071" y="40894"/>
                </a:lnTo>
                <a:lnTo>
                  <a:pt x="164439" y="41402"/>
                </a:lnTo>
                <a:lnTo>
                  <a:pt x="165201" y="41402"/>
                </a:lnTo>
                <a:lnTo>
                  <a:pt x="164846" y="40894"/>
                </a:lnTo>
                <a:lnTo>
                  <a:pt x="164566" y="40513"/>
                </a:lnTo>
                <a:lnTo>
                  <a:pt x="162458" y="40513"/>
                </a:lnTo>
                <a:lnTo>
                  <a:pt x="162445" y="40259"/>
                </a:lnTo>
                <a:lnTo>
                  <a:pt x="162445" y="41402"/>
                </a:lnTo>
                <a:lnTo>
                  <a:pt x="162179" y="41465"/>
                </a:lnTo>
                <a:lnTo>
                  <a:pt x="162445" y="41402"/>
                </a:lnTo>
                <a:lnTo>
                  <a:pt x="162445" y="40259"/>
                </a:lnTo>
                <a:lnTo>
                  <a:pt x="162433" y="40005"/>
                </a:lnTo>
                <a:lnTo>
                  <a:pt x="162318" y="39751"/>
                </a:lnTo>
                <a:lnTo>
                  <a:pt x="164833" y="39751"/>
                </a:lnTo>
                <a:lnTo>
                  <a:pt x="164617" y="39497"/>
                </a:lnTo>
                <a:lnTo>
                  <a:pt x="162204" y="39497"/>
                </a:lnTo>
                <a:lnTo>
                  <a:pt x="162115" y="39370"/>
                </a:lnTo>
                <a:lnTo>
                  <a:pt x="160820" y="39370"/>
                </a:lnTo>
                <a:lnTo>
                  <a:pt x="160820" y="40005"/>
                </a:lnTo>
                <a:lnTo>
                  <a:pt x="160820" y="39370"/>
                </a:lnTo>
                <a:lnTo>
                  <a:pt x="160058" y="39370"/>
                </a:lnTo>
                <a:lnTo>
                  <a:pt x="159956" y="40513"/>
                </a:lnTo>
                <a:lnTo>
                  <a:pt x="160807" y="40513"/>
                </a:lnTo>
                <a:lnTo>
                  <a:pt x="160794" y="40309"/>
                </a:lnTo>
                <a:lnTo>
                  <a:pt x="160972" y="40513"/>
                </a:lnTo>
                <a:lnTo>
                  <a:pt x="161480" y="40767"/>
                </a:lnTo>
                <a:lnTo>
                  <a:pt x="159969" y="40767"/>
                </a:lnTo>
                <a:lnTo>
                  <a:pt x="159994" y="41148"/>
                </a:lnTo>
                <a:lnTo>
                  <a:pt x="159461" y="40894"/>
                </a:lnTo>
                <a:lnTo>
                  <a:pt x="159054" y="40767"/>
                </a:lnTo>
                <a:lnTo>
                  <a:pt x="156616" y="40767"/>
                </a:lnTo>
                <a:lnTo>
                  <a:pt x="156997" y="40894"/>
                </a:lnTo>
                <a:lnTo>
                  <a:pt x="159639" y="41529"/>
                </a:lnTo>
                <a:lnTo>
                  <a:pt x="159397" y="41402"/>
                </a:lnTo>
                <a:lnTo>
                  <a:pt x="161963" y="41402"/>
                </a:lnTo>
                <a:lnTo>
                  <a:pt x="161848" y="41529"/>
                </a:lnTo>
                <a:lnTo>
                  <a:pt x="161302" y="41656"/>
                </a:lnTo>
                <a:lnTo>
                  <a:pt x="161747" y="41656"/>
                </a:lnTo>
                <a:lnTo>
                  <a:pt x="162318" y="41656"/>
                </a:lnTo>
                <a:lnTo>
                  <a:pt x="162407" y="41783"/>
                </a:lnTo>
                <a:lnTo>
                  <a:pt x="165481" y="41783"/>
                </a:lnTo>
                <a:close/>
              </a:path>
              <a:path w="570230" h="212089">
                <a:moveTo>
                  <a:pt x="165557" y="39116"/>
                </a:moveTo>
                <a:lnTo>
                  <a:pt x="164884" y="38862"/>
                </a:lnTo>
                <a:lnTo>
                  <a:pt x="164198" y="38862"/>
                </a:lnTo>
                <a:lnTo>
                  <a:pt x="164287" y="39116"/>
                </a:lnTo>
                <a:lnTo>
                  <a:pt x="163766" y="39116"/>
                </a:lnTo>
                <a:lnTo>
                  <a:pt x="163550" y="39243"/>
                </a:lnTo>
                <a:lnTo>
                  <a:pt x="164325" y="39179"/>
                </a:lnTo>
                <a:lnTo>
                  <a:pt x="164985" y="39116"/>
                </a:lnTo>
                <a:lnTo>
                  <a:pt x="165557" y="39116"/>
                </a:lnTo>
                <a:close/>
              </a:path>
              <a:path w="570230" h="212089">
                <a:moveTo>
                  <a:pt x="165608" y="41783"/>
                </a:moveTo>
                <a:lnTo>
                  <a:pt x="165481" y="41783"/>
                </a:lnTo>
                <a:lnTo>
                  <a:pt x="165569" y="41910"/>
                </a:lnTo>
                <a:lnTo>
                  <a:pt x="165608" y="41783"/>
                </a:lnTo>
                <a:close/>
              </a:path>
              <a:path w="570230" h="212089">
                <a:moveTo>
                  <a:pt x="165773" y="26428"/>
                </a:moveTo>
                <a:lnTo>
                  <a:pt x="164947" y="26162"/>
                </a:lnTo>
                <a:lnTo>
                  <a:pt x="159804" y="26162"/>
                </a:lnTo>
                <a:lnTo>
                  <a:pt x="165773" y="26428"/>
                </a:lnTo>
                <a:close/>
              </a:path>
              <a:path w="570230" h="212089">
                <a:moveTo>
                  <a:pt x="166116" y="35941"/>
                </a:moveTo>
                <a:lnTo>
                  <a:pt x="159308" y="35941"/>
                </a:lnTo>
                <a:lnTo>
                  <a:pt x="159258" y="36195"/>
                </a:lnTo>
                <a:lnTo>
                  <a:pt x="166052" y="36195"/>
                </a:lnTo>
                <a:lnTo>
                  <a:pt x="166116" y="35941"/>
                </a:lnTo>
                <a:close/>
              </a:path>
              <a:path w="570230" h="212089">
                <a:moveTo>
                  <a:pt x="166204" y="37592"/>
                </a:moveTo>
                <a:lnTo>
                  <a:pt x="164769" y="37592"/>
                </a:lnTo>
                <a:lnTo>
                  <a:pt x="163703" y="38608"/>
                </a:lnTo>
                <a:lnTo>
                  <a:pt x="164198" y="38608"/>
                </a:lnTo>
                <a:lnTo>
                  <a:pt x="166204" y="37592"/>
                </a:lnTo>
                <a:close/>
              </a:path>
              <a:path w="570230" h="212089">
                <a:moveTo>
                  <a:pt x="166395" y="29845"/>
                </a:moveTo>
                <a:lnTo>
                  <a:pt x="166268" y="29591"/>
                </a:lnTo>
                <a:lnTo>
                  <a:pt x="163791" y="29591"/>
                </a:lnTo>
                <a:lnTo>
                  <a:pt x="163830" y="29845"/>
                </a:lnTo>
                <a:lnTo>
                  <a:pt x="166395" y="29845"/>
                </a:lnTo>
                <a:close/>
              </a:path>
              <a:path w="570230" h="212089">
                <a:moveTo>
                  <a:pt x="166484" y="34544"/>
                </a:moveTo>
                <a:lnTo>
                  <a:pt x="160502" y="34544"/>
                </a:lnTo>
                <a:lnTo>
                  <a:pt x="160286" y="34798"/>
                </a:lnTo>
                <a:lnTo>
                  <a:pt x="166420" y="34798"/>
                </a:lnTo>
                <a:lnTo>
                  <a:pt x="166484" y="34544"/>
                </a:lnTo>
                <a:close/>
              </a:path>
              <a:path w="570230" h="212089">
                <a:moveTo>
                  <a:pt x="166573" y="39497"/>
                </a:moveTo>
                <a:lnTo>
                  <a:pt x="166230" y="39370"/>
                </a:lnTo>
                <a:lnTo>
                  <a:pt x="164503" y="39370"/>
                </a:lnTo>
                <a:lnTo>
                  <a:pt x="164617" y="39497"/>
                </a:lnTo>
                <a:lnTo>
                  <a:pt x="166573" y="39497"/>
                </a:lnTo>
                <a:close/>
              </a:path>
              <a:path w="570230" h="212089">
                <a:moveTo>
                  <a:pt x="166585" y="30226"/>
                </a:moveTo>
                <a:lnTo>
                  <a:pt x="166458" y="29972"/>
                </a:lnTo>
                <a:lnTo>
                  <a:pt x="163855" y="29972"/>
                </a:lnTo>
                <a:lnTo>
                  <a:pt x="163677" y="30226"/>
                </a:lnTo>
                <a:lnTo>
                  <a:pt x="166585" y="30226"/>
                </a:lnTo>
                <a:close/>
              </a:path>
              <a:path w="570230" h="212089">
                <a:moveTo>
                  <a:pt x="166712" y="33655"/>
                </a:moveTo>
                <a:lnTo>
                  <a:pt x="161264" y="33655"/>
                </a:lnTo>
                <a:lnTo>
                  <a:pt x="161048" y="33909"/>
                </a:lnTo>
                <a:lnTo>
                  <a:pt x="166649" y="33909"/>
                </a:lnTo>
                <a:lnTo>
                  <a:pt x="166712" y="33655"/>
                </a:lnTo>
                <a:close/>
              </a:path>
              <a:path w="570230" h="212089">
                <a:moveTo>
                  <a:pt x="166776" y="43434"/>
                </a:moveTo>
                <a:lnTo>
                  <a:pt x="165633" y="43434"/>
                </a:lnTo>
                <a:lnTo>
                  <a:pt x="165328" y="43942"/>
                </a:lnTo>
                <a:lnTo>
                  <a:pt x="164426" y="43434"/>
                </a:lnTo>
                <a:lnTo>
                  <a:pt x="165633" y="43434"/>
                </a:lnTo>
                <a:lnTo>
                  <a:pt x="165773" y="43180"/>
                </a:lnTo>
                <a:lnTo>
                  <a:pt x="164033" y="43180"/>
                </a:lnTo>
                <a:lnTo>
                  <a:pt x="163703" y="42926"/>
                </a:lnTo>
                <a:lnTo>
                  <a:pt x="163436" y="42799"/>
                </a:lnTo>
                <a:lnTo>
                  <a:pt x="165290" y="42799"/>
                </a:lnTo>
                <a:lnTo>
                  <a:pt x="165379" y="42545"/>
                </a:lnTo>
                <a:lnTo>
                  <a:pt x="165417" y="42418"/>
                </a:lnTo>
                <a:lnTo>
                  <a:pt x="165392" y="42545"/>
                </a:lnTo>
                <a:lnTo>
                  <a:pt x="166154" y="42545"/>
                </a:lnTo>
                <a:lnTo>
                  <a:pt x="166293" y="42291"/>
                </a:lnTo>
                <a:lnTo>
                  <a:pt x="165468" y="42291"/>
                </a:lnTo>
                <a:lnTo>
                  <a:pt x="165531" y="42037"/>
                </a:lnTo>
                <a:lnTo>
                  <a:pt x="162585" y="42037"/>
                </a:lnTo>
                <a:lnTo>
                  <a:pt x="162839" y="42418"/>
                </a:lnTo>
                <a:lnTo>
                  <a:pt x="162077" y="42037"/>
                </a:lnTo>
                <a:lnTo>
                  <a:pt x="160655" y="42037"/>
                </a:lnTo>
                <a:lnTo>
                  <a:pt x="162166" y="42799"/>
                </a:lnTo>
                <a:lnTo>
                  <a:pt x="164058" y="44069"/>
                </a:lnTo>
                <a:lnTo>
                  <a:pt x="165252" y="44069"/>
                </a:lnTo>
                <a:lnTo>
                  <a:pt x="165557" y="44069"/>
                </a:lnTo>
                <a:lnTo>
                  <a:pt x="166420" y="44069"/>
                </a:lnTo>
                <a:lnTo>
                  <a:pt x="166776" y="43434"/>
                </a:lnTo>
                <a:close/>
              </a:path>
              <a:path w="570230" h="212089">
                <a:moveTo>
                  <a:pt x="166814" y="41402"/>
                </a:moveTo>
                <a:lnTo>
                  <a:pt x="165201" y="41402"/>
                </a:lnTo>
                <a:lnTo>
                  <a:pt x="165392" y="41656"/>
                </a:lnTo>
                <a:lnTo>
                  <a:pt x="166662" y="41656"/>
                </a:lnTo>
                <a:lnTo>
                  <a:pt x="166814" y="41402"/>
                </a:lnTo>
                <a:close/>
              </a:path>
              <a:path w="570230" h="212089">
                <a:moveTo>
                  <a:pt x="166827" y="33147"/>
                </a:moveTo>
                <a:lnTo>
                  <a:pt x="161696" y="33147"/>
                </a:lnTo>
                <a:lnTo>
                  <a:pt x="161480" y="33401"/>
                </a:lnTo>
                <a:lnTo>
                  <a:pt x="166763" y="33401"/>
                </a:lnTo>
                <a:lnTo>
                  <a:pt x="166827" y="33147"/>
                </a:lnTo>
                <a:close/>
              </a:path>
              <a:path w="570230" h="212089">
                <a:moveTo>
                  <a:pt x="166916" y="32766"/>
                </a:moveTo>
                <a:lnTo>
                  <a:pt x="161975" y="32766"/>
                </a:lnTo>
                <a:lnTo>
                  <a:pt x="161810" y="33020"/>
                </a:lnTo>
                <a:lnTo>
                  <a:pt x="166852" y="33020"/>
                </a:lnTo>
                <a:lnTo>
                  <a:pt x="166916" y="32766"/>
                </a:lnTo>
                <a:close/>
              </a:path>
              <a:path w="570230" h="212089">
                <a:moveTo>
                  <a:pt x="166941" y="29972"/>
                </a:moveTo>
                <a:lnTo>
                  <a:pt x="166852" y="29845"/>
                </a:lnTo>
                <a:lnTo>
                  <a:pt x="166395" y="29845"/>
                </a:lnTo>
                <a:lnTo>
                  <a:pt x="166458" y="29972"/>
                </a:lnTo>
                <a:lnTo>
                  <a:pt x="166941" y="29972"/>
                </a:lnTo>
                <a:close/>
              </a:path>
              <a:path w="570230" h="212089">
                <a:moveTo>
                  <a:pt x="167284" y="51562"/>
                </a:moveTo>
                <a:lnTo>
                  <a:pt x="166763" y="51308"/>
                </a:lnTo>
                <a:lnTo>
                  <a:pt x="161937" y="51308"/>
                </a:lnTo>
                <a:lnTo>
                  <a:pt x="162140" y="51562"/>
                </a:lnTo>
                <a:lnTo>
                  <a:pt x="167284" y="51562"/>
                </a:lnTo>
                <a:close/>
              </a:path>
              <a:path w="570230" h="212089">
                <a:moveTo>
                  <a:pt x="167284" y="42545"/>
                </a:moveTo>
                <a:lnTo>
                  <a:pt x="166154" y="42545"/>
                </a:lnTo>
                <a:lnTo>
                  <a:pt x="165773" y="43180"/>
                </a:lnTo>
                <a:lnTo>
                  <a:pt x="166928" y="43180"/>
                </a:lnTo>
                <a:lnTo>
                  <a:pt x="167284" y="42545"/>
                </a:lnTo>
                <a:close/>
              </a:path>
              <a:path w="570230" h="212089">
                <a:moveTo>
                  <a:pt x="167411" y="33909"/>
                </a:moveTo>
                <a:lnTo>
                  <a:pt x="166649" y="33909"/>
                </a:lnTo>
                <a:lnTo>
                  <a:pt x="166585" y="34163"/>
                </a:lnTo>
                <a:lnTo>
                  <a:pt x="166484" y="34544"/>
                </a:lnTo>
                <a:lnTo>
                  <a:pt x="167233" y="34544"/>
                </a:lnTo>
                <a:lnTo>
                  <a:pt x="167347" y="34163"/>
                </a:lnTo>
                <a:lnTo>
                  <a:pt x="167411" y="33909"/>
                </a:lnTo>
                <a:close/>
              </a:path>
              <a:path w="570230" h="212089">
                <a:moveTo>
                  <a:pt x="167474" y="33401"/>
                </a:moveTo>
                <a:lnTo>
                  <a:pt x="166763" y="33401"/>
                </a:lnTo>
                <a:lnTo>
                  <a:pt x="166712" y="33655"/>
                </a:lnTo>
                <a:lnTo>
                  <a:pt x="167436" y="33655"/>
                </a:lnTo>
                <a:lnTo>
                  <a:pt x="167474" y="33401"/>
                </a:lnTo>
                <a:close/>
              </a:path>
              <a:path w="570230" h="212089">
                <a:moveTo>
                  <a:pt x="167513" y="33020"/>
                </a:moveTo>
                <a:lnTo>
                  <a:pt x="166852" y="33020"/>
                </a:lnTo>
                <a:lnTo>
                  <a:pt x="166827" y="33147"/>
                </a:lnTo>
                <a:lnTo>
                  <a:pt x="167500" y="33147"/>
                </a:lnTo>
                <a:lnTo>
                  <a:pt x="167513" y="33020"/>
                </a:lnTo>
                <a:close/>
              </a:path>
              <a:path w="570230" h="212089">
                <a:moveTo>
                  <a:pt x="167563" y="29083"/>
                </a:moveTo>
                <a:lnTo>
                  <a:pt x="166014" y="29083"/>
                </a:lnTo>
                <a:lnTo>
                  <a:pt x="166141" y="29337"/>
                </a:lnTo>
                <a:lnTo>
                  <a:pt x="166268" y="29591"/>
                </a:lnTo>
                <a:lnTo>
                  <a:pt x="167322" y="29591"/>
                </a:lnTo>
                <a:lnTo>
                  <a:pt x="167182" y="29718"/>
                </a:lnTo>
                <a:lnTo>
                  <a:pt x="167513" y="29591"/>
                </a:lnTo>
                <a:lnTo>
                  <a:pt x="167563" y="29083"/>
                </a:lnTo>
                <a:close/>
              </a:path>
              <a:path w="570230" h="212089">
                <a:moveTo>
                  <a:pt x="167792" y="41656"/>
                </a:moveTo>
                <a:lnTo>
                  <a:pt x="166662" y="41656"/>
                </a:lnTo>
                <a:lnTo>
                  <a:pt x="166293" y="42291"/>
                </a:lnTo>
                <a:lnTo>
                  <a:pt x="167424" y="42291"/>
                </a:lnTo>
                <a:lnTo>
                  <a:pt x="167716" y="41783"/>
                </a:lnTo>
                <a:lnTo>
                  <a:pt x="167792" y="41656"/>
                </a:lnTo>
                <a:close/>
              </a:path>
              <a:path w="570230" h="212089">
                <a:moveTo>
                  <a:pt x="168097" y="33401"/>
                </a:moveTo>
                <a:lnTo>
                  <a:pt x="167652" y="33147"/>
                </a:lnTo>
                <a:lnTo>
                  <a:pt x="167500" y="33147"/>
                </a:lnTo>
                <a:lnTo>
                  <a:pt x="167474" y="33401"/>
                </a:lnTo>
                <a:lnTo>
                  <a:pt x="168097" y="33401"/>
                </a:lnTo>
                <a:close/>
              </a:path>
              <a:path w="570230" h="212089">
                <a:moveTo>
                  <a:pt x="168211" y="36576"/>
                </a:moveTo>
                <a:lnTo>
                  <a:pt x="166204" y="36576"/>
                </a:lnTo>
                <a:lnTo>
                  <a:pt x="166001" y="36576"/>
                </a:lnTo>
                <a:lnTo>
                  <a:pt x="166001" y="36703"/>
                </a:lnTo>
                <a:lnTo>
                  <a:pt x="165912" y="36830"/>
                </a:lnTo>
                <a:lnTo>
                  <a:pt x="166001" y="36703"/>
                </a:lnTo>
                <a:lnTo>
                  <a:pt x="166001" y="36576"/>
                </a:lnTo>
                <a:lnTo>
                  <a:pt x="165849" y="36576"/>
                </a:lnTo>
                <a:lnTo>
                  <a:pt x="165036" y="37338"/>
                </a:lnTo>
                <a:lnTo>
                  <a:pt x="166712" y="37338"/>
                </a:lnTo>
                <a:lnTo>
                  <a:pt x="167703" y="36830"/>
                </a:lnTo>
                <a:lnTo>
                  <a:pt x="168211" y="36576"/>
                </a:lnTo>
                <a:close/>
              </a:path>
              <a:path w="570230" h="212089">
                <a:moveTo>
                  <a:pt x="168427" y="39116"/>
                </a:moveTo>
                <a:lnTo>
                  <a:pt x="165557" y="39116"/>
                </a:lnTo>
                <a:lnTo>
                  <a:pt x="166230" y="39370"/>
                </a:lnTo>
                <a:lnTo>
                  <a:pt x="168059" y="39370"/>
                </a:lnTo>
                <a:lnTo>
                  <a:pt x="168427" y="39116"/>
                </a:lnTo>
                <a:close/>
              </a:path>
              <a:path w="570230" h="212089">
                <a:moveTo>
                  <a:pt x="168592" y="30226"/>
                </a:moveTo>
                <a:lnTo>
                  <a:pt x="168440" y="29972"/>
                </a:lnTo>
                <a:lnTo>
                  <a:pt x="166941" y="29972"/>
                </a:lnTo>
                <a:lnTo>
                  <a:pt x="167106" y="30226"/>
                </a:lnTo>
                <a:lnTo>
                  <a:pt x="168592" y="30226"/>
                </a:lnTo>
                <a:close/>
              </a:path>
              <a:path w="570230" h="212089">
                <a:moveTo>
                  <a:pt x="168922" y="33020"/>
                </a:moveTo>
                <a:lnTo>
                  <a:pt x="167513" y="33020"/>
                </a:lnTo>
                <a:lnTo>
                  <a:pt x="167652" y="33147"/>
                </a:lnTo>
                <a:lnTo>
                  <a:pt x="168821" y="33147"/>
                </a:lnTo>
                <a:lnTo>
                  <a:pt x="168922" y="33020"/>
                </a:lnTo>
                <a:close/>
              </a:path>
              <a:path w="570230" h="212089">
                <a:moveTo>
                  <a:pt x="168960" y="36195"/>
                </a:moveTo>
                <a:lnTo>
                  <a:pt x="166052" y="36195"/>
                </a:lnTo>
                <a:lnTo>
                  <a:pt x="166014" y="36322"/>
                </a:lnTo>
                <a:lnTo>
                  <a:pt x="166281" y="36322"/>
                </a:lnTo>
                <a:lnTo>
                  <a:pt x="166103" y="36576"/>
                </a:lnTo>
                <a:lnTo>
                  <a:pt x="167005" y="36322"/>
                </a:lnTo>
                <a:lnTo>
                  <a:pt x="168706" y="36322"/>
                </a:lnTo>
                <a:lnTo>
                  <a:pt x="168960" y="36195"/>
                </a:lnTo>
                <a:close/>
              </a:path>
              <a:path w="570230" h="212089">
                <a:moveTo>
                  <a:pt x="169176" y="38608"/>
                </a:moveTo>
                <a:lnTo>
                  <a:pt x="164198" y="38608"/>
                </a:lnTo>
                <a:lnTo>
                  <a:pt x="164884" y="38862"/>
                </a:lnTo>
                <a:lnTo>
                  <a:pt x="168795" y="38862"/>
                </a:lnTo>
                <a:lnTo>
                  <a:pt x="169176" y="38608"/>
                </a:lnTo>
                <a:close/>
              </a:path>
              <a:path w="570230" h="212089">
                <a:moveTo>
                  <a:pt x="169202" y="51308"/>
                </a:moveTo>
                <a:lnTo>
                  <a:pt x="163512" y="46990"/>
                </a:lnTo>
                <a:lnTo>
                  <a:pt x="163423" y="46863"/>
                </a:lnTo>
                <a:lnTo>
                  <a:pt x="165125" y="46863"/>
                </a:lnTo>
                <a:lnTo>
                  <a:pt x="165608" y="46609"/>
                </a:lnTo>
                <a:lnTo>
                  <a:pt x="161975" y="46609"/>
                </a:lnTo>
                <a:lnTo>
                  <a:pt x="166763" y="51308"/>
                </a:lnTo>
                <a:lnTo>
                  <a:pt x="169202" y="51308"/>
                </a:lnTo>
                <a:close/>
              </a:path>
              <a:path w="570230" h="212089">
                <a:moveTo>
                  <a:pt x="169265" y="39751"/>
                </a:moveTo>
                <a:lnTo>
                  <a:pt x="167259" y="39751"/>
                </a:lnTo>
                <a:lnTo>
                  <a:pt x="164833" y="39751"/>
                </a:lnTo>
                <a:lnTo>
                  <a:pt x="165328" y="40259"/>
                </a:lnTo>
                <a:lnTo>
                  <a:pt x="165671" y="40513"/>
                </a:lnTo>
                <a:lnTo>
                  <a:pt x="166331" y="40894"/>
                </a:lnTo>
                <a:lnTo>
                  <a:pt x="166966" y="41148"/>
                </a:lnTo>
                <a:lnTo>
                  <a:pt x="166814" y="41402"/>
                </a:lnTo>
                <a:lnTo>
                  <a:pt x="167932" y="41402"/>
                </a:lnTo>
                <a:lnTo>
                  <a:pt x="168579" y="40259"/>
                </a:lnTo>
                <a:lnTo>
                  <a:pt x="169265" y="39751"/>
                </a:lnTo>
                <a:close/>
              </a:path>
              <a:path w="570230" h="212089">
                <a:moveTo>
                  <a:pt x="169735" y="39370"/>
                </a:moveTo>
                <a:lnTo>
                  <a:pt x="168059" y="39370"/>
                </a:lnTo>
                <a:lnTo>
                  <a:pt x="167868" y="39497"/>
                </a:lnTo>
                <a:lnTo>
                  <a:pt x="166573" y="39497"/>
                </a:lnTo>
                <a:lnTo>
                  <a:pt x="167259" y="39751"/>
                </a:lnTo>
                <a:lnTo>
                  <a:pt x="168427" y="39497"/>
                </a:lnTo>
                <a:lnTo>
                  <a:pt x="169583" y="39497"/>
                </a:lnTo>
                <a:lnTo>
                  <a:pt x="169735" y="39370"/>
                </a:lnTo>
                <a:close/>
              </a:path>
              <a:path w="570230" h="212089">
                <a:moveTo>
                  <a:pt x="170078" y="27813"/>
                </a:moveTo>
                <a:lnTo>
                  <a:pt x="169811" y="27559"/>
                </a:lnTo>
                <a:lnTo>
                  <a:pt x="169164" y="27559"/>
                </a:lnTo>
                <a:lnTo>
                  <a:pt x="169011" y="27698"/>
                </a:lnTo>
                <a:lnTo>
                  <a:pt x="168452" y="27305"/>
                </a:lnTo>
                <a:lnTo>
                  <a:pt x="167843" y="27051"/>
                </a:lnTo>
                <a:lnTo>
                  <a:pt x="166598" y="26670"/>
                </a:lnTo>
                <a:lnTo>
                  <a:pt x="160058" y="26670"/>
                </a:lnTo>
                <a:lnTo>
                  <a:pt x="160362" y="26797"/>
                </a:lnTo>
                <a:lnTo>
                  <a:pt x="159918" y="26797"/>
                </a:lnTo>
                <a:lnTo>
                  <a:pt x="159639" y="27051"/>
                </a:lnTo>
                <a:lnTo>
                  <a:pt x="160147" y="27051"/>
                </a:lnTo>
                <a:lnTo>
                  <a:pt x="160312" y="26924"/>
                </a:lnTo>
                <a:lnTo>
                  <a:pt x="160261" y="27051"/>
                </a:lnTo>
                <a:lnTo>
                  <a:pt x="160147" y="27305"/>
                </a:lnTo>
                <a:lnTo>
                  <a:pt x="159346" y="27305"/>
                </a:lnTo>
                <a:lnTo>
                  <a:pt x="158788" y="27813"/>
                </a:lnTo>
                <a:lnTo>
                  <a:pt x="160185" y="27813"/>
                </a:lnTo>
                <a:lnTo>
                  <a:pt x="160197" y="27305"/>
                </a:lnTo>
                <a:lnTo>
                  <a:pt x="162064" y="27305"/>
                </a:lnTo>
                <a:lnTo>
                  <a:pt x="162433" y="27305"/>
                </a:lnTo>
                <a:lnTo>
                  <a:pt x="162458" y="27432"/>
                </a:lnTo>
                <a:lnTo>
                  <a:pt x="162064" y="27305"/>
                </a:lnTo>
                <a:lnTo>
                  <a:pt x="162001" y="27813"/>
                </a:lnTo>
                <a:lnTo>
                  <a:pt x="162547" y="27813"/>
                </a:lnTo>
                <a:lnTo>
                  <a:pt x="162483" y="27559"/>
                </a:lnTo>
                <a:lnTo>
                  <a:pt x="162852" y="27559"/>
                </a:lnTo>
                <a:lnTo>
                  <a:pt x="164947" y="27559"/>
                </a:lnTo>
                <a:lnTo>
                  <a:pt x="165227" y="27813"/>
                </a:lnTo>
                <a:lnTo>
                  <a:pt x="165379" y="27813"/>
                </a:lnTo>
                <a:lnTo>
                  <a:pt x="165620" y="27940"/>
                </a:lnTo>
                <a:lnTo>
                  <a:pt x="165506" y="27813"/>
                </a:lnTo>
                <a:lnTo>
                  <a:pt x="168871" y="27813"/>
                </a:lnTo>
                <a:lnTo>
                  <a:pt x="169202" y="27813"/>
                </a:lnTo>
                <a:lnTo>
                  <a:pt x="170078" y="27813"/>
                </a:lnTo>
                <a:close/>
              </a:path>
              <a:path w="570230" h="212089">
                <a:moveTo>
                  <a:pt x="170205" y="37338"/>
                </a:moveTo>
                <a:lnTo>
                  <a:pt x="166712" y="37338"/>
                </a:lnTo>
                <a:lnTo>
                  <a:pt x="166204" y="37592"/>
                </a:lnTo>
                <a:lnTo>
                  <a:pt x="170002" y="37592"/>
                </a:lnTo>
                <a:lnTo>
                  <a:pt x="170205" y="37338"/>
                </a:lnTo>
                <a:close/>
              </a:path>
              <a:path w="570230" h="212089">
                <a:moveTo>
                  <a:pt x="170307" y="38862"/>
                </a:moveTo>
                <a:lnTo>
                  <a:pt x="168795" y="38862"/>
                </a:lnTo>
                <a:lnTo>
                  <a:pt x="168427" y="39116"/>
                </a:lnTo>
                <a:lnTo>
                  <a:pt x="170103" y="39116"/>
                </a:lnTo>
                <a:lnTo>
                  <a:pt x="170307" y="38862"/>
                </a:lnTo>
                <a:close/>
              </a:path>
              <a:path w="570230" h="212089">
                <a:moveTo>
                  <a:pt x="170383" y="30226"/>
                </a:moveTo>
                <a:lnTo>
                  <a:pt x="170091" y="29972"/>
                </a:lnTo>
                <a:lnTo>
                  <a:pt x="169722" y="29972"/>
                </a:lnTo>
                <a:lnTo>
                  <a:pt x="169900" y="30226"/>
                </a:lnTo>
                <a:lnTo>
                  <a:pt x="170383" y="30226"/>
                </a:lnTo>
                <a:close/>
              </a:path>
              <a:path w="570230" h="212089">
                <a:moveTo>
                  <a:pt x="170637" y="36322"/>
                </a:moveTo>
                <a:lnTo>
                  <a:pt x="168706" y="36322"/>
                </a:lnTo>
                <a:lnTo>
                  <a:pt x="168211" y="36576"/>
                </a:lnTo>
                <a:lnTo>
                  <a:pt x="170522" y="36576"/>
                </a:lnTo>
                <a:lnTo>
                  <a:pt x="170637" y="36322"/>
                </a:lnTo>
                <a:close/>
              </a:path>
              <a:path w="570230" h="212089">
                <a:moveTo>
                  <a:pt x="170662" y="33020"/>
                </a:moveTo>
                <a:lnTo>
                  <a:pt x="169011" y="33020"/>
                </a:lnTo>
                <a:lnTo>
                  <a:pt x="168998" y="33147"/>
                </a:lnTo>
                <a:lnTo>
                  <a:pt x="169329" y="33147"/>
                </a:lnTo>
                <a:lnTo>
                  <a:pt x="168973" y="33223"/>
                </a:lnTo>
                <a:lnTo>
                  <a:pt x="168821" y="33147"/>
                </a:lnTo>
                <a:lnTo>
                  <a:pt x="168706" y="33274"/>
                </a:lnTo>
                <a:lnTo>
                  <a:pt x="168097" y="33401"/>
                </a:lnTo>
                <a:lnTo>
                  <a:pt x="168605" y="33401"/>
                </a:lnTo>
                <a:lnTo>
                  <a:pt x="168948" y="33401"/>
                </a:lnTo>
                <a:lnTo>
                  <a:pt x="168859" y="33655"/>
                </a:lnTo>
                <a:lnTo>
                  <a:pt x="167436" y="33655"/>
                </a:lnTo>
                <a:lnTo>
                  <a:pt x="167411" y="33909"/>
                </a:lnTo>
                <a:lnTo>
                  <a:pt x="168757" y="33909"/>
                </a:lnTo>
                <a:lnTo>
                  <a:pt x="168630" y="34163"/>
                </a:lnTo>
                <a:lnTo>
                  <a:pt x="168516" y="34417"/>
                </a:lnTo>
                <a:lnTo>
                  <a:pt x="168452" y="34544"/>
                </a:lnTo>
                <a:lnTo>
                  <a:pt x="168046" y="35052"/>
                </a:lnTo>
                <a:lnTo>
                  <a:pt x="169976" y="35052"/>
                </a:lnTo>
                <a:lnTo>
                  <a:pt x="170053" y="34798"/>
                </a:lnTo>
                <a:lnTo>
                  <a:pt x="170141" y="34544"/>
                </a:lnTo>
                <a:lnTo>
                  <a:pt x="170180" y="34417"/>
                </a:lnTo>
                <a:lnTo>
                  <a:pt x="170268" y="34163"/>
                </a:lnTo>
                <a:lnTo>
                  <a:pt x="170357" y="33909"/>
                </a:lnTo>
                <a:lnTo>
                  <a:pt x="170446" y="33655"/>
                </a:lnTo>
                <a:lnTo>
                  <a:pt x="170522" y="33401"/>
                </a:lnTo>
                <a:lnTo>
                  <a:pt x="170611" y="33147"/>
                </a:lnTo>
                <a:lnTo>
                  <a:pt x="170662" y="33020"/>
                </a:lnTo>
                <a:close/>
              </a:path>
              <a:path w="570230" h="212089">
                <a:moveTo>
                  <a:pt x="170688" y="31369"/>
                </a:moveTo>
                <a:lnTo>
                  <a:pt x="170599" y="31242"/>
                </a:lnTo>
                <a:lnTo>
                  <a:pt x="169900" y="30226"/>
                </a:lnTo>
                <a:lnTo>
                  <a:pt x="169049" y="30226"/>
                </a:lnTo>
                <a:lnTo>
                  <a:pt x="169049" y="31242"/>
                </a:lnTo>
                <a:lnTo>
                  <a:pt x="168910" y="31115"/>
                </a:lnTo>
                <a:lnTo>
                  <a:pt x="169049" y="31242"/>
                </a:lnTo>
                <a:lnTo>
                  <a:pt x="169049" y="30226"/>
                </a:lnTo>
                <a:lnTo>
                  <a:pt x="168592" y="30226"/>
                </a:lnTo>
                <a:lnTo>
                  <a:pt x="168706" y="30480"/>
                </a:lnTo>
                <a:lnTo>
                  <a:pt x="168757" y="30937"/>
                </a:lnTo>
                <a:lnTo>
                  <a:pt x="168338" y="30734"/>
                </a:lnTo>
                <a:lnTo>
                  <a:pt x="167601" y="30899"/>
                </a:lnTo>
                <a:lnTo>
                  <a:pt x="167386" y="31242"/>
                </a:lnTo>
                <a:lnTo>
                  <a:pt x="167322" y="30988"/>
                </a:lnTo>
                <a:lnTo>
                  <a:pt x="167601" y="30988"/>
                </a:lnTo>
                <a:lnTo>
                  <a:pt x="167309" y="30949"/>
                </a:lnTo>
                <a:lnTo>
                  <a:pt x="167271" y="30734"/>
                </a:lnTo>
                <a:lnTo>
                  <a:pt x="167182" y="30480"/>
                </a:lnTo>
                <a:lnTo>
                  <a:pt x="167106" y="30226"/>
                </a:lnTo>
                <a:lnTo>
                  <a:pt x="166585" y="30226"/>
                </a:lnTo>
                <a:lnTo>
                  <a:pt x="166712" y="30480"/>
                </a:lnTo>
                <a:lnTo>
                  <a:pt x="166839" y="30734"/>
                </a:lnTo>
                <a:lnTo>
                  <a:pt x="166966" y="30988"/>
                </a:lnTo>
                <a:lnTo>
                  <a:pt x="167093" y="31242"/>
                </a:lnTo>
                <a:lnTo>
                  <a:pt x="167157" y="31369"/>
                </a:lnTo>
                <a:lnTo>
                  <a:pt x="170688" y="31369"/>
                </a:lnTo>
                <a:close/>
              </a:path>
              <a:path w="570230" h="212089">
                <a:moveTo>
                  <a:pt x="170789" y="35941"/>
                </a:moveTo>
                <a:lnTo>
                  <a:pt x="169672" y="35941"/>
                </a:lnTo>
                <a:lnTo>
                  <a:pt x="169760" y="35687"/>
                </a:lnTo>
                <a:lnTo>
                  <a:pt x="169837" y="35433"/>
                </a:lnTo>
                <a:lnTo>
                  <a:pt x="169887" y="35306"/>
                </a:lnTo>
                <a:lnTo>
                  <a:pt x="168059" y="35306"/>
                </a:lnTo>
                <a:lnTo>
                  <a:pt x="167982" y="35052"/>
                </a:lnTo>
                <a:lnTo>
                  <a:pt x="167919" y="34798"/>
                </a:lnTo>
                <a:lnTo>
                  <a:pt x="166420" y="34798"/>
                </a:lnTo>
                <a:lnTo>
                  <a:pt x="166344" y="35052"/>
                </a:lnTo>
                <a:lnTo>
                  <a:pt x="166281" y="35306"/>
                </a:lnTo>
                <a:lnTo>
                  <a:pt x="166179" y="35687"/>
                </a:lnTo>
                <a:lnTo>
                  <a:pt x="166116" y="35941"/>
                </a:lnTo>
                <a:lnTo>
                  <a:pt x="169468" y="35941"/>
                </a:lnTo>
                <a:lnTo>
                  <a:pt x="168960" y="36195"/>
                </a:lnTo>
                <a:lnTo>
                  <a:pt x="170688" y="36195"/>
                </a:lnTo>
                <a:lnTo>
                  <a:pt x="170789" y="35941"/>
                </a:lnTo>
                <a:close/>
              </a:path>
              <a:path w="570230" h="212089">
                <a:moveTo>
                  <a:pt x="170827" y="28956"/>
                </a:moveTo>
                <a:lnTo>
                  <a:pt x="170472" y="28702"/>
                </a:lnTo>
                <a:lnTo>
                  <a:pt x="170294" y="28702"/>
                </a:lnTo>
                <a:lnTo>
                  <a:pt x="170294" y="28448"/>
                </a:lnTo>
                <a:lnTo>
                  <a:pt x="170192" y="28067"/>
                </a:lnTo>
                <a:lnTo>
                  <a:pt x="165900" y="28067"/>
                </a:lnTo>
                <a:lnTo>
                  <a:pt x="165836" y="28194"/>
                </a:lnTo>
                <a:lnTo>
                  <a:pt x="165773" y="28333"/>
                </a:lnTo>
                <a:lnTo>
                  <a:pt x="165227" y="27813"/>
                </a:lnTo>
                <a:lnTo>
                  <a:pt x="163512" y="27813"/>
                </a:lnTo>
                <a:lnTo>
                  <a:pt x="162547" y="27813"/>
                </a:lnTo>
                <a:lnTo>
                  <a:pt x="162636" y="28194"/>
                </a:lnTo>
                <a:lnTo>
                  <a:pt x="162750" y="28702"/>
                </a:lnTo>
                <a:lnTo>
                  <a:pt x="163652" y="28702"/>
                </a:lnTo>
                <a:lnTo>
                  <a:pt x="163550" y="28067"/>
                </a:lnTo>
                <a:lnTo>
                  <a:pt x="163512" y="27825"/>
                </a:lnTo>
                <a:lnTo>
                  <a:pt x="165582" y="28702"/>
                </a:lnTo>
                <a:lnTo>
                  <a:pt x="165823" y="28702"/>
                </a:lnTo>
                <a:lnTo>
                  <a:pt x="165887" y="28829"/>
                </a:lnTo>
                <a:lnTo>
                  <a:pt x="165582" y="28702"/>
                </a:lnTo>
                <a:lnTo>
                  <a:pt x="163652" y="28702"/>
                </a:lnTo>
                <a:lnTo>
                  <a:pt x="163715" y="29083"/>
                </a:lnTo>
                <a:lnTo>
                  <a:pt x="166014" y="29083"/>
                </a:lnTo>
                <a:lnTo>
                  <a:pt x="165950" y="28956"/>
                </a:lnTo>
                <a:lnTo>
                  <a:pt x="166192" y="28956"/>
                </a:lnTo>
                <a:lnTo>
                  <a:pt x="170827" y="28956"/>
                </a:lnTo>
                <a:close/>
              </a:path>
              <a:path w="570230" h="212089">
                <a:moveTo>
                  <a:pt x="171043" y="31877"/>
                </a:moveTo>
                <a:lnTo>
                  <a:pt x="170865" y="31623"/>
                </a:lnTo>
                <a:lnTo>
                  <a:pt x="167182" y="31623"/>
                </a:lnTo>
                <a:lnTo>
                  <a:pt x="167119" y="31877"/>
                </a:lnTo>
                <a:lnTo>
                  <a:pt x="167030" y="32258"/>
                </a:lnTo>
                <a:lnTo>
                  <a:pt x="166916" y="32766"/>
                </a:lnTo>
                <a:lnTo>
                  <a:pt x="170738" y="32766"/>
                </a:lnTo>
                <a:lnTo>
                  <a:pt x="170827" y="32512"/>
                </a:lnTo>
                <a:lnTo>
                  <a:pt x="170916" y="32258"/>
                </a:lnTo>
                <a:lnTo>
                  <a:pt x="170954" y="32131"/>
                </a:lnTo>
                <a:lnTo>
                  <a:pt x="171043" y="31877"/>
                </a:lnTo>
                <a:close/>
              </a:path>
              <a:path w="570230" h="212089">
                <a:moveTo>
                  <a:pt x="171170" y="35052"/>
                </a:moveTo>
                <a:lnTo>
                  <a:pt x="169976" y="35052"/>
                </a:lnTo>
                <a:lnTo>
                  <a:pt x="169887" y="35306"/>
                </a:lnTo>
                <a:lnTo>
                  <a:pt x="171069" y="35306"/>
                </a:lnTo>
                <a:lnTo>
                  <a:pt x="171170" y="35052"/>
                </a:lnTo>
                <a:close/>
              </a:path>
              <a:path w="570230" h="212089">
                <a:moveTo>
                  <a:pt x="171297" y="37592"/>
                </a:moveTo>
                <a:lnTo>
                  <a:pt x="170002" y="37592"/>
                </a:lnTo>
                <a:lnTo>
                  <a:pt x="169278" y="38481"/>
                </a:lnTo>
                <a:lnTo>
                  <a:pt x="169176" y="38608"/>
                </a:lnTo>
                <a:lnTo>
                  <a:pt x="170510" y="38608"/>
                </a:lnTo>
                <a:lnTo>
                  <a:pt x="171234" y="37719"/>
                </a:lnTo>
                <a:lnTo>
                  <a:pt x="171297" y="37592"/>
                </a:lnTo>
                <a:close/>
              </a:path>
              <a:path w="570230" h="212089">
                <a:moveTo>
                  <a:pt x="171335" y="31623"/>
                </a:moveTo>
                <a:lnTo>
                  <a:pt x="171272" y="31369"/>
                </a:lnTo>
                <a:lnTo>
                  <a:pt x="170688" y="31369"/>
                </a:lnTo>
                <a:lnTo>
                  <a:pt x="170865" y="31623"/>
                </a:lnTo>
                <a:lnTo>
                  <a:pt x="171335" y="31623"/>
                </a:lnTo>
                <a:close/>
              </a:path>
              <a:path w="570230" h="212089">
                <a:moveTo>
                  <a:pt x="171551" y="29972"/>
                </a:moveTo>
                <a:lnTo>
                  <a:pt x="170916" y="29083"/>
                </a:lnTo>
                <a:lnTo>
                  <a:pt x="169100" y="29083"/>
                </a:lnTo>
                <a:lnTo>
                  <a:pt x="167563" y="29083"/>
                </a:lnTo>
                <a:lnTo>
                  <a:pt x="168198" y="29591"/>
                </a:lnTo>
                <a:lnTo>
                  <a:pt x="168351" y="29845"/>
                </a:lnTo>
                <a:lnTo>
                  <a:pt x="168440" y="29972"/>
                </a:lnTo>
                <a:lnTo>
                  <a:pt x="169722" y="29972"/>
                </a:lnTo>
                <a:lnTo>
                  <a:pt x="169189" y="29222"/>
                </a:lnTo>
                <a:lnTo>
                  <a:pt x="170091" y="29972"/>
                </a:lnTo>
                <a:lnTo>
                  <a:pt x="171551" y="29972"/>
                </a:lnTo>
                <a:close/>
              </a:path>
              <a:path w="570230" h="212089">
                <a:moveTo>
                  <a:pt x="171691" y="33020"/>
                </a:moveTo>
                <a:lnTo>
                  <a:pt x="171627" y="32766"/>
                </a:lnTo>
                <a:lnTo>
                  <a:pt x="170738" y="32766"/>
                </a:lnTo>
                <a:lnTo>
                  <a:pt x="170662" y="33020"/>
                </a:lnTo>
                <a:lnTo>
                  <a:pt x="171691" y="33020"/>
                </a:lnTo>
                <a:close/>
              </a:path>
              <a:path w="570230" h="212089">
                <a:moveTo>
                  <a:pt x="171831" y="51562"/>
                </a:moveTo>
                <a:lnTo>
                  <a:pt x="167284" y="51562"/>
                </a:lnTo>
                <a:lnTo>
                  <a:pt x="165417" y="51816"/>
                </a:lnTo>
                <a:lnTo>
                  <a:pt x="171640" y="51816"/>
                </a:lnTo>
                <a:lnTo>
                  <a:pt x="171831" y="51562"/>
                </a:lnTo>
                <a:close/>
              </a:path>
              <a:path w="570230" h="212089">
                <a:moveTo>
                  <a:pt x="172313" y="31369"/>
                </a:moveTo>
                <a:lnTo>
                  <a:pt x="172186" y="30988"/>
                </a:lnTo>
                <a:lnTo>
                  <a:pt x="172046" y="30734"/>
                </a:lnTo>
                <a:lnTo>
                  <a:pt x="171932" y="30480"/>
                </a:lnTo>
                <a:lnTo>
                  <a:pt x="171729" y="30226"/>
                </a:lnTo>
                <a:lnTo>
                  <a:pt x="170383" y="30226"/>
                </a:lnTo>
                <a:lnTo>
                  <a:pt x="170992" y="30734"/>
                </a:lnTo>
                <a:lnTo>
                  <a:pt x="171170" y="30988"/>
                </a:lnTo>
                <a:lnTo>
                  <a:pt x="171272" y="31369"/>
                </a:lnTo>
                <a:lnTo>
                  <a:pt x="172313" y="31369"/>
                </a:lnTo>
                <a:close/>
              </a:path>
              <a:path w="570230" h="212089">
                <a:moveTo>
                  <a:pt x="172415" y="36576"/>
                </a:moveTo>
                <a:lnTo>
                  <a:pt x="170522" y="36576"/>
                </a:lnTo>
                <a:lnTo>
                  <a:pt x="170421" y="36830"/>
                </a:lnTo>
                <a:lnTo>
                  <a:pt x="170307" y="37084"/>
                </a:lnTo>
                <a:lnTo>
                  <a:pt x="170205" y="37338"/>
                </a:lnTo>
                <a:lnTo>
                  <a:pt x="171475" y="37338"/>
                </a:lnTo>
                <a:lnTo>
                  <a:pt x="171640" y="37084"/>
                </a:lnTo>
                <a:lnTo>
                  <a:pt x="172034" y="37084"/>
                </a:lnTo>
                <a:lnTo>
                  <a:pt x="172275" y="36830"/>
                </a:lnTo>
                <a:lnTo>
                  <a:pt x="172415" y="36576"/>
                </a:lnTo>
                <a:close/>
              </a:path>
              <a:path w="570230" h="212089">
                <a:moveTo>
                  <a:pt x="172440" y="36195"/>
                </a:moveTo>
                <a:lnTo>
                  <a:pt x="170688" y="36195"/>
                </a:lnTo>
                <a:lnTo>
                  <a:pt x="170637" y="36322"/>
                </a:lnTo>
                <a:lnTo>
                  <a:pt x="172427" y="36322"/>
                </a:lnTo>
                <a:lnTo>
                  <a:pt x="172440" y="36195"/>
                </a:lnTo>
                <a:close/>
              </a:path>
              <a:path w="570230" h="212089">
                <a:moveTo>
                  <a:pt x="172516" y="35306"/>
                </a:moveTo>
                <a:lnTo>
                  <a:pt x="171069" y="35306"/>
                </a:lnTo>
                <a:lnTo>
                  <a:pt x="171005" y="35433"/>
                </a:lnTo>
                <a:lnTo>
                  <a:pt x="170903" y="35687"/>
                </a:lnTo>
                <a:lnTo>
                  <a:pt x="170789" y="35941"/>
                </a:lnTo>
                <a:lnTo>
                  <a:pt x="172466" y="35941"/>
                </a:lnTo>
                <a:lnTo>
                  <a:pt x="172516" y="35306"/>
                </a:lnTo>
                <a:close/>
              </a:path>
              <a:path w="570230" h="212089">
                <a:moveTo>
                  <a:pt x="173189" y="32131"/>
                </a:moveTo>
                <a:lnTo>
                  <a:pt x="172885" y="31877"/>
                </a:lnTo>
                <a:lnTo>
                  <a:pt x="172389" y="31623"/>
                </a:lnTo>
                <a:lnTo>
                  <a:pt x="171335" y="31623"/>
                </a:lnTo>
                <a:lnTo>
                  <a:pt x="171399" y="31877"/>
                </a:lnTo>
                <a:lnTo>
                  <a:pt x="171462" y="32131"/>
                </a:lnTo>
                <a:lnTo>
                  <a:pt x="171551" y="32512"/>
                </a:lnTo>
                <a:lnTo>
                  <a:pt x="171627" y="32766"/>
                </a:lnTo>
                <a:lnTo>
                  <a:pt x="173088" y="32766"/>
                </a:lnTo>
                <a:lnTo>
                  <a:pt x="173050" y="32131"/>
                </a:lnTo>
                <a:lnTo>
                  <a:pt x="173189" y="32131"/>
                </a:lnTo>
                <a:close/>
              </a:path>
              <a:path w="570230" h="212089">
                <a:moveTo>
                  <a:pt x="173228" y="33147"/>
                </a:moveTo>
                <a:lnTo>
                  <a:pt x="173113" y="33020"/>
                </a:lnTo>
                <a:lnTo>
                  <a:pt x="171691" y="33020"/>
                </a:lnTo>
                <a:lnTo>
                  <a:pt x="171653" y="33909"/>
                </a:lnTo>
                <a:lnTo>
                  <a:pt x="171551" y="34163"/>
                </a:lnTo>
                <a:lnTo>
                  <a:pt x="171437" y="34417"/>
                </a:lnTo>
                <a:lnTo>
                  <a:pt x="171386" y="34544"/>
                </a:lnTo>
                <a:lnTo>
                  <a:pt x="171272" y="34798"/>
                </a:lnTo>
                <a:lnTo>
                  <a:pt x="171170" y="35052"/>
                </a:lnTo>
                <a:lnTo>
                  <a:pt x="172529" y="35052"/>
                </a:lnTo>
                <a:lnTo>
                  <a:pt x="172643" y="34417"/>
                </a:lnTo>
                <a:lnTo>
                  <a:pt x="172681" y="33655"/>
                </a:lnTo>
                <a:lnTo>
                  <a:pt x="172847" y="33655"/>
                </a:lnTo>
                <a:lnTo>
                  <a:pt x="173228" y="33147"/>
                </a:lnTo>
                <a:close/>
              </a:path>
              <a:path w="570230" h="212089">
                <a:moveTo>
                  <a:pt x="173697" y="46355"/>
                </a:moveTo>
                <a:lnTo>
                  <a:pt x="165849" y="46355"/>
                </a:lnTo>
                <a:lnTo>
                  <a:pt x="165608" y="46609"/>
                </a:lnTo>
                <a:lnTo>
                  <a:pt x="173545" y="46609"/>
                </a:lnTo>
                <a:lnTo>
                  <a:pt x="173697" y="46355"/>
                </a:lnTo>
                <a:close/>
              </a:path>
              <a:path w="570230" h="212089">
                <a:moveTo>
                  <a:pt x="174218" y="45466"/>
                </a:moveTo>
                <a:lnTo>
                  <a:pt x="166674" y="45466"/>
                </a:lnTo>
                <a:lnTo>
                  <a:pt x="166382" y="45516"/>
                </a:lnTo>
                <a:lnTo>
                  <a:pt x="166408" y="45212"/>
                </a:lnTo>
                <a:lnTo>
                  <a:pt x="165404" y="45212"/>
                </a:lnTo>
                <a:lnTo>
                  <a:pt x="165722" y="45605"/>
                </a:lnTo>
                <a:lnTo>
                  <a:pt x="164795" y="45720"/>
                </a:lnTo>
                <a:lnTo>
                  <a:pt x="164795" y="45212"/>
                </a:lnTo>
                <a:lnTo>
                  <a:pt x="161251" y="45212"/>
                </a:lnTo>
                <a:lnTo>
                  <a:pt x="161429" y="45466"/>
                </a:lnTo>
                <a:lnTo>
                  <a:pt x="158305" y="45466"/>
                </a:lnTo>
                <a:lnTo>
                  <a:pt x="158394" y="45720"/>
                </a:lnTo>
                <a:lnTo>
                  <a:pt x="161569" y="45720"/>
                </a:lnTo>
                <a:lnTo>
                  <a:pt x="161836" y="46355"/>
                </a:lnTo>
                <a:lnTo>
                  <a:pt x="165836" y="46355"/>
                </a:lnTo>
                <a:lnTo>
                  <a:pt x="166230" y="45974"/>
                </a:lnTo>
                <a:lnTo>
                  <a:pt x="166370" y="45720"/>
                </a:lnTo>
                <a:lnTo>
                  <a:pt x="174066" y="45720"/>
                </a:lnTo>
                <a:lnTo>
                  <a:pt x="174218" y="45466"/>
                </a:lnTo>
                <a:close/>
              </a:path>
              <a:path w="570230" h="212089">
                <a:moveTo>
                  <a:pt x="174523" y="44958"/>
                </a:moveTo>
                <a:lnTo>
                  <a:pt x="166230" y="44958"/>
                </a:lnTo>
                <a:lnTo>
                  <a:pt x="166408" y="45212"/>
                </a:lnTo>
                <a:lnTo>
                  <a:pt x="174371" y="45212"/>
                </a:lnTo>
                <a:lnTo>
                  <a:pt x="174523" y="44958"/>
                </a:lnTo>
                <a:close/>
              </a:path>
              <a:path w="570230" h="212089">
                <a:moveTo>
                  <a:pt x="174739" y="44577"/>
                </a:moveTo>
                <a:lnTo>
                  <a:pt x="166128" y="44577"/>
                </a:lnTo>
                <a:lnTo>
                  <a:pt x="166052" y="44704"/>
                </a:lnTo>
                <a:lnTo>
                  <a:pt x="165976" y="44577"/>
                </a:lnTo>
                <a:lnTo>
                  <a:pt x="166128" y="44577"/>
                </a:lnTo>
                <a:lnTo>
                  <a:pt x="166281" y="44323"/>
                </a:lnTo>
                <a:lnTo>
                  <a:pt x="164439" y="44323"/>
                </a:lnTo>
                <a:lnTo>
                  <a:pt x="165188" y="44958"/>
                </a:lnTo>
                <a:lnTo>
                  <a:pt x="166230" y="44958"/>
                </a:lnTo>
                <a:lnTo>
                  <a:pt x="166141" y="44831"/>
                </a:lnTo>
                <a:lnTo>
                  <a:pt x="174586" y="44831"/>
                </a:lnTo>
                <a:lnTo>
                  <a:pt x="174739" y="44577"/>
                </a:lnTo>
                <a:close/>
              </a:path>
              <a:path w="570230" h="212089">
                <a:moveTo>
                  <a:pt x="174866" y="46609"/>
                </a:moveTo>
                <a:lnTo>
                  <a:pt x="173545" y="46609"/>
                </a:lnTo>
                <a:lnTo>
                  <a:pt x="171170" y="50673"/>
                </a:lnTo>
                <a:lnTo>
                  <a:pt x="169202" y="51308"/>
                </a:lnTo>
                <a:lnTo>
                  <a:pt x="172008" y="51308"/>
                </a:lnTo>
                <a:lnTo>
                  <a:pt x="172631" y="50419"/>
                </a:lnTo>
                <a:lnTo>
                  <a:pt x="174866" y="46609"/>
                </a:lnTo>
                <a:close/>
              </a:path>
              <a:path w="570230" h="212089">
                <a:moveTo>
                  <a:pt x="175031" y="44069"/>
                </a:moveTo>
                <a:lnTo>
                  <a:pt x="166420" y="44069"/>
                </a:lnTo>
                <a:lnTo>
                  <a:pt x="166281" y="44323"/>
                </a:lnTo>
                <a:lnTo>
                  <a:pt x="174891" y="44323"/>
                </a:lnTo>
                <a:lnTo>
                  <a:pt x="175031" y="44069"/>
                </a:lnTo>
                <a:close/>
              </a:path>
              <a:path w="570230" h="212089">
                <a:moveTo>
                  <a:pt x="175387" y="45720"/>
                </a:moveTo>
                <a:lnTo>
                  <a:pt x="174066" y="45720"/>
                </a:lnTo>
                <a:lnTo>
                  <a:pt x="173697" y="46355"/>
                </a:lnTo>
                <a:lnTo>
                  <a:pt x="175018" y="46355"/>
                </a:lnTo>
                <a:lnTo>
                  <a:pt x="175387" y="45720"/>
                </a:lnTo>
                <a:close/>
              </a:path>
              <a:path w="570230" h="212089">
                <a:moveTo>
                  <a:pt x="175437" y="51816"/>
                </a:moveTo>
                <a:lnTo>
                  <a:pt x="171640" y="51816"/>
                </a:lnTo>
                <a:lnTo>
                  <a:pt x="171462" y="52070"/>
                </a:lnTo>
                <a:lnTo>
                  <a:pt x="175006" y="52070"/>
                </a:lnTo>
                <a:lnTo>
                  <a:pt x="175437" y="51816"/>
                </a:lnTo>
                <a:close/>
              </a:path>
              <a:path w="570230" h="212089">
                <a:moveTo>
                  <a:pt x="175691" y="45212"/>
                </a:moveTo>
                <a:lnTo>
                  <a:pt x="174371" y="45212"/>
                </a:lnTo>
                <a:lnTo>
                  <a:pt x="174218" y="45466"/>
                </a:lnTo>
                <a:lnTo>
                  <a:pt x="175539" y="45466"/>
                </a:lnTo>
                <a:lnTo>
                  <a:pt x="175691" y="45212"/>
                </a:lnTo>
                <a:close/>
              </a:path>
              <a:path w="570230" h="212089">
                <a:moveTo>
                  <a:pt x="175920" y="44831"/>
                </a:moveTo>
                <a:lnTo>
                  <a:pt x="174586" y="44831"/>
                </a:lnTo>
                <a:lnTo>
                  <a:pt x="174523" y="44958"/>
                </a:lnTo>
                <a:lnTo>
                  <a:pt x="175844" y="44958"/>
                </a:lnTo>
                <a:lnTo>
                  <a:pt x="175920" y="44831"/>
                </a:lnTo>
                <a:close/>
              </a:path>
              <a:path w="570230" h="212089">
                <a:moveTo>
                  <a:pt x="176263" y="44323"/>
                </a:moveTo>
                <a:lnTo>
                  <a:pt x="174891" y="44323"/>
                </a:lnTo>
                <a:lnTo>
                  <a:pt x="174739" y="44577"/>
                </a:lnTo>
                <a:lnTo>
                  <a:pt x="176022" y="44577"/>
                </a:lnTo>
                <a:lnTo>
                  <a:pt x="176263" y="44323"/>
                </a:lnTo>
                <a:close/>
              </a:path>
              <a:path w="570230" h="212089">
                <a:moveTo>
                  <a:pt x="176276" y="51308"/>
                </a:moveTo>
                <a:lnTo>
                  <a:pt x="172008" y="51308"/>
                </a:lnTo>
                <a:lnTo>
                  <a:pt x="171831" y="51562"/>
                </a:lnTo>
                <a:lnTo>
                  <a:pt x="175856" y="51562"/>
                </a:lnTo>
                <a:lnTo>
                  <a:pt x="176276" y="51308"/>
                </a:lnTo>
                <a:close/>
              </a:path>
              <a:path w="570230" h="212089">
                <a:moveTo>
                  <a:pt x="176276" y="42291"/>
                </a:moveTo>
                <a:lnTo>
                  <a:pt x="167424" y="42291"/>
                </a:lnTo>
                <a:lnTo>
                  <a:pt x="167284" y="42545"/>
                </a:lnTo>
                <a:lnTo>
                  <a:pt x="176085" y="42545"/>
                </a:lnTo>
                <a:lnTo>
                  <a:pt x="176276" y="42291"/>
                </a:lnTo>
                <a:close/>
              </a:path>
              <a:path w="570230" h="212089">
                <a:moveTo>
                  <a:pt x="176618" y="65646"/>
                </a:moveTo>
                <a:lnTo>
                  <a:pt x="164045" y="65646"/>
                </a:lnTo>
                <a:lnTo>
                  <a:pt x="163944" y="67005"/>
                </a:lnTo>
                <a:lnTo>
                  <a:pt x="175094" y="67005"/>
                </a:lnTo>
                <a:lnTo>
                  <a:pt x="176618" y="65646"/>
                </a:lnTo>
                <a:close/>
              </a:path>
              <a:path w="570230" h="212089">
                <a:moveTo>
                  <a:pt x="176974" y="41402"/>
                </a:moveTo>
                <a:lnTo>
                  <a:pt x="167932" y="41402"/>
                </a:lnTo>
                <a:lnTo>
                  <a:pt x="167792" y="41656"/>
                </a:lnTo>
                <a:lnTo>
                  <a:pt x="176784" y="41656"/>
                </a:lnTo>
                <a:lnTo>
                  <a:pt x="176974" y="41402"/>
                </a:lnTo>
                <a:close/>
              </a:path>
              <a:path w="570230" h="212089">
                <a:moveTo>
                  <a:pt x="177520" y="52070"/>
                </a:moveTo>
                <a:lnTo>
                  <a:pt x="175006" y="52070"/>
                </a:lnTo>
                <a:lnTo>
                  <a:pt x="174586" y="52324"/>
                </a:lnTo>
                <a:lnTo>
                  <a:pt x="174434" y="52324"/>
                </a:lnTo>
                <a:lnTo>
                  <a:pt x="172580" y="52959"/>
                </a:lnTo>
                <a:lnTo>
                  <a:pt x="172339" y="52959"/>
                </a:lnTo>
                <a:lnTo>
                  <a:pt x="171094" y="53213"/>
                </a:lnTo>
                <a:lnTo>
                  <a:pt x="169164" y="53340"/>
                </a:lnTo>
                <a:lnTo>
                  <a:pt x="167284" y="52959"/>
                </a:lnTo>
                <a:lnTo>
                  <a:pt x="171107" y="52578"/>
                </a:lnTo>
                <a:lnTo>
                  <a:pt x="171462" y="52070"/>
                </a:lnTo>
                <a:lnTo>
                  <a:pt x="166598" y="52070"/>
                </a:lnTo>
                <a:lnTo>
                  <a:pt x="163550" y="52070"/>
                </a:lnTo>
                <a:lnTo>
                  <a:pt x="161315" y="52070"/>
                </a:lnTo>
                <a:lnTo>
                  <a:pt x="162052" y="52578"/>
                </a:lnTo>
                <a:lnTo>
                  <a:pt x="164744" y="53594"/>
                </a:lnTo>
                <a:lnTo>
                  <a:pt x="166179" y="53975"/>
                </a:lnTo>
                <a:lnTo>
                  <a:pt x="169291" y="54483"/>
                </a:lnTo>
                <a:lnTo>
                  <a:pt x="171361" y="54483"/>
                </a:lnTo>
                <a:lnTo>
                  <a:pt x="174891" y="53594"/>
                </a:lnTo>
                <a:lnTo>
                  <a:pt x="175196" y="53594"/>
                </a:lnTo>
                <a:lnTo>
                  <a:pt x="175602" y="53340"/>
                </a:lnTo>
                <a:lnTo>
                  <a:pt x="177279" y="52324"/>
                </a:lnTo>
                <a:lnTo>
                  <a:pt x="177520" y="52070"/>
                </a:lnTo>
                <a:close/>
              </a:path>
              <a:path w="570230" h="212089">
                <a:moveTo>
                  <a:pt x="177622" y="45466"/>
                </a:moveTo>
                <a:lnTo>
                  <a:pt x="175539" y="45466"/>
                </a:lnTo>
                <a:lnTo>
                  <a:pt x="175387" y="45720"/>
                </a:lnTo>
                <a:lnTo>
                  <a:pt x="177330" y="45720"/>
                </a:lnTo>
                <a:lnTo>
                  <a:pt x="177622" y="45466"/>
                </a:lnTo>
                <a:close/>
              </a:path>
              <a:path w="570230" h="212089">
                <a:moveTo>
                  <a:pt x="177787" y="46609"/>
                </a:moveTo>
                <a:lnTo>
                  <a:pt x="177584" y="46355"/>
                </a:lnTo>
                <a:lnTo>
                  <a:pt x="175018" y="46355"/>
                </a:lnTo>
                <a:lnTo>
                  <a:pt x="174866" y="46609"/>
                </a:lnTo>
                <a:lnTo>
                  <a:pt x="177787" y="46609"/>
                </a:lnTo>
                <a:close/>
              </a:path>
              <a:path w="570230" h="212089">
                <a:moveTo>
                  <a:pt x="177977" y="42545"/>
                </a:moveTo>
                <a:lnTo>
                  <a:pt x="176085" y="42545"/>
                </a:lnTo>
                <a:lnTo>
                  <a:pt x="175552" y="43180"/>
                </a:lnTo>
                <a:lnTo>
                  <a:pt x="166928" y="43180"/>
                </a:lnTo>
                <a:lnTo>
                  <a:pt x="166776" y="43434"/>
                </a:lnTo>
                <a:lnTo>
                  <a:pt x="175387" y="43434"/>
                </a:lnTo>
                <a:lnTo>
                  <a:pt x="175031" y="44069"/>
                </a:lnTo>
                <a:lnTo>
                  <a:pt x="176504" y="44069"/>
                </a:lnTo>
                <a:lnTo>
                  <a:pt x="177977" y="42545"/>
                </a:lnTo>
                <a:close/>
              </a:path>
              <a:path w="570230" h="212089">
                <a:moveTo>
                  <a:pt x="178028" y="51562"/>
                </a:moveTo>
                <a:lnTo>
                  <a:pt x="175856" y="51562"/>
                </a:lnTo>
                <a:lnTo>
                  <a:pt x="175437" y="51816"/>
                </a:lnTo>
                <a:lnTo>
                  <a:pt x="177774" y="51816"/>
                </a:lnTo>
                <a:lnTo>
                  <a:pt x="178028" y="51562"/>
                </a:lnTo>
                <a:close/>
              </a:path>
              <a:path w="570230" h="212089">
                <a:moveTo>
                  <a:pt x="178206" y="44958"/>
                </a:moveTo>
                <a:lnTo>
                  <a:pt x="175844" y="44958"/>
                </a:lnTo>
                <a:lnTo>
                  <a:pt x="175691" y="45212"/>
                </a:lnTo>
                <a:lnTo>
                  <a:pt x="177914" y="45212"/>
                </a:lnTo>
                <a:lnTo>
                  <a:pt x="178206" y="44958"/>
                </a:lnTo>
                <a:close/>
              </a:path>
              <a:path w="570230" h="212089">
                <a:moveTo>
                  <a:pt x="178638" y="44577"/>
                </a:moveTo>
                <a:lnTo>
                  <a:pt x="176060" y="44577"/>
                </a:lnTo>
                <a:lnTo>
                  <a:pt x="175920" y="44831"/>
                </a:lnTo>
                <a:lnTo>
                  <a:pt x="178346" y="44831"/>
                </a:lnTo>
                <a:lnTo>
                  <a:pt x="178638" y="44577"/>
                </a:lnTo>
                <a:close/>
              </a:path>
              <a:path w="570230" h="212089">
                <a:moveTo>
                  <a:pt x="179222" y="44069"/>
                </a:moveTo>
                <a:lnTo>
                  <a:pt x="176504" y="44069"/>
                </a:lnTo>
                <a:lnTo>
                  <a:pt x="176263" y="44323"/>
                </a:lnTo>
                <a:lnTo>
                  <a:pt x="178930" y="44323"/>
                </a:lnTo>
                <a:lnTo>
                  <a:pt x="179222" y="44069"/>
                </a:lnTo>
                <a:close/>
              </a:path>
              <a:path w="570230" h="212089">
                <a:moveTo>
                  <a:pt x="180428" y="45593"/>
                </a:moveTo>
                <a:lnTo>
                  <a:pt x="179882" y="45720"/>
                </a:lnTo>
                <a:lnTo>
                  <a:pt x="177330" y="45720"/>
                </a:lnTo>
                <a:lnTo>
                  <a:pt x="177038" y="45974"/>
                </a:lnTo>
                <a:lnTo>
                  <a:pt x="177279" y="45974"/>
                </a:lnTo>
                <a:lnTo>
                  <a:pt x="177584" y="46355"/>
                </a:lnTo>
                <a:lnTo>
                  <a:pt x="178358" y="46355"/>
                </a:lnTo>
                <a:lnTo>
                  <a:pt x="180086" y="45720"/>
                </a:lnTo>
                <a:lnTo>
                  <a:pt x="180428" y="45593"/>
                </a:lnTo>
                <a:close/>
              </a:path>
              <a:path w="570230" h="212089">
                <a:moveTo>
                  <a:pt x="184213" y="45212"/>
                </a:moveTo>
                <a:lnTo>
                  <a:pt x="177914" y="45212"/>
                </a:lnTo>
                <a:lnTo>
                  <a:pt x="177622" y="45466"/>
                </a:lnTo>
                <a:lnTo>
                  <a:pt x="178828" y="45466"/>
                </a:lnTo>
                <a:lnTo>
                  <a:pt x="184213" y="45212"/>
                </a:lnTo>
                <a:close/>
              </a:path>
              <a:path w="570230" h="212089">
                <a:moveTo>
                  <a:pt x="184696" y="42291"/>
                </a:moveTo>
                <a:lnTo>
                  <a:pt x="184429" y="42037"/>
                </a:lnTo>
                <a:lnTo>
                  <a:pt x="184594" y="42037"/>
                </a:lnTo>
                <a:lnTo>
                  <a:pt x="183667" y="41656"/>
                </a:lnTo>
                <a:lnTo>
                  <a:pt x="176784" y="41656"/>
                </a:lnTo>
                <a:lnTo>
                  <a:pt x="176276" y="42291"/>
                </a:lnTo>
                <a:lnTo>
                  <a:pt x="181559" y="42291"/>
                </a:lnTo>
                <a:lnTo>
                  <a:pt x="180200" y="43180"/>
                </a:lnTo>
                <a:lnTo>
                  <a:pt x="179666" y="43688"/>
                </a:lnTo>
                <a:lnTo>
                  <a:pt x="179222" y="44069"/>
                </a:lnTo>
                <a:lnTo>
                  <a:pt x="181190" y="44069"/>
                </a:lnTo>
                <a:lnTo>
                  <a:pt x="181952" y="43434"/>
                </a:lnTo>
                <a:lnTo>
                  <a:pt x="182816" y="42926"/>
                </a:lnTo>
                <a:lnTo>
                  <a:pt x="183743" y="42545"/>
                </a:lnTo>
                <a:lnTo>
                  <a:pt x="184289" y="42291"/>
                </a:lnTo>
                <a:lnTo>
                  <a:pt x="184696" y="42291"/>
                </a:lnTo>
                <a:close/>
              </a:path>
              <a:path w="570230" h="212089">
                <a:moveTo>
                  <a:pt x="184950" y="74549"/>
                </a:moveTo>
                <a:lnTo>
                  <a:pt x="179857" y="74549"/>
                </a:lnTo>
                <a:lnTo>
                  <a:pt x="182333" y="70726"/>
                </a:lnTo>
                <a:lnTo>
                  <a:pt x="184048" y="67005"/>
                </a:lnTo>
                <a:lnTo>
                  <a:pt x="182638" y="67005"/>
                </a:lnTo>
                <a:lnTo>
                  <a:pt x="182968" y="65646"/>
                </a:lnTo>
                <a:lnTo>
                  <a:pt x="179641" y="65646"/>
                </a:lnTo>
                <a:lnTo>
                  <a:pt x="178155" y="67005"/>
                </a:lnTo>
                <a:lnTo>
                  <a:pt x="182626" y="67005"/>
                </a:lnTo>
                <a:lnTo>
                  <a:pt x="180327" y="71996"/>
                </a:lnTo>
                <a:lnTo>
                  <a:pt x="176860" y="75806"/>
                </a:lnTo>
                <a:lnTo>
                  <a:pt x="176834" y="77165"/>
                </a:lnTo>
                <a:lnTo>
                  <a:pt x="179057" y="75806"/>
                </a:lnTo>
                <a:lnTo>
                  <a:pt x="184950" y="74549"/>
                </a:lnTo>
                <a:close/>
              </a:path>
              <a:path w="570230" h="212089">
                <a:moveTo>
                  <a:pt x="186397" y="44577"/>
                </a:moveTo>
                <a:lnTo>
                  <a:pt x="186385" y="44323"/>
                </a:lnTo>
                <a:lnTo>
                  <a:pt x="178930" y="44323"/>
                </a:lnTo>
                <a:lnTo>
                  <a:pt x="178638" y="44577"/>
                </a:lnTo>
                <a:lnTo>
                  <a:pt x="186397" y="44577"/>
                </a:lnTo>
                <a:close/>
              </a:path>
              <a:path w="570230" h="212089">
                <a:moveTo>
                  <a:pt x="186410" y="44958"/>
                </a:moveTo>
                <a:lnTo>
                  <a:pt x="186397" y="44831"/>
                </a:lnTo>
                <a:lnTo>
                  <a:pt x="178346" y="44831"/>
                </a:lnTo>
                <a:lnTo>
                  <a:pt x="178206" y="44958"/>
                </a:lnTo>
                <a:lnTo>
                  <a:pt x="186410" y="44958"/>
                </a:lnTo>
                <a:close/>
              </a:path>
              <a:path w="570230" h="212089">
                <a:moveTo>
                  <a:pt x="186436" y="45974"/>
                </a:moveTo>
                <a:lnTo>
                  <a:pt x="186410" y="45212"/>
                </a:lnTo>
                <a:lnTo>
                  <a:pt x="184213" y="45212"/>
                </a:lnTo>
                <a:lnTo>
                  <a:pt x="182283" y="45974"/>
                </a:lnTo>
                <a:lnTo>
                  <a:pt x="180543" y="47117"/>
                </a:lnTo>
                <a:lnTo>
                  <a:pt x="176491" y="51181"/>
                </a:lnTo>
                <a:lnTo>
                  <a:pt x="176276" y="51308"/>
                </a:lnTo>
                <a:lnTo>
                  <a:pt x="178282" y="51308"/>
                </a:lnTo>
                <a:lnTo>
                  <a:pt x="178790" y="50800"/>
                </a:lnTo>
                <a:lnTo>
                  <a:pt x="180543" y="49149"/>
                </a:lnTo>
                <a:lnTo>
                  <a:pt x="183400" y="46355"/>
                </a:lnTo>
                <a:lnTo>
                  <a:pt x="182333" y="46355"/>
                </a:lnTo>
                <a:lnTo>
                  <a:pt x="185915" y="45974"/>
                </a:lnTo>
                <a:lnTo>
                  <a:pt x="186436" y="45974"/>
                </a:lnTo>
                <a:close/>
              </a:path>
              <a:path w="570230" h="212089">
                <a:moveTo>
                  <a:pt x="194462" y="65646"/>
                </a:moveTo>
                <a:lnTo>
                  <a:pt x="192112" y="65646"/>
                </a:lnTo>
                <a:lnTo>
                  <a:pt x="191960" y="66624"/>
                </a:lnTo>
                <a:lnTo>
                  <a:pt x="191935" y="66751"/>
                </a:lnTo>
                <a:lnTo>
                  <a:pt x="194462" y="65646"/>
                </a:lnTo>
                <a:close/>
              </a:path>
              <a:path w="570230" h="212089">
                <a:moveTo>
                  <a:pt x="195808" y="67005"/>
                </a:moveTo>
                <a:lnTo>
                  <a:pt x="191897" y="67005"/>
                </a:lnTo>
                <a:lnTo>
                  <a:pt x="191935" y="66751"/>
                </a:lnTo>
                <a:lnTo>
                  <a:pt x="191376" y="67005"/>
                </a:lnTo>
                <a:lnTo>
                  <a:pt x="190322" y="67005"/>
                </a:lnTo>
                <a:lnTo>
                  <a:pt x="190919" y="65646"/>
                </a:lnTo>
                <a:lnTo>
                  <a:pt x="184429" y="65646"/>
                </a:lnTo>
                <a:lnTo>
                  <a:pt x="184162" y="66624"/>
                </a:lnTo>
                <a:lnTo>
                  <a:pt x="184061" y="67005"/>
                </a:lnTo>
                <a:lnTo>
                  <a:pt x="190246" y="67005"/>
                </a:lnTo>
                <a:lnTo>
                  <a:pt x="188531" y="68186"/>
                </a:lnTo>
                <a:lnTo>
                  <a:pt x="188785" y="69456"/>
                </a:lnTo>
                <a:lnTo>
                  <a:pt x="189839" y="69456"/>
                </a:lnTo>
                <a:lnTo>
                  <a:pt x="191770" y="68186"/>
                </a:lnTo>
                <a:lnTo>
                  <a:pt x="193802" y="68186"/>
                </a:lnTo>
                <a:lnTo>
                  <a:pt x="195808" y="67005"/>
                </a:lnTo>
                <a:close/>
              </a:path>
              <a:path w="570230" h="212089">
                <a:moveTo>
                  <a:pt x="241515" y="65646"/>
                </a:moveTo>
                <a:lnTo>
                  <a:pt x="220624" y="65646"/>
                </a:lnTo>
                <a:lnTo>
                  <a:pt x="219811" y="67005"/>
                </a:lnTo>
                <a:lnTo>
                  <a:pt x="239712" y="67005"/>
                </a:lnTo>
                <a:lnTo>
                  <a:pt x="241515" y="65646"/>
                </a:lnTo>
                <a:close/>
              </a:path>
              <a:path w="570230" h="212089">
                <a:moveTo>
                  <a:pt x="251853" y="51676"/>
                </a:moveTo>
                <a:lnTo>
                  <a:pt x="251675" y="50406"/>
                </a:lnTo>
                <a:lnTo>
                  <a:pt x="250825" y="50406"/>
                </a:lnTo>
                <a:lnTo>
                  <a:pt x="249440" y="51676"/>
                </a:lnTo>
                <a:lnTo>
                  <a:pt x="248069" y="51676"/>
                </a:lnTo>
                <a:lnTo>
                  <a:pt x="243014" y="52946"/>
                </a:lnTo>
                <a:lnTo>
                  <a:pt x="235712" y="55499"/>
                </a:lnTo>
                <a:lnTo>
                  <a:pt x="238391" y="52946"/>
                </a:lnTo>
                <a:lnTo>
                  <a:pt x="240614" y="50406"/>
                </a:lnTo>
                <a:lnTo>
                  <a:pt x="245579" y="41516"/>
                </a:lnTo>
                <a:lnTo>
                  <a:pt x="247840" y="35166"/>
                </a:lnTo>
                <a:lnTo>
                  <a:pt x="249453" y="31356"/>
                </a:lnTo>
                <a:lnTo>
                  <a:pt x="249999" y="30086"/>
                </a:lnTo>
                <a:lnTo>
                  <a:pt x="250113" y="28816"/>
                </a:lnTo>
                <a:lnTo>
                  <a:pt x="248881" y="28816"/>
                </a:lnTo>
                <a:lnTo>
                  <a:pt x="243992" y="30086"/>
                </a:lnTo>
                <a:lnTo>
                  <a:pt x="234429" y="35166"/>
                </a:lnTo>
                <a:lnTo>
                  <a:pt x="236131" y="32626"/>
                </a:lnTo>
                <a:lnTo>
                  <a:pt x="237490" y="30086"/>
                </a:lnTo>
                <a:lnTo>
                  <a:pt x="240030" y="23736"/>
                </a:lnTo>
                <a:lnTo>
                  <a:pt x="240830" y="18656"/>
                </a:lnTo>
                <a:lnTo>
                  <a:pt x="241287" y="16116"/>
                </a:lnTo>
                <a:lnTo>
                  <a:pt x="241503" y="14846"/>
                </a:lnTo>
                <a:lnTo>
                  <a:pt x="241503" y="13576"/>
                </a:lnTo>
                <a:lnTo>
                  <a:pt x="241071" y="13576"/>
                </a:lnTo>
                <a:lnTo>
                  <a:pt x="239166" y="15011"/>
                </a:lnTo>
                <a:lnTo>
                  <a:pt x="239166" y="16116"/>
                </a:lnTo>
                <a:lnTo>
                  <a:pt x="238569" y="21196"/>
                </a:lnTo>
                <a:lnTo>
                  <a:pt x="237477" y="25006"/>
                </a:lnTo>
                <a:lnTo>
                  <a:pt x="234251" y="32626"/>
                </a:lnTo>
                <a:lnTo>
                  <a:pt x="231546" y="36436"/>
                </a:lnTo>
                <a:lnTo>
                  <a:pt x="228155" y="38976"/>
                </a:lnTo>
                <a:lnTo>
                  <a:pt x="227838" y="38976"/>
                </a:lnTo>
                <a:lnTo>
                  <a:pt x="222567" y="42786"/>
                </a:lnTo>
                <a:lnTo>
                  <a:pt x="217754" y="45326"/>
                </a:lnTo>
                <a:lnTo>
                  <a:pt x="211328" y="49136"/>
                </a:lnTo>
                <a:lnTo>
                  <a:pt x="209638" y="51676"/>
                </a:lnTo>
                <a:lnTo>
                  <a:pt x="208000" y="52946"/>
                </a:lnTo>
                <a:lnTo>
                  <a:pt x="207454" y="52946"/>
                </a:lnTo>
                <a:lnTo>
                  <a:pt x="209727" y="47866"/>
                </a:lnTo>
                <a:lnTo>
                  <a:pt x="211035" y="42786"/>
                </a:lnTo>
                <a:lnTo>
                  <a:pt x="211112" y="38976"/>
                </a:lnTo>
                <a:lnTo>
                  <a:pt x="211137" y="37706"/>
                </a:lnTo>
                <a:lnTo>
                  <a:pt x="213906" y="36436"/>
                </a:lnTo>
                <a:lnTo>
                  <a:pt x="216674" y="33896"/>
                </a:lnTo>
                <a:lnTo>
                  <a:pt x="224434" y="27546"/>
                </a:lnTo>
                <a:lnTo>
                  <a:pt x="229412" y="23736"/>
                </a:lnTo>
                <a:lnTo>
                  <a:pt x="235927" y="18656"/>
                </a:lnTo>
                <a:lnTo>
                  <a:pt x="237477" y="17386"/>
                </a:lnTo>
                <a:lnTo>
                  <a:pt x="239166" y="16116"/>
                </a:lnTo>
                <a:lnTo>
                  <a:pt x="239166" y="15011"/>
                </a:lnTo>
                <a:lnTo>
                  <a:pt x="234276" y="18656"/>
                </a:lnTo>
                <a:lnTo>
                  <a:pt x="228244" y="22466"/>
                </a:lnTo>
                <a:lnTo>
                  <a:pt x="222237" y="27546"/>
                </a:lnTo>
                <a:lnTo>
                  <a:pt x="214553" y="32626"/>
                </a:lnTo>
                <a:lnTo>
                  <a:pt x="212839" y="35166"/>
                </a:lnTo>
                <a:lnTo>
                  <a:pt x="210388" y="36436"/>
                </a:lnTo>
                <a:lnTo>
                  <a:pt x="209854" y="37299"/>
                </a:lnTo>
                <a:lnTo>
                  <a:pt x="209854" y="38976"/>
                </a:lnTo>
                <a:lnTo>
                  <a:pt x="209689" y="41516"/>
                </a:lnTo>
                <a:lnTo>
                  <a:pt x="209219" y="44056"/>
                </a:lnTo>
                <a:lnTo>
                  <a:pt x="207416" y="50406"/>
                </a:lnTo>
                <a:lnTo>
                  <a:pt x="206248" y="52946"/>
                </a:lnTo>
                <a:lnTo>
                  <a:pt x="204774" y="55600"/>
                </a:lnTo>
                <a:lnTo>
                  <a:pt x="204495" y="55600"/>
                </a:lnTo>
                <a:lnTo>
                  <a:pt x="200837" y="56756"/>
                </a:lnTo>
                <a:lnTo>
                  <a:pt x="197078" y="59296"/>
                </a:lnTo>
                <a:lnTo>
                  <a:pt x="193395" y="63385"/>
                </a:lnTo>
                <a:lnTo>
                  <a:pt x="194424" y="60629"/>
                </a:lnTo>
                <a:lnTo>
                  <a:pt x="195033" y="58026"/>
                </a:lnTo>
                <a:lnTo>
                  <a:pt x="195173" y="56756"/>
                </a:lnTo>
                <a:lnTo>
                  <a:pt x="195300" y="55740"/>
                </a:lnTo>
                <a:lnTo>
                  <a:pt x="195351" y="52946"/>
                </a:lnTo>
                <a:lnTo>
                  <a:pt x="195008" y="51676"/>
                </a:lnTo>
                <a:lnTo>
                  <a:pt x="199796" y="47866"/>
                </a:lnTo>
                <a:lnTo>
                  <a:pt x="204584" y="42786"/>
                </a:lnTo>
                <a:lnTo>
                  <a:pt x="209854" y="38976"/>
                </a:lnTo>
                <a:lnTo>
                  <a:pt x="209854" y="37299"/>
                </a:lnTo>
                <a:lnTo>
                  <a:pt x="209600" y="37706"/>
                </a:lnTo>
                <a:lnTo>
                  <a:pt x="203555" y="41516"/>
                </a:lnTo>
                <a:lnTo>
                  <a:pt x="198691" y="46596"/>
                </a:lnTo>
                <a:lnTo>
                  <a:pt x="193751" y="50406"/>
                </a:lnTo>
                <a:lnTo>
                  <a:pt x="193370" y="51676"/>
                </a:lnTo>
                <a:lnTo>
                  <a:pt x="190550" y="54216"/>
                </a:lnTo>
                <a:lnTo>
                  <a:pt x="185928" y="59296"/>
                </a:lnTo>
                <a:lnTo>
                  <a:pt x="185521" y="59296"/>
                </a:lnTo>
                <a:lnTo>
                  <a:pt x="181483" y="61836"/>
                </a:lnTo>
                <a:lnTo>
                  <a:pt x="179324" y="63233"/>
                </a:lnTo>
                <a:lnTo>
                  <a:pt x="176618" y="65646"/>
                </a:lnTo>
                <a:lnTo>
                  <a:pt x="179641" y="65646"/>
                </a:lnTo>
                <a:lnTo>
                  <a:pt x="183921" y="61836"/>
                </a:lnTo>
                <a:lnTo>
                  <a:pt x="182968" y="65646"/>
                </a:lnTo>
                <a:lnTo>
                  <a:pt x="184429" y="65646"/>
                </a:lnTo>
                <a:lnTo>
                  <a:pt x="185039" y="63385"/>
                </a:lnTo>
                <a:lnTo>
                  <a:pt x="185089" y="63233"/>
                </a:lnTo>
                <a:lnTo>
                  <a:pt x="185191" y="61836"/>
                </a:lnTo>
                <a:lnTo>
                  <a:pt x="188099" y="59296"/>
                </a:lnTo>
                <a:lnTo>
                  <a:pt x="190677" y="55740"/>
                </a:lnTo>
                <a:lnTo>
                  <a:pt x="190766" y="55600"/>
                </a:lnTo>
                <a:lnTo>
                  <a:pt x="192303" y="54216"/>
                </a:lnTo>
                <a:lnTo>
                  <a:pt x="193763" y="52946"/>
                </a:lnTo>
                <a:lnTo>
                  <a:pt x="194043" y="52946"/>
                </a:lnTo>
                <a:lnTo>
                  <a:pt x="190919" y="65646"/>
                </a:lnTo>
                <a:lnTo>
                  <a:pt x="192112" y="65646"/>
                </a:lnTo>
                <a:lnTo>
                  <a:pt x="194183" y="63385"/>
                </a:lnTo>
                <a:lnTo>
                  <a:pt x="194310" y="63233"/>
                </a:lnTo>
                <a:lnTo>
                  <a:pt x="196278" y="61836"/>
                </a:lnTo>
                <a:lnTo>
                  <a:pt x="200685" y="59296"/>
                </a:lnTo>
                <a:lnTo>
                  <a:pt x="202971" y="58026"/>
                </a:lnTo>
                <a:lnTo>
                  <a:pt x="205752" y="55600"/>
                </a:lnTo>
                <a:lnTo>
                  <a:pt x="206209" y="55600"/>
                </a:lnTo>
                <a:lnTo>
                  <a:pt x="209854" y="54216"/>
                </a:lnTo>
                <a:lnTo>
                  <a:pt x="212509" y="52946"/>
                </a:lnTo>
                <a:lnTo>
                  <a:pt x="215468" y="52946"/>
                </a:lnTo>
                <a:lnTo>
                  <a:pt x="206667" y="65646"/>
                </a:lnTo>
                <a:lnTo>
                  <a:pt x="207772" y="65646"/>
                </a:lnTo>
                <a:lnTo>
                  <a:pt x="216941" y="51676"/>
                </a:lnTo>
                <a:lnTo>
                  <a:pt x="211594" y="51676"/>
                </a:lnTo>
                <a:lnTo>
                  <a:pt x="209042" y="52946"/>
                </a:lnTo>
                <a:lnTo>
                  <a:pt x="210007" y="51676"/>
                </a:lnTo>
                <a:lnTo>
                  <a:pt x="211201" y="51676"/>
                </a:lnTo>
                <a:lnTo>
                  <a:pt x="214731" y="49136"/>
                </a:lnTo>
                <a:lnTo>
                  <a:pt x="217195" y="47866"/>
                </a:lnTo>
                <a:lnTo>
                  <a:pt x="220954" y="45326"/>
                </a:lnTo>
                <a:lnTo>
                  <a:pt x="222935" y="44056"/>
                </a:lnTo>
                <a:lnTo>
                  <a:pt x="224663" y="42786"/>
                </a:lnTo>
                <a:lnTo>
                  <a:pt x="225907" y="41516"/>
                </a:lnTo>
                <a:lnTo>
                  <a:pt x="233006" y="37706"/>
                </a:lnTo>
                <a:lnTo>
                  <a:pt x="239915" y="35166"/>
                </a:lnTo>
                <a:lnTo>
                  <a:pt x="247192" y="31356"/>
                </a:lnTo>
                <a:lnTo>
                  <a:pt x="245224" y="36436"/>
                </a:lnTo>
                <a:lnTo>
                  <a:pt x="243039" y="41516"/>
                </a:lnTo>
                <a:lnTo>
                  <a:pt x="236486" y="52946"/>
                </a:lnTo>
                <a:lnTo>
                  <a:pt x="231394" y="56756"/>
                </a:lnTo>
                <a:lnTo>
                  <a:pt x="224282" y="60629"/>
                </a:lnTo>
                <a:lnTo>
                  <a:pt x="223189" y="60629"/>
                </a:lnTo>
                <a:lnTo>
                  <a:pt x="217868" y="61836"/>
                </a:lnTo>
                <a:lnTo>
                  <a:pt x="213664" y="64376"/>
                </a:lnTo>
                <a:lnTo>
                  <a:pt x="208927" y="65646"/>
                </a:lnTo>
                <a:lnTo>
                  <a:pt x="215544" y="65646"/>
                </a:lnTo>
                <a:lnTo>
                  <a:pt x="222059" y="61836"/>
                </a:lnTo>
                <a:lnTo>
                  <a:pt x="228777" y="59296"/>
                </a:lnTo>
                <a:lnTo>
                  <a:pt x="235559" y="58026"/>
                </a:lnTo>
                <a:lnTo>
                  <a:pt x="242100" y="55600"/>
                </a:lnTo>
                <a:lnTo>
                  <a:pt x="249351" y="52946"/>
                </a:lnTo>
                <a:lnTo>
                  <a:pt x="247357" y="59296"/>
                </a:lnTo>
                <a:lnTo>
                  <a:pt x="246888" y="60629"/>
                </a:lnTo>
                <a:lnTo>
                  <a:pt x="241515" y="65646"/>
                </a:lnTo>
                <a:lnTo>
                  <a:pt x="244055" y="65646"/>
                </a:lnTo>
                <a:lnTo>
                  <a:pt x="248158" y="60629"/>
                </a:lnTo>
                <a:lnTo>
                  <a:pt x="250621" y="56756"/>
                </a:lnTo>
                <a:lnTo>
                  <a:pt x="251536" y="52946"/>
                </a:lnTo>
                <a:lnTo>
                  <a:pt x="251853" y="51676"/>
                </a:lnTo>
                <a:close/>
              </a:path>
              <a:path w="570230" h="212089">
                <a:moveTo>
                  <a:pt x="251879" y="73266"/>
                </a:moveTo>
                <a:lnTo>
                  <a:pt x="251561" y="71996"/>
                </a:lnTo>
                <a:lnTo>
                  <a:pt x="249923" y="71996"/>
                </a:lnTo>
                <a:lnTo>
                  <a:pt x="249047" y="72212"/>
                </a:lnTo>
                <a:lnTo>
                  <a:pt x="249047" y="74549"/>
                </a:lnTo>
                <a:lnTo>
                  <a:pt x="247307" y="77165"/>
                </a:lnTo>
                <a:lnTo>
                  <a:pt x="245198" y="80886"/>
                </a:lnTo>
                <a:lnTo>
                  <a:pt x="237972" y="87236"/>
                </a:lnTo>
                <a:lnTo>
                  <a:pt x="232549" y="89776"/>
                </a:lnTo>
                <a:lnTo>
                  <a:pt x="218389" y="89776"/>
                </a:lnTo>
                <a:lnTo>
                  <a:pt x="218389" y="92316"/>
                </a:lnTo>
                <a:lnTo>
                  <a:pt x="215277" y="94856"/>
                </a:lnTo>
                <a:lnTo>
                  <a:pt x="211683" y="96126"/>
                </a:lnTo>
                <a:lnTo>
                  <a:pt x="207594" y="96126"/>
                </a:lnTo>
                <a:lnTo>
                  <a:pt x="205359" y="97396"/>
                </a:lnTo>
                <a:lnTo>
                  <a:pt x="203479" y="96126"/>
                </a:lnTo>
                <a:lnTo>
                  <a:pt x="201714" y="96126"/>
                </a:lnTo>
                <a:lnTo>
                  <a:pt x="199440" y="94856"/>
                </a:lnTo>
                <a:lnTo>
                  <a:pt x="200672" y="94856"/>
                </a:lnTo>
                <a:lnTo>
                  <a:pt x="202806" y="92316"/>
                </a:lnTo>
                <a:lnTo>
                  <a:pt x="202184" y="91046"/>
                </a:lnTo>
                <a:lnTo>
                  <a:pt x="201460" y="89776"/>
                </a:lnTo>
                <a:lnTo>
                  <a:pt x="200279" y="88506"/>
                </a:lnTo>
                <a:lnTo>
                  <a:pt x="208305" y="88506"/>
                </a:lnTo>
                <a:lnTo>
                  <a:pt x="213474" y="89776"/>
                </a:lnTo>
                <a:lnTo>
                  <a:pt x="218389" y="92316"/>
                </a:lnTo>
                <a:lnTo>
                  <a:pt x="218389" y="89776"/>
                </a:lnTo>
                <a:lnTo>
                  <a:pt x="217855" y="89776"/>
                </a:lnTo>
                <a:lnTo>
                  <a:pt x="215620" y="88506"/>
                </a:lnTo>
                <a:lnTo>
                  <a:pt x="209931" y="88506"/>
                </a:lnTo>
                <a:lnTo>
                  <a:pt x="208153" y="87236"/>
                </a:lnTo>
                <a:lnTo>
                  <a:pt x="213626" y="85966"/>
                </a:lnTo>
                <a:lnTo>
                  <a:pt x="218363" y="82156"/>
                </a:lnTo>
                <a:lnTo>
                  <a:pt x="221792" y="78346"/>
                </a:lnTo>
                <a:lnTo>
                  <a:pt x="223761" y="77165"/>
                </a:lnTo>
                <a:lnTo>
                  <a:pt x="225501" y="77165"/>
                </a:lnTo>
                <a:lnTo>
                  <a:pt x="235051" y="75806"/>
                </a:lnTo>
                <a:lnTo>
                  <a:pt x="241973" y="74549"/>
                </a:lnTo>
                <a:lnTo>
                  <a:pt x="249047" y="74549"/>
                </a:lnTo>
                <a:lnTo>
                  <a:pt x="249047" y="72212"/>
                </a:lnTo>
                <a:lnTo>
                  <a:pt x="244754" y="73266"/>
                </a:lnTo>
                <a:lnTo>
                  <a:pt x="239610" y="73266"/>
                </a:lnTo>
                <a:lnTo>
                  <a:pt x="234492" y="74549"/>
                </a:lnTo>
                <a:lnTo>
                  <a:pt x="238379" y="71996"/>
                </a:lnTo>
                <a:lnTo>
                  <a:pt x="241985" y="68186"/>
                </a:lnTo>
                <a:lnTo>
                  <a:pt x="242963" y="67005"/>
                </a:lnTo>
                <a:lnTo>
                  <a:pt x="239712" y="67005"/>
                </a:lnTo>
                <a:lnTo>
                  <a:pt x="233057" y="71996"/>
                </a:lnTo>
                <a:lnTo>
                  <a:pt x="230352" y="74549"/>
                </a:lnTo>
                <a:lnTo>
                  <a:pt x="227520" y="75806"/>
                </a:lnTo>
                <a:lnTo>
                  <a:pt x="223761" y="75806"/>
                </a:lnTo>
                <a:lnTo>
                  <a:pt x="220014" y="77165"/>
                </a:lnTo>
                <a:lnTo>
                  <a:pt x="219443" y="77165"/>
                </a:lnTo>
                <a:lnTo>
                  <a:pt x="219443" y="79616"/>
                </a:lnTo>
                <a:lnTo>
                  <a:pt x="217614" y="80886"/>
                </a:lnTo>
                <a:lnTo>
                  <a:pt x="215480" y="83426"/>
                </a:lnTo>
                <a:lnTo>
                  <a:pt x="210324" y="85966"/>
                </a:lnTo>
                <a:lnTo>
                  <a:pt x="207378" y="87236"/>
                </a:lnTo>
                <a:lnTo>
                  <a:pt x="197637" y="87236"/>
                </a:lnTo>
                <a:lnTo>
                  <a:pt x="197434" y="85966"/>
                </a:lnTo>
                <a:lnTo>
                  <a:pt x="200291" y="85966"/>
                </a:lnTo>
                <a:lnTo>
                  <a:pt x="202641" y="83426"/>
                </a:lnTo>
                <a:lnTo>
                  <a:pt x="204355" y="80886"/>
                </a:lnTo>
                <a:lnTo>
                  <a:pt x="203060" y="79616"/>
                </a:lnTo>
                <a:lnTo>
                  <a:pt x="202552" y="78346"/>
                </a:lnTo>
                <a:lnTo>
                  <a:pt x="214249" y="78346"/>
                </a:lnTo>
                <a:lnTo>
                  <a:pt x="219443" y="79616"/>
                </a:lnTo>
                <a:lnTo>
                  <a:pt x="219443" y="77165"/>
                </a:lnTo>
                <a:lnTo>
                  <a:pt x="207733" y="77165"/>
                </a:lnTo>
                <a:lnTo>
                  <a:pt x="213309" y="74549"/>
                </a:lnTo>
                <a:lnTo>
                  <a:pt x="217576" y="70726"/>
                </a:lnTo>
                <a:lnTo>
                  <a:pt x="219811" y="67005"/>
                </a:lnTo>
                <a:lnTo>
                  <a:pt x="218452" y="67005"/>
                </a:lnTo>
                <a:lnTo>
                  <a:pt x="214985" y="71996"/>
                </a:lnTo>
                <a:lnTo>
                  <a:pt x="209867" y="75806"/>
                </a:lnTo>
                <a:lnTo>
                  <a:pt x="203225" y="77165"/>
                </a:lnTo>
                <a:lnTo>
                  <a:pt x="197637" y="77165"/>
                </a:lnTo>
                <a:lnTo>
                  <a:pt x="196253" y="75806"/>
                </a:lnTo>
                <a:lnTo>
                  <a:pt x="197827" y="74549"/>
                </a:lnTo>
                <a:lnTo>
                  <a:pt x="199034" y="73266"/>
                </a:lnTo>
                <a:lnTo>
                  <a:pt x="199948" y="71996"/>
                </a:lnTo>
                <a:lnTo>
                  <a:pt x="201676" y="70726"/>
                </a:lnTo>
                <a:lnTo>
                  <a:pt x="203263" y="69456"/>
                </a:lnTo>
                <a:lnTo>
                  <a:pt x="204711" y="68186"/>
                </a:lnTo>
                <a:lnTo>
                  <a:pt x="205371" y="68186"/>
                </a:lnTo>
                <a:lnTo>
                  <a:pt x="209346" y="67005"/>
                </a:lnTo>
                <a:lnTo>
                  <a:pt x="204673" y="67005"/>
                </a:lnTo>
                <a:lnTo>
                  <a:pt x="206667" y="65646"/>
                </a:lnTo>
                <a:lnTo>
                  <a:pt x="204165" y="65646"/>
                </a:lnTo>
                <a:lnTo>
                  <a:pt x="204165" y="67005"/>
                </a:lnTo>
                <a:lnTo>
                  <a:pt x="203098" y="68186"/>
                </a:lnTo>
                <a:lnTo>
                  <a:pt x="200748" y="68186"/>
                </a:lnTo>
                <a:lnTo>
                  <a:pt x="200952" y="67005"/>
                </a:lnTo>
                <a:lnTo>
                  <a:pt x="204165" y="67005"/>
                </a:lnTo>
                <a:lnTo>
                  <a:pt x="204165" y="65646"/>
                </a:lnTo>
                <a:lnTo>
                  <a:pt x="197700" y="65646"/>
                </a:lnTo>
                <a:lnTo>
                  <a:pt x="200672" y="67005"/>
                </a:lnTo>
                <a:lnTo>
                  <a:pt x="197192" y="67005"/>
                </a:lnTo>
                <a:lnTo>
                  <a:pt x="198247" y="68186"/>
                </a:lnTo>
                <a:lnTo>
                  <a:pt x="199364" y="68186"/>
                </a:lnTo>
                <a:lnTo>
                  <a:pt x="198907" y="71996"/>
                </a:lnTo>
                <a:lnTo>
                  <a:pt x="196697" y="74549"/>
                </a:lnTo>
                <a:lnTo>
                  <a:pt x="193192" y="77165"/>
                </a:lnTo>
                <a:lnTo>
                  <a:pt x="196723" y="77165"/>
                </a:lnTo>
                <a:lnTo>
                  <a:pt x="198653" y="78346"/>
                </a:lnTo>
                <a:lnTo>
                  <a:pt x="201333" y="79616"/>
                </a:lnTo>
                <a:lnTo>
                  <a:pt x="202018" y="79616"/>
                </a:lnTo>
                <a:lnTo>
                  <a:pt x="202590" y="80886"/>
                </a:lnTo>
                <a:lnTo>
                  <a:pt x="200837" y="83426"/>
                </a:lnTo>
                <a:lnTo>
                  <a:pt x="197358" y="85966"/>
                </a:lnTo>
                <a:lnTo>
                  <a:pt x="193014" y="85966"/>
                </a:lnTo>
                <a:lnTo>
                  <a:pt x="193014" y="87236"/>
                </a:lnTo>
                <a:lnTo>
                  <a:pt x="196049" y="87236"/>
                </a:lnTo>
                <a:lnTo>
                  <a:pt x="198424" y="88506"/>
                </a:lnTo>
                <a:lnTo>
                  <a:pt x="200406" y="91046"/>
                </a:lnTo>
                <a:lnTo>
                  <a:pt x="200825" y="91046"/>
                </a:lnTo>
                <a:lnTo>
                  <a:pt x="201180" y="92316"/>
                </a:lnTo>
                <a:lnTo>
                  <a:pt x="199859" y="93586"/>
                </a:lnTo>
                <a:lnTo>
                  <a:pt x="198348" y="93586"/>
                </a:lnTo>
                <a:lnTo>
                  <a:pt x="195249" y="94856"/>
                </a:lnTo>
                <a:lnTo>
                  <a:pt x="191554" y="94856"/>
                </a:lnTo>
                <a:lnTo>
                  <a:pt x="191427" y="96126"/>
                </a:lnTo>
                <a:lnTo>
                  <a:pt x="194297" y="96126"/>
                </a:lnTo>
                <a:lnTo>
                  <a:pt x="197065" y="97396"/>
                </a:lnTo>
                <a:lnTo>
                  <a:pt x="198259" y="98666"/>
                </a:lnTo>
                <a:lnTo>
                  <a:pt x="198564" y="101206"/>
                </a:lnTo>
                <a:lnTo>
                  <a:pt x="197065" y="102171"/>
                </a:lnTo>
                <a:lnTo>
                  <a:pt x="196367" y="102590"/>
                </a:lnTo>
                <a:lnTo>
                  <a:pt x="194144" y="103746"/>
                </a:lnTo>
                <a:lnTo>
                  <a:pt x="191554" y="102590"/>
                </a:lnTo>
                <a:lnTo>
                  <a:pt x="188963" y="102590"/>
                </a:lnTo>
                <a:lnTo>
                  <a:pt x="189407" y="103746"/>
                </a:lnTo>
                <a:lnTo>
                  <a:pt x="191452" y="103746"/>
                </a:lnTo>
                <a:lnTo>
                  <a:pt x="192862" y="105105"/>
                </a:lnTo>
                <a:lnTo>
                  <a:pt x="193776" y="107556"/>
                </a:lnTo>
                <a:lnTo>
                  <a:pt x="193979" y="107556"/>
                </a:lnTo>
                <a:lnTo>
                  <a:pt x="193916" y="108927"/>
                </a:lnTo>
                <a:lnTo>
                  <a:pt x="193738" y="108927"/>
                </a:lnTo>
                <a:lnTo>
                  <a:pt x="191681" y="110096"/>
                </a:lnTo>
                <a:lnTo>
                  <a:pt x="188582" y="110096"/>
                </a:lnTo>
                <a:lnTo>
                  <a:pt x="185991" y="108927"/>
                </a:lnTo>
                <a:lnTo>
                  <a:pt x="185166" y="108927"/>
                </a:lnTo>
                <a:lnTo>
                  <a:pt x="187477" y="111366"/>
                </a:lnTo>
                <a:lnTo>
                  <a:pt x="187515" y="113906"/>
                </a:lnTo>
                <a:lnTo>
                  <a:pt x="186245" y="116446"/>
                </a:lnTo>
                <a:lnTo>
                  <a:pt x="183946" y="116446"/>
                </a:lnTo>
                <a:lnTo>
                  <a:pt x="181495" y="115176"/>
                </a:lnTo>
                <a:lnTo>
                  <a:pt x="179349" y="112636"/>
                </a:lnTo>
                <a:lnTo>
                  <a:pt x="178435" y="113906"/>
                </a:lnTo>
                <a:lnTo>
                  <a:pt x="179476" y="115176"/>
                </a:lnTo>
                <a:lnTo>
                  <a:pt x="179793" y="116446"/>
                </a:lnTo>
                <a:lnTo>
                  <a:pt x="179895" y="117779"/>
                </a:lnTo>
                <a:lnTo>
                  <a:pt x="180047" y="118986"/>
                </a:lnTo>
                <a:lnTo>
                  <a:pt x="179527" y="120256"/>
                </a:lnTo>
                <a:lnTo>
                  <a:pt x="178333" y="121526"/>
                </a:lnTo>
                <a:lnTo>
                  <a:pt x="175844" y="121526"/>
                </a:lnTo>
                <a:lnTo>
                  <a:pt x="173736" y="120256"/>
                </a:lnTo>
                <a:lnTo>
                  <a:pt x="172923" y="118986"/>
                </a:lnTo>
                <a:lnTo>
                  <a:pt x="172212" y="117779"/>
                </a:lnTo>
                <a:lnTo>
                  <a:pt x="171246" y="117779"/>
                </a:lnTo>
                <a:lnTo>
                  <a:pt x="171234" y="118986"/>
                </a:lnTo>
                <a:lnTo>
                  <a:pt x="171691" y="120256"/>
                </a:lnTo>
                <a:lnTo>
                  <a:pt x="171335" y="122796"/>
                </a:lnTo>
                <a:lnTo>
                  <a:pt x="169456" y="124066"/>
                </a:lnTo>
                <a:lnTo>
                  <a:pt x="168783" y="125336"/>
                </a:lnTo>
                <a:lnTo>
                  <a:pt x="167500" y="125336"/>
                </a:lnTo>
                <a:lnTo>
                  <a:pt x="166903" y="124993"/>
                </a:lnTo>
                <a:lnTo>
                  <a:pt x="166903" y="135496"/>
                </a:lnTo>
                <a:lnTo>
                  <a:pt x="166433" y="139306"/>
                </a:lnTo>
                <a:lnTo>
                  <a:pt x="165176" y="143116"/>
                </a:lnTo>
                <a:lnTo>
                  <a:pt x="164096" y="143116"/>
                </a:lnTo>
                <a:lnTo>
                  <a:pt x="162191" y="141262"/>
                </a:lnTo>
                <a:lnTo>
                  <a:pt x="162191" y="143116"/>
                </a:lnTo>
                <a:lnTo>
                  <a:pt x="161620" y="143116"/>
                </a:lnTo>
                <a:lnTo>
                  <a:pt x="161620" y="144386"/>
                </a:lnTo>
                <a:lnTo>
                  <a:pt x="159346" y="145656"/>
                </a:lnTo>
                <a:lnTo>
                  <a:pt x="158673" y="145656"/>
                </a:lnTo>
                <a:lnTo>
                  <a:pt x="160972" y="144386"/>
                </a:lnTo>
                <a:lnTo>
                  <a:pt x="161620" y="144386"/>
                </a:lnTo>
                <a:lnTo>
                  <a:pt x="161620" y="143116"/>
                </a:lnTo>
                <a:lnTo>
                  <a:pt x="160591" y="143116"/>
                </a:lnTo>
                <a:lnTo>
                  <a:pt x="159766" y="144386"/>
                </a:lnTo>
                <a:lnTo>
                  <a:pt x="159600" y="143116"/>
                </a:lnTo>
                <a:lnTo>
                  <a:pt x="158635" y="143116"/>
                </a:lnTo>
                <a:lnTo>
                  <a:pt x="158635" y="144386"/>
                </a:lnTo>
                <a:lnTo>
                  <a:pt x="157480" y="145656"/>
                </a:lnTo>
                <a:lnTo>
                  <a:pt x="157162" y="145656"/>
                </a:lnTo>
                <a:lnTo>
                  <a:pt x="156514" y="145656"/>
                </a:lnTo>
                <a:lnTo>
                  <a:pt x="154940" y="145656"/>
                </a:lnTo>
                <a:lnTo>
                  <a:pt x="156921" y="144386"/>
                </a:lnTo>
                <a:lnTo>
                  <a:pt x="158635" y="144386"/>
                </a:lnTo>
                <a:lnTo>
                  <a:pt x="158635" y="143116"/>
                </a:lnTo>
                <a:lnTo>
                  <a:pt x="158483" y="143116"/>
                </a:lnTo>
                <a:lnTo>
                  <a:pt x="155727" y="144386"/>
                </a:lnTo>
                <a:lnTo>
                  <a:pt x="153670" y="144386"/>
                </a:lnTo>
                <a:lnTo>
                  <a:pt x="154444" y="143116"/>
                </a:lnTo>
                <a:lnTo>
                  <a:pt x="155143" y="141846"/>
                </a:lnTo>
                <a:lnTo>
                  <a:pt x="155994" y="140639"/>
                </a:lnTo>
                <a:lnTo>
                  <a:pt x="156273" y="140639"/>
                </a:lnTo>
                <a:lnTo>
                  <a:pt x="157099" y="138036"/>
                </a:lnTo>
                <a:lnTo>
                  <a:pt x="157480" y="135496"/>
                </a:lnTo>
                <a:lnTo>
                  <a:pt x="157594" y="132956"/>
                </a:lnTo>
                <a:lnTo>
                  <a:pt x="158432" y="136766"/>
                </a:lnTo>
                <a:lnTo>
                  <a:pt x="159461" y="139306"/>
                </a:lnTo>
                <a:lnTo>
                  <a:pt x="160020" y="140639"/>
                </a:lnTo>
                <a:lnTo>
                  <a:pt x="162191" y="143116"/>
                </a:lnTo>
                <a:lnTo>
                  <a:pt x="162191" y="141262"/>
                </a:lnTo>
                <a:lnTo>
                  <a:pt x="160185" y="139306"/>
                </a:lnTo>
                <a:lnTo>
                  <a:pt x="158203" y="132956"/>
                </a:lnTo>
                <a:lnTo>
                  <a:pt x="158242" y="126606"/>
                </a:lnTo>
                <a:lnTo>
                  <a:pt x="158826" y="126606"/>
                </a:lnTo>
                <a:lnTo>
                  <a:pt x="161277" y="125336"/>
                </a:lnTo>
                <a:lnTo>
                  <a:pt x="162318" y="124066"/>
                </a:lnTo>
                <a:lnTo>
                  <a:pt x="162979" y="122796"/>
                </a:lnTo>
                <a:lnTo>
                  <a:pt x="163512" y="124066"/>
                </a:lnTo>
                <a:lnTo>
                  <a:pt x="164299" y="124066"/>
                </a:lnTo>
                <a:lnTo>
                  <a:pt x="165341" y="125336"/>
                </a:lnTo>
                <a:lnTo>
                  <a:pt x="165696" y="126606"/>
                </a:lnTo>
                <a:lnTo>
                  <a:pt x="166039" y="127647"/>
                </a:lnTo>
                <a:lnTo>
                  <a:pt x="166458" y="129146"/>
                </a:lnTo>
                <a:lnTo>
                  <a:pt x="166611" y="130416"/>
                </a:lnTo>
                <a:lnTo>
                  <a:pt x="166687" y="132956"/>
                </a:lnTo>
                <a:lnTo>
                  <a:pt x="166789" y="134226"/>
                </a:lnTo>
                <a:lnTo>
                  <a:pt x="166903" y="135496"/>
                </a:lnTo>
                <a:lnTo>
                  <a:pt x="166903" y="124993"/>
                </a:lnTo>
                <a:lnTo>
                  <a:pt x="165341" y="124066"/>
                </a:lnTo>
                <a:lnTo>
                  <a:pt x="164007" y="122796"/>
                </a:lnTo>
                <a:lnTo>
                  <a:pt x="163423" y="120256"/>
                </a:lnTo>
                <a:lnTo>
                  <a:pt x="163360" y="118986"/>
                </a:lnTo>
                <a:lnTo>
                  <a:pt x="163220" y="117779"/>
                </a:lnTo>
                <a:lnTo>
                  <a:pt x="162356" y="117779"/>
                </a:lnTo>
                <a:lnTo>
                  <a:pt x="162140" y="117779"/>
                </a:lnTo>
                <a:lnTo>
                  <a:pt x="162102" y="118986"/>
                </a:lnTo>
                <a:lnTo>
                  <a:pt x="162001" y="121526"/>
                </a:lnTo>
                <a:lnTo>
                  <a:pt x="161569" y="122796"/>
                </a:lnTo>
                <a:lnTo>
                  <a:pt x="159562" y="125336"/>
                </a:lnTo>
                <a:lnTo>
                  <a:pt x="158457" y="125336"/>
                </a:lnTo>
                <a:lnTo>
                  <a:pt x="157264" y="124066"/>
                </a:lnTo>
                <a:lnTo>
                  <a:pt x="156451" y="124066"/>
                </a:lnTo>
                <a:lnTo>
                  <a:pt x="156425" y="127647"/>
                </a:lnTo>
                <a:lnTo>
                  <a:pt x="156324" y="132956"/>
                </a:lnTo>
                <a:lnTo>
                  <a:pt x="156222" y="134226"/>
                </a:lnTo>
                <a:lnTo>
                  <a:pt x="156121" y="135496"/>
                </a:lnTo>
                <a:lnTo>
                  <a:pt x="155752" y="138036"/>
                </a:lnTo>
                <a:lnTo>
                  <a:pt x="155041" y="140639"/>
                </a:lnTo>
                <a:lnTo>
                  <a:pt x="154825" y="140639"/>
                </a:lnTo>
                <a:lnTo>
                  <a:pt x="153974" y="141846"/>
                </a:lnTo>
                <a:lnTo>
                  <a:pt x="153263" y="143116"/>
                </a:lnTo>
                <a:lnTo>
                  <a:pt x="152019" y="143116"/>
                </a:lnTo>
                <a:lnTo>
                  <a:pt x="152044" y="141846"/>
                </a:lnTo>
                <a:lnTo>
                  <a:pt x="152476" y="141846"/>
                </a:lnTo>
                <a:lnTo>
                  <a:pt x="152679" y="140639"/>
                </a:lnTo>
                <a:lnTo>
                  <a:pt x="152717" y="124066"/>
                </a:lnTo>
                <a:lnTo>
                  <a:pt x="153403" y="124066"/>
                </a:lnTo>
                <a:lnTo>
                  <a:pt x="153797" y="122796"/>
                </a:lnTo>
                <a:lnTo>
                  <a:pt x="154152" y="121526"/>
                </a:lnTo>
                <a:lnTo>
                  <a:pt x="154622" y="122796"/>
                </a:lnTo>
                <a:lnTo>
                  <a:pt x="155232" y="124066"/>
                </a:lnTo>
                <a:lnTo>
                  <a:pt x="156019" y="125336"/>
                </a:lnTo>
                <a:lnTo>
                  <a:pt x="156425" y="127647"/>
                </a:lnTo>
                <a:lnTo>
                  <a:pt x="156425" y="124028"/>
                </a:lnTo>
                <a:lnTo>
                  <a:pt x="154978" y="121526"/>
                </a:lnTo>
                <a:lnTo>
                  <a:pt x="154647" y="120256"/>
                </a:lnTo>
                <a:lnTo>
                  <a:pt x="154533" y="118986"/>
                </a:lnTo>
                <a:lnTo>
                  <a:pt x="153454" y="118986"/>
                </a:lnTo>
                <a:lnTo>
                  <a:pt x="152831" y="121526"/>
                </a:lnTo>
                <a:lnTo>
                  <a:pt x="152692" y="121526"/>
                </a:lnTo>
                <a:lnTo>
                  <a:pt x="152692" y="112636"/>
                </a:lnTo>
                <a:lnTo>
                  <a:pt x="153009" y="112636"/>
                </a:lnTo>
                <a:lnTo>
                  <a:pt x="156997" y="115176"/>
                </a:lnTo>
                <a:lnTo>
                  <a:pt x="162217" y="117729"/>
                </a:lnTo>
                <a:lnTo>
                  <a:pt x="164287" y="116446"/>
                </a:lnTo>
                <a:lnTo>
                  <a:pt x="168402" y="113906"/>
                </a:lnTo>
                <a:lnTo>
                  <a:pt x="169887" y="111366"/>
                </a:lnTo>
                <a:lnTo>
                  <a:pt x="171030" y="110096"/>
                </a:lnTo>
                <a:lnTo>
                  <a:pt x="174777" y="110096"/>
                </a:lnTo>
                <a:lnTo>
                  <a:pt x="177457" y="108927"/>
                </a:lnTo>
                <a:lnTo>
                  <a:pt x="178435" y="108927"/>
                </a:lnTo>
                <a:lnTo>
                  <a:pt x="181927" y="106286"/>
                </a:lnTo>
                <a:lnTo>
                  <a:pt x="181267" y="102590"/>
                </a:lnTo>
                <a:lnTo>
                  <a:pt x="181076" y="102171"/>
                </a:lnTo>
                <a:lnTo>
                  <a:pt x="179793" y="99936"/>
                </a:lnTo>
                <a:lnTo>
                  <a:pt x="182156" y="98666"/>
                </a:lnTo>
                <a:lnTo>
                  <a:pt x="184048" y="97396"/>
                </a:lnTo>
                <a:lnTo>
                  <a:pt x="186956" y="93586"/>
                </a:lnTo>
                <a:lnTo>
                  <a:pt x="187477" y="91046"/>
                </a:lnTo>
                <a:lnTo>
                  <a:pt x="184569" y="88506"/>
                </a:lnTo>
                <a:lnTo>
                  <a:pt x="183299" y="87236"/>
                </a:lnTo>
                <a:lnTo>
                  <a:pt x="181775" y="87236"/>
                </a:lnTo>
                <a:lnTo>
                  <a:pt x="183934" y="84696"/>
                </a:lnTo>
                <a:lnTo>
                  <a:pt x="185496" y="82156"/>
                </a:lnTo>
                <a:lnTo>
                  <a:pt x="186829" y="79616"/>
                </a:lnTo>
                <a:lnTo>
                  <a:pt x="186880" y="78346"/>
                </a:lnTo>
                <a:lnTo>
                  <a:pt x="186347" y="75806"/>
                </a:lnTo>
                <a:lnTo>
                  <a:pt x="185140" y="74549"/>
                </a:lnTo>
                <a:lnTo>
                  <a:pt x="185293" y="75806"/>
                </a:lnTo>
                <a:lnTo>
                  <a:pt x="185394" y="77165"/>
                </a:lnTo>
                <a:lnTo>
                  <a:pt x="185483" y="79616"/>
                </a:lnTo>
                <a:lnTo>
                  <a:pt x="184416" y="82156"/>
                </a:lnTo>
                <a:lnTo>
                  <a:pt x="182854" y="84696"/>
                </a:lnTo>
                <a:lnTo>
                  <a:pt x="180860" y="85966"/>
                </a:lnTo>
                <a:lnTo>
                  <a:pt x="179679" y="87236"/>
                </a:lnTo>
                <a:lnTo>
                  <a:pt x="179133" y="87236"/>
                </a:lnTo>
                <a:lnTo>
                  <a:pt x="180314" y="88506"/>
                </a:lnTo>
                <a:lnTo>
                  <a:pt x="181495" y="88506"/>
                </a:lnTo>
                <a:lnTo>
                  <a:pt x="184886" y="89776"/>
                </a:lnTo>
                <a:lnTo>
                  <a:pt x="186131" y="91046"/>
                </a:lnTo>
                <a:lnTo>
                  <a:pt x="185000" y="94856"/>
                </a:lnTo>
                <a:lnTo>
                  <a:pt x="184721" y="94856"/>
                </a:lnTo>
                <a:lnTo>
                  <a:pt x="182753" y="97396"/>
                </a:lnTo>
                <a:lnTo>
                  <a:pt x="180619" y="98666"/>
                </a:lnTo>
                <a:lnTo>
                  <a:pt x="177660" y="98666"/>
                </a:lnTo>
                <a:lnTo>
                  <a:pt x="178752" y="101206"/>
                </a:lnTo>
                <a:lnTo>
                  <a:pt x="179463" y="102171"/>
                </a:lnTo>
                <a:lnTo>
                  <a:pt x="179692" y="102590"/>
                </a:lnTo>
                <a:lnTo>
                  <a:pt x="179781" y="103746"/>
                </a:lnTo>
                <a:lnTo>
                  <a:pt x="179882" y="106286"/>
                </a:lnTo>
                <a:lnTo>
                  <a:pt x="178320" y="107556"/>
                </a:lnTo>
                <a:lnTo>
                  <a:pt x="173875" y="108927"/>
                </a:lnTo>
                <a:lnTo>
                  <a:pt x="170002" y="108927"/>
                </a:lnTo>
                <a:lnTo>
                  <a:pt x="168897" y="111366"/>
                </a:lnTo>
                <a:lnTo>
                  <a:pt x="167703" y="112636"/>
                </a:lnTo>
                <a:lnTo>
                  <a:pt x="161899" y="116446"/>
                </a:lnTo>
                <a:lnTo>
                  <a:pt x="156235" y="113906"/>
                </a:lnTo>
                <a:lnTo>
                  <a:pt x="154470" y="112636"/>
                </a:lnTo>
                <a:lnTo>
                  <a:pt x="152704" y="111366"/>
                </a:lnTo>
                <a:lnTo>
                  <a:pt x="152781" y="94856"/>
                </a:lnTo>
                <a:lnTo>
                  <a:pt x="154952" y="96126"/>
                </a:lnTo>
                <a:lnTo>
                  <a:pt x="156032" y="97396"/>
                </a:lnTo>
                <a:lnTo>
                  <a:pt x="157467" y="101206"/>
                </a:lnTo>
                <a:lnTo>
                  <a:pt x="157911" y="101206"/>
                </a:lnTo>
                <a:lnTo>
                  <a:pt x="159880" y="102590"/>
                </a:lnTo>
                <a:lnTo>
                  <a:pt x="160489" y="102590"/>
                </a:lnTo>
                <a:lnTo>
                  <a:pt x="169087" y="88976"/>
                </a:lnTo>
                <a:lnTo>
                  <a:pt x="169037" y="85966"/>
                </a:lnTo>
                <a:lnTo>
                  <a:pt x="165874" y="85966"/>
                </a:lnTo>
                <a:lnTo>
                  <a:pt x="163995" y="83426"/>
                </a:lnTo>
                <a:lnTo>
                  <a:pt x="163880" y="82156"/>
                </a:lnTo>
                <a:lnTo>
                  <a:pt x="165176" y="79616"/>
                </a:lnTo>
                <a:lnTo>
                  <a:pt x="165658" y="78346"/>
                </a:lnTo>
                <a:lnTo>
                  <a:pt x="167652" y="75806"/>
                </a:lnTo>
                <a:lnTo>
                  <a:pt x="169468" y="74549"/>
                </a:lnTo>
                <a:lnTo>
                  <a:pt x="175437" y="69456"/>
                </a:lnTo>
                <a:lnTo>
                  <a:pt x="178155" y="67005"/>
                </a:lnTo>
                <a:lnTo>
                  <a:pt x="175094" y="67005"/>
                </a:lnTo>
                <a:lnTo>
                  <a:pt x="163639" y="79616"/>
                </a:lnTo>
                <a:lnTo>
                  <a:pt x="162687" y="80886"/>
                </a:lnTo>
                <a:lnTo>
                  <a:pt x="162648" y="83426"/>
                </a:lnTo>
                <a:lnTo>
                  <a:pt x="162991" y="85966"/>
                </a:lnTo>
                <a:lnTo>
                  <a:pt x="163918" y="87236"/>
                </a:lnTo>
                <a:lnTo>
                  <a:pt x="166052" y="87236"/>
                </a:lnTo>
                <a:lnTo>
                  <a:pt x="166763" y="88506"/>
                </a:lnTo>
                <a:lnTo>
                  <a:pt x="167500" y="88506"/>
                </a:lnTo>
                <a:lnTo>
                  <a:pt x="167246" y="91046"/>
                </a:lnTo>
                <a:lnTo>
                  <a:pt x="166382" y="94856"/>
                </a:lnTo>
                <a:lnTo>
                  <a:pt x="163817" y="98666"/>
                </a:lnTo>
                <a:lnTo>
                  <a:pt x="162801" y="99936"/>
                </a:lnTo>
                <a:lnTo>
                  <a:pt x="158610" y="99936"/>
                </a:lnTo>
                <a:lnTo>
                  <a:pt x="157137" y="96126"/>
                </a:lnTo>
                <a:lnTo>
                  <a:pt x="156438" y="94856"/>
                </a:lnTo>
                <a:lnTo>
                  <a:pt x="155740" y="93586"/>
                </a:lnTo>
                <a:lnTo>
                  <a:pt x="152704" y="93586"/>
                </a:lnTo>
                <a:lnTo>
                  <a:pt x="152641" y="91046"/>
                </a:lnTo>
                <a:lnTo>
                  <a:pt x="152615" y="89776"/>
                </a:lnTo>
                <a:lnTo>
                  <a:pt x="151409" y="89776"/>
                </a:lnTo>
                <a:lnTo>
                  <a:pt x="151409" y="91046"/>
                </a:lnTo>
                <a:lnTo>
                  <a:pt x="151371" y="136766"/>
                </a:lnTo>
                <a:lnTo>
                  <a:pt x="151244" y="140639"/>
                </a:lnTo>
                <a:lnTo>
                  <a:pt x="151244" y="144386"/>
                </a:lnTo>
                <a:lnTo>
                  <a:pt x="150672" y="145656"/>
                </a:lnTo>
                <a:lnTo>
                  <a:pt x="151180" y="144386"/>
                </a:lnTo>
                <a:lnTo>
                  <a:pt x="151244" y="140639"/>
                </a:lnTo>
                <a:lnTo>
                  <a:pt x="150939" y="141846"/>
                </a:lnTo>
                <a:lnTo>
                  <a:pt x="150037" y="144386"/>
                </a:lnTo>
                <a:lnTo>
                  <a:pt x="148488" y="145656"/>
                </a:lnTo>
                <a:lnTo>
                  <a:pt x="145732" y="145656"/>
                </a:lnTo>
                <a:lnTo>
                  <a:pt x="143764" y="145656"/>
                </a:lnTo>
                <a:lnTo>
                  <a:pt x="140830" y="145656"/>
                </a:lnTo>
                <a:lnTo>
                  <a:pt x="136334" y="145656"/>
                </a:lnTo>
                <a:lnTo>
                  <a:pt x="136334" y="147027"/>
                </a:lnTo>
                <a:lnTo>
                  <a:pt x="135089" y="148285"/>
                </a:lnTo>
                <a:lnTo>
                  <a:pt x="130149" y="148285"/>
                </a:lnTo>
                <a:lnTo>
                  <a:pt x="126987" y="149644"/>
                </a:lnTo>
                <a:lnTo>
                  <a:pt x="127241" y="149644"/>
                </a:lnTo>
                <a:lnTo>
                  <a:pt x="125209" y="152006"/>
                </a:lnTo>
                <a:lnTo>
                  <a:pt x="125082" y="152006"/>
                </a:lnTo>
                <a:lnTo>
                  <a:pt x="123431" y="149644"/>
                </a:lnTo>
                <a:lnTo>
                  <a:pt x="123621" y="149644"/>
                </a:lnTo>
                <a:lnTo>
                  <a:pt x="121145" y="148285"/>
                </a:lnTo>
                <a:lnTo>
                  <a:pt x="120713" y="148285"/>
                </a:lnTo>
                <a:lnTo>
                  <a:pt x="120713" y="154546"/>
                </a:lnTo>
                <a:lnTo>
                  <a:pt x="119773" y="155816"/>
                </a:lnTo>
                <a:lnTo>
                  <a:pt x="119405" y="154546"/>
                </a:lnTo>
                <a:lnTo>
                  <a:pt x="118808" y="154546"/>
                </a:lnTo>
                <a:lnTo>
                  <a:pt x="118630" y="154698"/>
                </a:lnTo>
                <a:lnTo>
                  <a:pt x="118630" y="155854"/>
                </a:lnTo>
                <a:lnTo>
                  <a:pt x="117576" y="157086"/>
                </a:lnTo>
                <a:lnTo>
                  <a:pt x="116789" y="158102"/>
                </a:lnTo>
                <a:lnTo>
                  <a:pt x="116789" y="163436"/>
                </a:lnTo>
                <a:lnTo>
                  <a:pt x="116370" y="163436"/>
                </a:lnTo>
                <a:lnTo>
                  <a:pt x="116370" y="164833"/>
                </a:lnTo>
                <a:lnTo>
                  <a:pt x="116332" y="165976"/>
                </a:lnTo>
                <a:lnTo>
                  <a:pt x="114109" y="165976"/>
                </a:lnTo>
                <a:lnTo>
                  <a:pt x="113906" y="164833"/>
                </a:lnTo>
                <a:lnTo>
                  <a:pt x="113411" y="163436"/>
                </a:lnTo>
                <a:lnTo>
                  <a:pt x="114350" y="163436"/>
                </a:lnTo>
                <a:lnTo>
                  <a:pt x="114503" y="164833"/>
                </a:lnTo>
                <a:lnTo>
                  <a:pt x="115062" y="164833"/>
                </a:lnTo>
                <a:lnTo>
                  <a:pt x="115392" y="163436"/>
                </a:lnTo>
                <a:lnTo>
                  <a:pt x="115785" y="163436"/>
                </a:lnTo>
                <a:lnTo>
                  <a:pt x="116370" y="164833"/>
                </a:lnTo>
                <a:lnTo>
                  <a:pt x="116370" y="163436"/>
                </a:lnTo>
                <a:lnTo>
                  <a:pt x="115900" y="162166"/>
                </a:lnTo>
                <a:lnTo>
                  <a:pt x="115214" y="160896"/>
                </a:lnTo>
                <a:lnTo>
                  <a:pt x="116281" y="160896"/>
                </a:lnTo>
                <a:lnTo>
                  <a:pt x="116789" y="163436"/>
                </a:lnTo>
                <a:lnTo>
                  <a:pt x="116789" y="158102"/>
                </a:lnTo>
                <a:lnTo>
                  <a:pt x="116586" y="158356"/>
                </a:lnTo>
                <a:lnTo>
                  <a:pt x="115671" y="159626"/>
                </a:lnTo>
                <a:lnTo>
                  <a:pt x="115062" y="159626"/>
                </a:lnTo>
                <a:lnTo>
                  <a:pt x="115900" y="158356"/>
                </a:lnTo>
                <a:lnTo>
                  <a:pt x="117132" y="157086"/>
                </a:lnTo>
                <a:lnTo>
                  <a:pt x="118630" y="155854"/>
                </a:lnTo>
                <a:lnTo>
                  <a:pt x="118630" y="154698"/>
                </a:lnTo>
                <a:lnTo>
                  <a:pt x="117322" y="155816"/>
                </a:lnTo>
                <a:lnTo>
                  <a:pt x="115709" y="155816"/>
                </a:lnTo>
                <a:lnTo>
                  <a:pt x="115709" y="157086"/>
                </a:lnTo>
                <a:lnTo>
                  <a:pt x="115227" y="158356"/>
                </a:lnTo>
                <a:lnTo>
                  <a:pt x="114846" y="158356"/>
                </a:lnTo>
                <a:lnTo>
                  <a:pt x="114846" y="159626"/>
                </a:lnTo>
                <a:lnTo>
                  <a:pt x="113957" y="160896"/>
                </a:lnTo>
                <a:lnTo>
                  <a:pt x="114274" y="162166"/>
                </a:lnTo>
                <a:lnTo>
                  <a:pt x="112356" y="162166"/>
                </a:lnTo>
                <a:lnTo>
                  <a:pt x="111912" y="160896"/>
                </a:lnTo>
                <a:lnTo>
                  <a:pt x="111467" y="159626"/>
                </a:lnTo>
                <a:lnTo>
                  <a:pt x="114846" y="159626"/>
                </a:lnTo>
                <a:lnTo>
                  <a:pt x="114846" y="158356"/>
                </a:lnTo>
                <a:lnTo>
                  <a:pt x="114401" y="158356"/>
                </a:lnTo>
                <a:lnTo>
                  <a:pt x="115519" y="157086"/>
                </a:lnTo>
                <a:lnTo>
                  <a:pt x="115709" y="157086"/>
                </a:lnTo>
                <a:lnTo>
                  <a:pt x="115709" y="155816"/>
                </a:lnTo>
                <a:lnTo>
                  <a:pt x="115417" y="155816"/>
                </a:lnTo>
                <a:lnTo>
                  <a:pt x="114046" y="157086"/>
                </a:lnTo>
                <a:lnTo>
                  <a:pt x="113144" y="157086"/>
                </a:lnTo>
                <a:lnTo>
                  <a:pt x="112293" y="158356"/>
                </a:lnTo>
                <a:lnTo>
                  <a:pt x="111112" y="158356"/>
                </a:lnTo>
                <a:lnTo>
                  <a:pt x="110261" y="159626"/>
                </a:lnTo>
                <a:lnTo>
                  <a:pt x="106857" y="159626"/>
                </a:lnTo>
                <a:lnTo>
                  <a:pt x="106299" y="162166"/>
                </a:lnTo>
                <a:lnTo>
                  <a:pt x="105575" y="162166"/>
                </a:lnTo>
                <a:lnTo>
                  <a:pt x="105486" y="163436"/>
                </a:lnTo>
                <a:lnTo>
                  <a:pt x="105321" y="163436"/>
                </a:lnTo>
                <a:lnTo>
                  <a:pt x="102082" y="162242"/>
                </a:lnTo>
                <a:lnTo>
                  <a:pt x="102082" y="169862"/>
                </a:lnTo>
                <a:lnTo>
                  <a:pt x="101574" y="171056"/>
                </a:lnTo>
                <a:lnTo>
                  <a:pt x="101180" y="171056"/>
                </a:lnTo>
                <a:lnTo>
                  <a:pt x="99199" y="173596"/>
                </a:lnTo>
                <a:lnTo>
                  <a:pt x="97853" y="174866"/>
                </a:lnTo>
                <a:lnTo>
                  <a:pt x="96431" y="174866"/>
                </a:lnTo>
                <a:lnTo>
                  <a:pt x="96278" y="176225"/>
                </a:lnTo>
                <a:lnTo>
                  <a:pt x="94513" y="176225"/>
                </a:lnTo>
                <a:lnTo>
                  <a:pt x="94170" y="177406"/>
                </a:lnTo>
                <a:lnTo>
                  <a:pt x="93891" y="177406"/>
                </a:lnTo>
                <a:lnTo>
                  <a:pt x="90703" y="179946"/>
                </a:lnTo>
                <a:lnTo>
                  <a:pt x="87807" y="181216"/>
                </a:lnTo>
                <a:lnTo>
                  <a:pt x="83439" y="185026"/>
                </a:lnTo>
                <a:lnTo>
                  <a:pt x="82016" y="185026"/>
                </a:lnTo>
                <a:lnTo>
                  <a:pt x="80619" y="186296"/>
                </a:lnTo>
                <a:lnTo>
                  <a:pt x="80454" y="187566"/>
                </a:lnTo>
                <a:lnTo>
                  <a:pt x="80975" y="187566"/>
                </a:lnTo>
                <a:lnTo>
                  <a:pt x="82524" y="186296"/>
                </a:lnTo>
                <a:lnTo>
                  <a:pt x="84010" y="185026"/>
                </a:lnTo>
                <a:lnTo>
                  <a:pt x="88087" y="182562"/>
                </a:lnTo>
                <a:lnTo>
                  <a:pt x="91008" y="181216"/>
                </a:lnTo>
                <a:lnTo>
                  <a:pt x="93675" y="178727"/>
                </a:lnTo>
                <a:lnTo>
                  <a:pt x="93878" y="179946"/>
                </a:lnTo>
                <a:lnTo>
                  <a:pt x="95592" y="179946"/>
                </a:lnTo>
                <a:lnTo>
                  <a:pt x="85940" y="188836"/>
                </a:lnTo>
                <a:lnTo>
                  <a:pt x="84734" y="190106"/>
                </a:lnTo>
                <a:lnTo>
                  <a:pt x="83134" y="191376"/>
                </a:lnTo>
                <a:lnTo>
                  <a:pt x="79883" y="191376"/>
                </a:lnTo>
                <a:lnTo>
                  <a:pt x="76250" y="190106"/>
                </a:lnTo>
                <a:lnTo>
                  <a:pt x="74053" y="188836"/>
                </a:lnTo>
                <a:lnTo>
                  <a:pt x="71716" y="188836"/>
                </a:lnTo>
                <a:lnTo>
                  <a:pt x="72161" y="186296"/>
                </a:lnTo>
                <a:lnTo>
                  <a:pt x="73088" y="185026"/>
                </a:lnTo>
                <a:lnTo>
                  <a:pt x="75184" y="181216"/>
                </a:lnTo>
                <a:lnTo>
                  <a:pt x="76517" y="179946"/>
                </a:lnTo>
                <a:lnTo>
                  <a:pt x="85750" y="177406"/>
                </a:lnTo>
                <a:lnTo>
                  <a:pt x="93027" y="173596"/>
                </a:lnTo>
                <a:lnTo>
                  <a:pt x="100901" y="168516"/>
                </a:lnTo>
                <a:lnTo>
                  <a:pt x="101498" y="169862"/>
                </a:lnTo>
                <a:lnTo>
                  <a:pt x="102082" y="169862"/>
                </a:lnTo>
                <a:lnTo>
                  <a:pt x="102082" y="162242"/>
                </a:lnTo>
                <a:lnTo>
                  <a:pt x="101892" y="162166"/>
                </a:lnTo>
                <a:lnTo>
                  <a:pt x="96469" y="160172"/>
                </a:lnTo>
                <a:lnTo>
                  <a:pt x="96469" y="162166"/>
                </a:lnTo>
                <a:lnTo>
                  <a:pt x="95173" y="165976"/>
                </a:lnTo>
                <a:lnTo>
                  <a:pt x="93091" y="167246"/>
                </a:lnTo>
                <a:lnTo>
                  <a:pt x="89966" y="169799"/>
                </a:lnTo>
                <a:lnTo>
                  <a:pt x="87299" y="167246"/>
                </a:lnTo>
                <a:lnTo>
                  <a:pt x="86220" y="162166"/>
                </a:lnTo>
                <a:lnTo>
                  <a:pt x="86118" y="158356"/>
                </a:lnTo>
                <a:lnTo>
                  <a:pt x="96469" y="162166"/>
                </a:lnTo>
                <a:lnTo>
                  <a:pt x="96469" y="160172"/>
                </a:lnTo>
                <a:lnTo>
                  <a:pt x="91592" y="158356"/>
                </a:lnTo>
                <a:lnTo>
                  <a:pt x="84721" y="157086"/>
                </a:lnTo>
                <a:lnTo>
                  <a:pt x="85763" y="155816"/>
                </a:lnTo>
                <a:lnTo>
                  <a:pt x="86741" y="155816"/>
                </a:lnTo>
                <a:lnTo>
                  <a:pt x="88544" y="154546"/>
                </a:lnTo>
                <a:lnTo>
                  <a:pt x="89255" y="153454"/>
                </a:lnTo>
                <a:lnTo>
                  <a:pt x="87541" y="153454"/>
                </a:lnTo>
                <a:lnTo>
                  <a:pt x="87414" y="153454"/>
                </a:lnTo>
                <a:lnTo>
                  <a:pt x="86169" y="154546"/>
                </a:lnTo>
                <a:lnTo>
                  <a:pt x="85217" y="154546"/>
                </a:lnTo>
                <a:lnTo>
                  <a:pt x="82511" y="154546"/>
                </a:lnTo>
                <a:lnTo>
                  <a:pt x="82613" y="150825"/>
                </a:lnTo>
                <a:lnTo>
                  <a:pt x="83070" y="149644"/>
                </a:lnTo>
                <a:lnTo>
                  <a:pt x="83756" y="148717"/>
                </a:lnTo>
                <a:lnTo>
                  <a:pt x="84124" y="148285"/>
                </a:lnTo>
                <a:lnTo>
                  <a:pt x="87249" y="148285"/>
                </a:lnTo>
                <a:lnTo>
                  <a:pt x="87972" y="147027"/>
                </a:lnTo>
                <a:lnTo>
                  <a:pt x="88963" y="147027"/>
                </a:lnTo>
                <a:lnTo>
                  <a:pt x="88861" y="148285"/>
                </a:lnTo>
                <a:lnTo>
                  <a:pt x="88709" y="148285"/>
                </a:lnTo>
                <a:lnTo>
                  <a:pt x="87630" y="150825"/>
                </a:lnTo>
                <a:lnTo>
                  <a:pt x="85217" y="154546"/>
                </a:lnTo>
                <a:lnTo>
                  <a:pt x="87337" y="153454"/>
                </a:lnTo>
                <a:lnTo>
                  <a:pt x="87845" y="153022"/>
                </a:lnTo>
                <a:lnTo>
                  <a:pt x="89535" y="153009"/>
                </a:lnTo>
                <a:lnTo>
                  <a:pt x="90017" y="152209"/>
                </a:lnTo>
                <a:lnTo>
                  <a:pt x="90144" y="152006"/>
                </a:lnTo>
                <a:lnTo>
                  <a:pt x="93764" y="153454"/>
                </a:lnTo>
                <a:lnTo>
                  <a:pt x="99809" y="153454"/>
                </a:lnTo>
                <a:lnTo>
                  <a:pt x="96735" y="150825"/>
                </a:lnTo>
                <a:lnTo>
                  <a:pt x="94640" y="150825"/>
                </a:lnTo>
                <a:lnTo>
                  <a:pt x="94640" y="152006"/>
                </a:lnTo>
                <a:lnTo>
                  <a:pt x="90335" y="150825"/>
                </a:lnTo>
                <a:lnTo>
                  <a:pt x="89408" y="150825"/>
                </a:lnTo>
                <a:lnTo>
                  <a:pt x="88417" y="152209"/>
                </a:lnTo>
                <a:lnTo>
                  <a:pt x="87706" y="153009"/>
                </a:lnTo>
                <a:lnTo>
                  <a:pt x="88506" y="152006"/>
                </a:lnTo>
                <a:lnTo>
                  <a:pt x="89141" y="151155"/>
                </a:lnTo>
                <a:lnTo>
                  <a:pt x="90589" y="147027"/>
                </a:lnTo>
                <a:lnTo>
                  <a:pt x="90512" y="145656"/>
                </a:lnTo>
                <a:lnTo>
                  <a:pt x="90411" y="144386"/>
                </a:lnTo>
                <a:lnTo>
                  <a:pt x="90004" y="143116"/>
                </a:lnTo>
                <a:lnTo>
                  <a:pt x="91592" y="144386"/>
                </a:lnTo>
                <a:lnTo>
                  <a:pt x="91528" y="145656"/>
                </a:lnTo>
                <a:lnTo>
                  <a:pt x="90512" y="145656"/>
                </a:lnTo>
                <a:lnTo>
                  <a:pt x="90627" y="147027"/>
                </a:lnTo>
                <a:lnTo>
                  <a:pt x="91478" y="147027"/>
                </a:lnTo>
                <a:lnTo>
                  <a:pt x="91821" y="147027"/>
                </a:lnTo>
                <a:lnTo>
                  <a:pt x="93776" y="150825"/>
                </a:lnTo>
                <a:lnTo>
                  <a:pt x="94107" y="150825"/>
                </a:lnTo>
                <a:lnTo>
                  <a:pt x="94640" y="152006"/>
                </a:lnTo>
                <a:lnTo>
                  <a:pt x="94640" y="150825"/>
                </a:lnTo>
                <a:lnTo>
                  <a:pt x="94627" y="148285"/>
                </a:lnTo>
                <a:lnTo>
                  <a:pt x="94742" y="147027"/>
                </a:lnTo>
                <a:lnTo>
                  <a:pt x="103835" y="147027"/>
                </a:lnTo>
                <a:lnTo>
                  <a:pt x="101269" y="145656"/>
                </a:lnTo>
                <a:lnTo>
                  <a:pt x="92722" y="145656"/>
                </a:lnTo>
                <a:lnTo>
                  <a:pt x="92824" y="143116"/>
                </a:lnTo>
                <a:lnTo>
                  <a:pt x="92494" y="141846"/>
                </a:lnTo>
                <a:lnTo>
                  <a:pt x="91719" y="140639"/>
                </a:lnTo>
                <a:lnTo>
                  <a:pt x="91935" y="140639"/>
                </a:lnTo>
                <a:lnTo>
                  <a:pt x="98882" y="144386"/>
                </a:lnTo>
                <a:lnTo>
                  <a:pt x="101269" y="145656"/>
                </a:lnTo>
                <a:lnTo>
                  <a:pt x="113322" y="152006"/>
                </a:lnTo>
                <a:lnTo>
                  <a:pt x="120713" y="154546"/>
                </a:lnTo>
                <a:lnTo>
                  <a:pt x="120713" y="148285"/>
                </a:lnTo>
                <a:lnTo>
                  <a:pt x="109397" y="148285"/>
                </a:lnTo>
                <a:lnTo>
                  <a:pt x="106299" y="147027"/>
                </a:lnTo>
                <a:lnTo>
                  <a:pt x="136334" y="147027"/>
                </a:lnTo>
                <a:lnTo>
                  <a:pt x="136334" y="145656"/>
                </a:lnTo>
                <a:lnTo>
                  <a:pt x="104533" y="145656"/>
                </a:lnTo>
                <a:lnTo>
                  <a:pt x="102984" y="144386"/>
                </a:lnTo>
                <a:lnTo>
                  <a:pt x="99834" y="143116"/>
                </a:lnTo>
                <a:lnTo>
                  <a:pt x="99415" y="141846"/>
                </a:lnTo>
                <a:lnTo>
                  <a:pt x="99123" y="141846"/>
                </a:lnTo>
                <a:lnTo>
                  <a:pt x="98856" y="139306"/>
                </a:lnTo>
                <a:lnTo>
                  <a:pt x="98818" y="122796"/>
                </a:lnTo>
                <a:lnTo>
                  <a:pt x="98818" y="113906"/>
                </a:lnTo>
                <a:lnTo>
                  <a:pt x="98844" y="96126"/>
                </a:lnTo>
                <a:lnTo>
                  <a:pt x="98844" y="91046"/>
                </a:lnTo>
                <a:lnTo>
                  <a:pt x="151409" y="91046"/>
                </a:lnTo>
                <a:lnTo>
                  <a:pt x="151409" y="89776"/>
                </a:lnTo>
                <a:lnTo>
                  <a:pt x="150088" y="89776"/>
                </a:lnTo>
                <a:lnTo>
                  <a:pt x="150075" y="88506"/>
                </a:lnTo>
                <a:lnTo>
                  <a:pt x="148945" y="87236"/>
                </a:lnTo>
                <a:lnTo>
                  <a:pt x="148640" y="86906"/>
                </a:lnTo>
                <a:lnTo>
                  <a:pt x="148640" y="89776"/>
                </a:lnTo>
                <a:lnTo>
                  <a:pt x="146456" y="89776"/>
                </a:lnTo>
                <a:lnTo>
                  <a:pt x="146253" y="88976"/>
                </a:lnTo>
                <a:lnTo>
                  <a:pt x="146138" y="88506"/>
                </a:lnTo>
                <a:lnTo>
                  <a:pt x="145935" y="87236"/>
                </a:lnTo>
                <a:lnTo>
                  <a:pt x="146519" y="88506"/>
                </a:lnTo>
                <a:lnTo>
                  <a:pt x="147967" y="88506"/>
                </a:lnTo>
                <a:lnTo>
                  <a:pt x="148640" y="89776"/>
                </a:lnTo>
                <a:lnTo>
                  <a:pt x="148640" y="86906"/>
                </a:lnTo>
                <a:lnTo>
                  <a:pt x="147815" y="85966"/>
                </a:lnTo>
                <a:lnTo>
                  <a:pt x="146672" y="83426"/>
                </a:lnTo>
                <a:lnTo>
                  <a:pt x="146697" y="79616"/>
                </a:lnTo>
                <a:lnTo>
                  <a:pt x="147002" y="77317"/>
                </a:lnTo>
                <a:lnTo>
                  <a:pt x="147015" y="77165"/>
                </a:lnTo>
                <a:lnTo>
                  <a:pt x="147980" y="75806"/>
                </a:lnTo>
                <a:lnTo>
                  <a:pt x="148920" y="74549"/>
                </a:lnTo>
                <a:lnTo>
                  <a:pt x="152717" y="73266"/>
                </a:lnTo>
                <a:lnTo>
                  <a:pt x="153746" y="73266"/>
                </a:lnTo>
                <a:lnTo>
                  <a:pt x="155663" y="74549"/>
                </a:lnTo>
                <a:lnTo>
                  <a:pt x="156857" y="75806"/>
                </a:lnTo>
                <a:lnTo>
                  <a:pt x="158750" y="75806"/>
                </a:lnTo>
                <a:lnTo>
                  <a:pt x="158775" y="73266"/>
                </a:lnTo>
                <a:lnTo>
                  <a:pt x="158496" y="71996"/>
                </a:lnTo>
                <a:lnTo>
                  <a:pt x="160464" y="71996"/>
                </a:lnTo>
                <a:lnTo>
                  <a:pt x="160845" y="73266"/>
                </a:lnTo>
                <a:lnTo>
                  <a:pt x="161302" y="71996"/>
                </a:lnTo>
                <a:lnTo>
                  <a:pt x="162191" y="71996"/>
                </a:lnTo>
                <a:lnTo>
                  <a:pt x="162737" y="70726"/>
                </a:lnTo>
                <a:lnTo>
                  <a:pt x="163296" y="69456"/>
                </a:lnTo>
                <a:lnTo>
                  <a:pt x="163855" y="68186"/>
                </a:lnTo>
                <a:lnTo>
                  <a:pt x="163944" y="67005"/>
                </a:lnTo>
                <a:lnTo>
                  <a:pt x="162636" y="67005"/>
                </a:lnTo>
                <a:lnTo>
                  <a:pt x="162674" y="66624"/>
                </a:lnTo>
                <a:lnTo>
                  <a:pt x="162801" y="65646"/>
                </a:lnTo>
                <a:lnTo>
                  <a:pt x="159880" y="65646"/>
                </a:lnTo>
                <a:lnTo>
                  <a:pt x="160693" y="67005"/>
                </a:lnTo>
                <a:lnTo>
                  <a:pt x="162623" y="67005"/>
                </a:lnTo>
                <a:lnTo>
                  <a:pt x="162191" y="68186"/>
                </a:lnTo>
                <a:lnTo>
                  <a:pt x="161455" y="69456"/>
                </a:lnTo>
                <a:lnTo>
                  <a:pt x="161417" y="68186"/>
                </a:lnTo>
                <a:lnTo>
                  <a:pt x="160693" y="67005"/>
                </a:lnTo>
                <a:lnTo>
                  <a:pt x="159435" y="67005"/>
                </a:lnTo>
                <a:lnTo>
                  <a:pt x="159943" y="68186"/>
                </a:lnTo>
                <a:lnTo>
                  <a:pt x="160070" y="69456"/>
                </a:lnTo>
                <a:lnTo>
                  <a:pt x="160197" y="70726"/>
                </a:lnTo>
                <a:lnTo>
                  <a:pt x="159727" y="69456"/>
                </a:lnTo>
                <a:lnTo>
                  <a:pt x="159270" y="68186"/>
                </a:lnTo>
                <a:lnTo>
                  <a:pt x="157873" y="68186"/>
                </a:lnTo>
                <a:lnTo>
                  <a:pt x="156578" y="67005"/>
                </a:lnTo>
                <a:lnTo>
                  <a:pt x="153466" y="67005"/>
                </a:lnTo>
                <a:lnTo>
                  <a:pt x="155270" y="68186"/>
                </a:lnTo>
                <a:lnTo>
                  <a:pt x="157772" y="69456"/>
                </a:lnTo>
                <a:lnTo>
                  <a:pt x="156171" y="69456"/>
                </a:lnTo>
                <a:lnTo>
                  <a:pt x="154647" y="68186"/>
                </a:lnTo>
                <a:lnTo>
                  <a:pt x="152717" y="67005"/>
                </a:lnTo>
                <a:lnTo>
                  <a:pt x="149961" y="67005"/>
                </a:lnTo>
                <a:lnTo>
                  <a:pt x="152400" y="68186"/>
                </a:lnTo>
                <a:lnTo>
                  <a:pt x="153555" y="69456"/>
                </a:lnTo>
                <a:lnTo>
                  <a:pt x="155600" y="70726"/>
                </a:lnTo>
                <a:lnTo>
                  <a:pt x="156298" y="71996"/>
                </a:lnTo>
                <a:lnTo>
                  <a:pt x="156768" y="73266"/>
                </a:lnTo>
                <a:lnTo>
                  <a:pt x="154876" y="71996"/>
                </a:lnTo>
                <a:lnTo>
                  <a:pt x="152692" y="70726"/>
                </a:lnTo>
                <a:lnTo>
                  <a:pt x="151853" y="70726"/>
                </a:lnTo>
                <a:lnTo>
                  <a:pt x="150088" y="69456"/>
                </a:lnTo>
                <a:lnTo>
                  <a:pt x="148882" y="69456"/>
                </a:lnTo>
                <a:lnTo>
                  <a:pt x="147751" y="68186"/>
                </a:lnTo>
                <a:lnTo>
                  <a:pt x="148196" y="68186"/>
                </a:lnTo>
                <a:lnTo>
                  <a:pt x="147408" y="67005"/>
                </a:lnTo>
                <a:lnTo>
                  <a:pt x="149898" y="67005"/>
                </a:lnTo>
                <a:lnTo>
                  <a:pt x="148183" y="65646"/>
                </a:lnTo>
                <a:lnTo>
                  <a:pt x="146469" y="66751"/>
                </a:lnTo>
                <a:lnTo>
                  <a:pt x="144729" y="68186"/>
                </a:lnTo>
                <a:lnTo>
                  <a:pt x="144221" y="68186"/>
                </a:lnTo>
                <a:lnTo>
                  <a:pt x="144170" y="67005"/>
                </a:lnTo>
                <a:lnTo>
                  <a:pt x="144741" y="67005"/>
                </a:lnTo>
                <a:lnTo>
                  <a:pt x="145059" y="65646"/>
                </a:lnTo>
                <a:lnTo>
                  <a:pt x="144665" y="65646"/>
                </a:lnTo>
                <a:lnTo>
                  <a:pt x="144284" y="66624"/>
                </a:lnTo>
                <a:lnTo>
                  <a:pt x="144233" y="66751"/>
                </a:lnTo>
                <a:lnTo>
                  <a:pt x="144132" y="67005"/>
                </a:lnTo>
                <a:lnTo>
                  <a:pt x="143154" y="67005"/>
                </a:lnTo>
                <a:lnTo>
                  <a:pt x="143179" y="68186"/>
                </a:lnTo>
                <a:lnTo>
                  <a:pt x="144272" y="69456"/>
                </a:lnTo>
                <a:lnTo>
                  <a:pt x="145364" y="69456"/>
                </a:lnTo>
                <a:lnTo>
                  <a:pt x="147002" y="68186"/>
                </a:lnTo>
                <a:lnTo>
                  <a:pt x="148450" y="70726"/>
                </a:lnTo>
                <a:lnTo>
                  <a:pt x="148120" y="70726"/>
                </a:lnTo>
                <a:lnTo>
                  <a:pt x="147269" y="71996"/>
                </a:lnTo>
                <a:lnTo>
                  <a:pt x="144741" y="73266"/>
                </a:lnTo>
                <a:lnTo>
                  <a:pt x="143586" y="74549"/>
                </a:lnTo>
                <a:lnTo>
                  <a:pt x="142951" y="75806"/>
                </a:lnTo>
                <a:lnTo>
                  <a:pt x="143078" y="77165"/>
                </a:lnTo>
                <a:lnTo>
                  <a:pt x="145326" y="74549"/>
                </a:lnTo>
                <a:lnTo>
                  <a:pt x="146545" y="74549"/>
                </a:lnTo>
                <a:lnTo>
                  <a:pt x="144475" y="78346"/>
                </a:lnTo>
                <a:lnTo>
                  <a:pt x="144526" y="82156"/>
                </a:lnTo>
                <a:lnTo>
                  <a:pt x="145567" y="84696"/>
                </a:lnTo>
                <a:lnTo>
                  <a:pt x="144856" y="84696"/>
                </a:lnTo>
                <a:lnTo>
                  <a:pt x="144259" y="83426"/>
                </a:lnTo>
                <a:lnTo>
                  <a:pt x="144056" y="82156"/>
                </a:lnTo>
                <a:lnTo>
                  <a:pt x="143916" y="82156"/>
                </a:lnTo>
                <a:lnTo>
                  <a:pt x="143865" y="87236"/>
                </a:lnTo>
                <a:lnTo>
                  <a:pt x="144310" y="88506"/>
                </a:lnTo>
                <a:lnTo>
                  <a:pt x="145059" y="89776"/>
                </a:lnTo>
                <a:lnTo>
                  <a:pt x="131902" y="89776"/>
                </a:lnTo>
                <a:lnTo>
                  <a:pt x="131953" y="79616"/>
                </a:lnTo>
                <a:lnTo>
                  <a:pt x="132054" y="78346"/>
                </a:lnTo>
                <a:lnTo>
                  <a:pt x="132130" y="77165"/>
                </a:lnTo>
                <a:lnTo>
                  <a:pt x="132219" y="75806"/>
                </a:lnTo>
                <a:lnTo>
                  <a:pt x="132308" y="74549"/>
                </a:lnTo>
                <a:lnTo>
                  <a:pt x="132397" y="73266"/>
                </a:lnTo>
                <a:lnTo>
                  <a:pt x="132118" y="73266"/>
                </a:lnTo>
                <a:lnTo>
                  <a:pt x="131521" y="74549"/>
                </a:lnTo>
                <a:lnTo>
                  <a:pt x="130860" y="75806"/>
                </a:lnTo>
                <a:lnTo>
                  <a:pt x="130009" y="75806"/>
                </a:lnTo>
                <a:lnTo>
                  <a:pt x="130035" y="73266"/>
                </a:lnTo>
                <a:lnTo>
                  <a:pt x="130556" y="70726"/>
                </a:lnTo>
                <a:lnTo>
                  <a:pt x="131165" y="68186"/>
                </a:lnTo>
                <a:lnTo>
                  <a:pt x="131445" y="67005"/>
                </a:lnTo>
                <a:lnTo>
                  <a:pt x="135991" y="67005"/>
                </a:lnTo>
                <a:lnTo>
                  <a:pt x="134251" y="70713"/>
                </a:lnTo>
                <a:lnTo>
                  <a:pt x="133591" y="74002"/>
                </a:lnTo>
                <a:lnTo>
                  <a:pt x="133921" y="80581"/>
                </a:lnTo>
                <a:lnTo>
                  <a:pt x="135102" y="83642"/>
                </a:lnTo>
                <a:lnTo>
                  <a:pt x="137807" y="85534"/>
                </a:lnTo>
                <a:lnTo>
                  <a:pt x="138785" y="82816"/>
                </a:lnTo>
                <a:lnTo>
                  <a:pt x="139496" y="80137"/>
                </a:lnTo>
                <a:lnTo>
                  <a:pt x="141135" y="77279"/>
                </a:lnTo>
                <a:lnTo>
                  <a:pt x="138277" y="78867"/>
                </a:lnTo>
                <a:lnTo>
                  <a:pt x="137325" y="81876"/>
                </a:lnTo>
                <a:lnTo>
                  <a:pt x="137591" y="84632"/>
                </a:lnTo>
                <a:lnTo>
                  <a:pt x="137604" y="84759"/>
                </a:lnTo>
                <a:lnTo>
                  <a:pt x="135534" y="81432"/>
                </a:lnTo>
                <a:lnTo>
                  <a:pt x="134975" y="77304"/>
                </a:lnTo>
                <a:lnTo>
                  <a:pt x="135534" y="70218"/>
                </a:lnTo>
                <a:lnTo>
                  <a:pt x="136359" y="67005"/>
                </a:lnTo>
                <a:lnTo>
                  <a:pt x="143103" y="67005"/>
                </a:lnTo>
                <a:lnTo>
                  <a:pt x="143916" y="65646"/>
                </a:lnTo>
                <a:lnTo>
                  <a:pt x="137058" y="65646"/>
                </a:lnTo>
                <a:lnTo>
                  <a:pt x="139801" y="64096"/>
                </a:lnTo>
                <a:lnTo>
                  <a:pt x="139700" y="63855"/>
                </a:lnTo>
                <a:lnTo>
                  <a:pt x="138607" y="63766"/>
                </a:lnTo>
                <a:lnTo>
                  <a:pt x="137287" y="63360"/>
                </a:lnTo>
                <a:lnTo>
                  <a:pt x="135826" y="61010"/>
                </a:lnTo>
                <a:lnTo>
                  <a:pt x="137439" y="59220"/>
                </a:lnTo>
                <a:lnTo>
                  <a:pt x="138582" y="58267"/>
                </a:lnTo>
                <a:lnTo>
                  <a:pt x="138658" y="57988"/>
                </a:lnTo>
                <a:lnTo>
                  <a:pt x="137033" y="58648"/>
                </a:lnTo>
                <a:lnTo>
                  <a:pt x="135432" y="59880"/>
                </a:lnTo>
                <a:lnTo>
                  <a:pt x="135420" y="63004"/>
                </a:lnTo>
                <a:lnTo>
                  <a:pt x="136664" y="64020"/>
                </a:lnTo>
                <a:lnTo>
                  <a:pt x="138087" y="64300"/>
                </a:lnTo>
                <a:lnTo>
                  <a:pt x="137096" y="65227"/>
                </a:lnTo>
                <a:lnTo>
                  <a:pt x="136791" y="65646"/>
                </a:lnTo>
                <a:lnTo>
                  <a:pt x="128917" y="65646"/>
                </a:lnTo>
                <a:lnTo>
                  <a:pt x="128104" y="67005"/>
                </a:lnTo>
                <a:lnTo>
                  <a:pt x="126796" y="67005"/>
                </a:lnTo>
                <a:lnTo>
                  <a:pt x="127330" y="65646"/>
                </a:lnTo>
                <a:lnTo>
                  <a:pt x="128917" y="65646"/>
                </a:lnTo>
                <a:lnTo>
                  <a:pt x="129679" y="64376"/>
                </a:lnTo>
                <a:lnTo>
                  <a:pt x="130251" y="64376"/>
                </a:lnTo>
                <a:lnTo>
                  <a:pt x="130797" y="63385"/>
                </a:lnTo>
                <a:lnTo>
                  <a:pt x="130886" y="63233"/>
                </a:lnTo>
                <a:lnTo>
                  <a:pt x="131813" y="63233"/>
                </a:lnTo>
                <a:lnTo>
                  <a:pt x="130937" y="61836"/>
                </a:lnTo>
                <a:lnTo>
                  <a:pt x="133540" y="61836"/>
                </a:lnTo>
                <a:lnTo>
                  <a:pt x="133489" y="60629"/>
                </a:lnTo>
                <a:lnTo>
                  <a:pt x="132524" y="59296"/>
                </a:lnTo>
                <a:lnTo>
                  <a:pt x="134251" y="59296"/>
                </a:lnTo>
                <a:lnTo>
                  <a:pt x="135064" y="58026"/>
                </a:lnTo>
                <a:lnTo>
                  <a:pt x="134531" y="58026"/>
                </a:lnTo>
                <a:lnTo>
                  <a:pt x="135953" y="56756"/>
                </a:lnTo>
                <a:lnTo>
                  <a:pt x="137363" y="56756"/>
                </a:lnTo>
                <a:lnTo>
                  <a:pt x="138696" y="55600"/>
                </a:lnTo>
                <a:lnTo>
                  <a:pt x="138468" y="55600"/>
                </a:lnTo>
                <a:lnTo>
                  <a:pt x="139915" y="54216"/>
                </a:lnTo>
                <a:lnTo>
                  <a:pt x="136702" y="54216"/>
                </a:lnTo>
                <a:lnTo>
                  <a:pt x="136664" y="55600"/>
                </a:lnTo>
                <a:lnTo>
                  <a:pt x="135356" y="55600"/>
                </a:lnTo>
                <a:lnTo>
                  <a:pt x="134264" y="56756"/>
                </a:lnTo>
                <a:lnTo>
                  <a:pt x="132638" y="56756"/>
                </a:lnTo>
                <a:lnTo>
                  <a:pt x="132816" y="58026"/>
                </a:lnTo>
                <a:lnTo>
                  <a:pt x="132943" y="58026"/>
                </a:lnTo>
                <a:lnTo>
                  <a:pt x="129984" y="59296"/>
                </a:lnTo>
                <a:lnTo>
                  <a:pt x="130467" y="60629"/>
                </a:lnTo>
                <a:lnTo>
                  <a:pt x="129222" y="60629"/>
                </a:lnTo>
                <a:lnTo>
                  <a:pt x="128092" y="61836"/>
                </a:lnTo>
                <a:lnTo>
                  <a:pt x="128536" y="63233"/>
                </a:lnTo>
                <a:lnTo>
                  <a:pt x="128104" y="63233"/>
                </a:lnTo>
                <a:lnTo>
                  <a:pt x="126568" y="64376"/>
                </a:lnTo>
                <a:lnTo>
                  <a:pt x="126441" y="64376"/>
                </a:lnTo>
                <a:lnTo>
                  <a:pt x="126377" y="65646"/>
                </a:lnTo>
                <a:lnTo>
                  <a:pt x="126365" y="67005"/>
                </a:lnTo>
                <a:lnTo>
                  <a:pt x="126022" y="68186"/>
                </a:lnTo>
                <a:lnTo>
                  <a:pt x="125615" y="67005"/>
                </a:lnTo>
                <a:lnTo>
                  <a:pt x="126365" y="67005"/>
                </a:lnTo>
                <a:lnTo>
                  <a:pt x="126365" y="65646"/>
                </a:lnTo>
                <a:lnTo>
                  <a:pt x="124561" y="65646"/>
                </a:lnTo>
                <a:lnTo>
                  <a:pt x="124968" y="66624"/>
                </a:lnTo>
                <a:lnTo>
                  <a:pt x="125031" y="66751"/>
                </a:lnTo>
                <a:lnTo>
                  <a:pt x="125133" y="67005"/>
                </a:lnTo>
                <a:lnTo>
                  <a:pt x="123685" y="67005"/>
                </a:lnTo>
                <a:lnTo>
                  <a:pt x="124802" y="69456"/>
                </a:lnTo>
                <a:lnTo>
                  <a:pt x="125920" y="71996"/>
                </a:lnTo>
                <a:lnTo>
                  <a:pt x="126047" y="71996"/>
                </a:lnTo>
                <a:lnTo>
                  <a:pt x="127012" y="69456"/>
                </a:lnTo>
                <a:lnTo>
                  <a:pt x="127584" y="68186"/>
                </a:lnTo>
                <a:lnTo>
                  <a:pt x="128117" y="67005"/>
                </a:lnTo>
                <a:lnTo>
                  <a:pt x="131318" y="67005"/>
                </a:lnTo>
                <a:lnTo>
                  <a:pt x="129108" y="68186"/>
                </a:lnTo>
                <a:lnTo>
                  <a:pt x="127736" y="70726"/>
                </a:lnTo>
                <a:lnTo>
                  <a:pt x="126301" y="75806"/>
                </a:lnTo>
                <a:lnTo>
                  <a:pt x="126288" y="80886"/>
                </a:lnTo>
                <a:lnTo>
                  <a:pt x="126555" y="80886"/>
                </a:lnTo>
                <a:lnTo>
                  <a:pt x="126961" y="79616"/>
                </a:lnTo>
                <a:lnTo>
                  <a:pt x="127330" y="77317"/>
                </a:lnTo>
                <a:lnTo>
                  <a:pt x="128282" y="73266"/>
                </a:lnTo>
                <a:lnTo>
                  <a:pt x="128993" y="70726"/>
                </a:lnTo>
                <a:lnTo>
                  <a:pt x="129743" y="69494"/>
                </a:lnTo>
                <a:lnTo>
                  <a:pt x="129247" y="70726"/>
                </a:lnTo>
                <a:lnTo>
                  <a:pt x="128803" y="74549"/>
                </a:lnTo>
                <a:lnTo>
                  <a:pt x="129082" y="75806"/>
                </a:lnTo>
                <a:lnTo>
                  <a:pt x="129540" y="78346"/>
                </a:lnTo>
                <a:lnTo>
                  <a:pt x="129667" y="78346"/>
                </a:lnTo>
                <a:lnTo>
                  <a:pt x="130352" y="77317"/>
                </a:lnTo>
                <a:lnTo>
                  <a:pt x="130441" y="77165"/>
                </a:lnTo>
                <a:lnTo>
                  <a:pt x="131114" y="77165"/>
                </a:lnTo>
                <a:lnTo>
                  <a:pt x="131610" y="75806"/>
                </a:lnTo>
                <a:lnTo>
                  <a:pt x="131102" y="78346"/>
                </a:lnTo>
                <a:lnTo>
                  <a:pt x="130733" y="80886"/>
                </a:lnTo>
                <a:lnTo>
                  <a:pt x="130263" y="84696"/>
                </a:lnTo>
                <a:lnTo>
                  <a:pt x="130276" y="85966"/>
                </a:lnTo>
                <a:lnTo>
                  <a:pt x="130644" y="88506"/>
                </a:lnTo>
                <a:lnTo>
                  <a:pt x="130937" y="89776"/>
                </a:lnTo>
                <a:lnTo>
                  <a:pt x="121043" y="89776"/>
                </a:lnTo>
                <a:lnTo>
                  <a:pt x="121246" y="88976"/>
                </a:lnTo>
                <a:lnTo>
                  <a:pt x="121361" y="88506"/>
                </a:lnTo>
                <a:lnTo>
                  <a:pt x="121462" y="87236"/>
                </a:lnTo>
                <a:lnTo>
                  <a:pt x="121551" y="83426"/>
                </a:lnTo>
                <a:lnTo>
                  <a:pt x="121043" y="79616"/>
                </a:lnTo>
                <a:lnTo>
                  <a:pt x="120700" y="78346"/>
                </a:lnTo>
                <a:lnTo>
                  <a:pt x="120294" y="75806"/>
                </a:lnTo>
                <a:lnTo>
                  <a:pt x="120726" y="77165"/>
                </a:lnTo>
                <a:lnTo>
                  <a:pt x="121450" y="77165"/>
                </a:lnTo>
                <a:lnTo>
                  <a:pt x="122161" y="78346"/>
                </a:lnTo>
                <a:lnTo>
                  <a:pt x="122351" y="78346"/>
                </a:lnTo>
                <a:lnTo>
                  <a:pt x="122516" y="77317"/>
                </a:lnTo>
                <a:lnTo>
                  <a:pt x="122720" y="75806"/>
                </a:lnTo>
                <a:lnTo>
                  <a:pt x="123164" y="73266"/>
                </a:lnTo>
                <a:lnTo>
                  <a:pt x="122542" y="70726"/>
                </a:lnTo>
                <a:lnTo>
                  <a:pt x="121373" y="68186"/>
                </a:lnTo>
                <a:lnTo>
                  <a:pt x="122859" y="70726"/>
                </a:lnTo>
                <a:lnTo>
                  <a:pt x="123596" y="73266"/>
                </a:lnTo>
                <a:lnTo>
                  <a:pt x="124472" y="77165"/>
                </a:lnTo>
                <a:lnTo>
                  <a:pt x="124866" y="78346"/>
                </a:lnTo>
                <a:lnTo>
                  <a:pt x="125349" y="80886"/>
                </a:lnTo>
                <a:lnTo>
                  <a:pt x="125514" y="80886"/>
                </a:lnTo>
                <a:lnTo>
                  <a:pt x="125603" y="73266"/>
                </a:lnTo>
                <a:lnTo>
                  <a:pt x="122885" y="69456"/>
                </a:lnTo>
                <a:lnTo>
                  <a:pt x="121869" y="68186"/>
                </a:lnTo>
                <a:lnTo>
                  <a:pt x="120751" y="67005"/>
                </a:lnTo>
                <a:lnTo>
                  <a:pt x="123672" y="67005"/>
                </a:lnTo>
                <a:lnTo>
                  <a:pt x="122961" y="65646"/>
                </a:lnTo>
                <a:lnTo>
                  <a:pt x="115049" y="65646"/>
                </a:lnTo>
                <a:lnTo>
                  <a:pt x="114693" y="65138"/>
                </a:lnTo>
                <a:lnTo>
                  <a:pt x="114312" y="64744"/>
                </a:lnTo>
                <a:lnTo>
                  <a:pt x="113804" y="64338"/>
                </a:lnTo>
                <a:lnTo>
                  <a:pt x="115582" y="63995"/>
                </a:lnTo>
                <a:lnTo>
                  <a:pt x="117005" y="62445"/>
                </a:lnTo>
                <a:lnTo>
                  <a:pt x="115874" y="59423"/>
                </a:lnTo>
                <a:lnTo>
                  <a:pt x="114617" y="58508"/>
                </a:lnTo>
                <a:lnTo>
                  <a:pt x="113347" y="57937"/>
                </a:lnTo>
                <a:lnTo>
                  <a:pt x="113284" y="58216"/>
                </a:lnTo>
                <a:lnTo>
                  <a:pt x="114236" y="59029"/>
                </a:lnTo>
                <a:lnTo>
                  <a:pt x="114858" y="59804"/>
                </a:lnTo>
                <a:lnTo>
                  <a:pt x="116116" y="62674"/>
                </a:lnTo>
                <a:lnTo>
                  <a:pt x="113969" y="63652"/>
                </a:lnTo>
                <a:lnTo>
                  <a:pt x="111963" y="63881"/>
                </a:lnTo>
                <a:lnTo>
                  <a:pt x="111925" y="64008"/>
                </a:lnTo>
                <a:lnTo>
                  <a:pt x="114592" y="65646"/>
                </a:lnTo>
                <a:lnTo>
                  <a:pt x="107988" y="65646"/>
                </a:lnTo>
                <a:lnTo>
                  <a:pt x="108724" y="67005"/>
                </a:lnTo>
                <a:lnTo>
                  <a:pt x="115239" y="67005"/>
                </a:lnTo>
                <a:lnTo>
                  <a:pt x="116014" y="69164"/>
                </a:lnTo>
                <a:lnTo>
                  <a:pt x="117068" y="76352"/>
                </a:lnTo>
                <a:lnTo>
                  <a:pt x="116598" y="81038"/>
                </a:lnTo>
                <a:lnTo>
                  <a:pt x="114312" y="84874"/>
                </a:lnTo>
                <a:lnTo>
                  <a:pt x="114287" y="84658"/>
                </a:lnTo>
                <a:lnTo>
                  <a:pt x="114528" y="81775"/>
                </a:lnTo>
                <a:lnTo>
                  <a:pt x="113588" y="78854"/>
                </a:lnTo>
                <a:lnTo>
                  <a:pt x="111048" y="77317"/>
                </a:lnTo>
                <a:lnTo>
                  <a:pt x="110909" y="77292"/>
                </a:lnTo>
                <a:lnTo>
                  <a:pt x="110820" y="77457"/>
                </a:lnTo>
                <a:lnTo>
                  <a:pt x="111556" y="78689"/>
                </a:lnTo>
                <a:lnTo>
                  <a:pt x="112115" y="79908"/>
                </a:lnTo>
                <a:lnTo>
                  <a:pt x="113969" y="85496"/>
                </a:lnTo>
                <a:lnTo>
                  <a:pt x="114096" y="85547"/>
                </a:lnTo>
                <a:lnTo>
                  <a:pt x="117602" y="83172"/>
                </a:lnTo>
                <a:lnTo>
                  <a:pt x="118465" y="78752"/>
                </a:lnTo>
                <a:lnTo>
                  <a:pt x="117868" y="71628"/>
                </a:lnTo>
                <a:lnTo>
                  <a:pt x="116903" y="68275"/>
                </a:lnTo>
                <a:lnTo>
                  <a:pt x="116001" y="67005"/>
                </a:lnTo>
                <a:lnTo>
                  <a:pt x="120319" y="67005"/>
                </a:lnTo>
                <a:lnTo>
                  <a:pt x="121335" y="69456"/>
                </a:lnTo>
                <a:lnTo>
                  <a:pt x="121653" y="71996"/>
                </a:lnTo>
                <a:lnTo>
                  <a:pt x="121780" y="75806"/>
                </a:lnTo>
                <a:lnTo>
                  <a:pt x="121069" y="75806"/>
                </a:lnTo>
                <a:lnTo>
                  <a:pt x="120421" y="74549"/>
                </a:lnTo>
                <a:lnTo>
                  <a:pt x="119837" y="73266"/>
                </a:lnTo>
                <a:lnTo>
                  <a:pt x="119468" y="73266"/>
                </a:lnTo>
                <a:lnTo>
                  <a:pt x="119583" y="75806"/>
                </a:lnTo>
                <a:lnTo>
                  <a:pt x="119672" y="77165"/>
                </a:lnTo>
                <a:lnTo>
                  <a:pt x="119761" y="78346"/>
                </a:lnTo>
                <a:lnTo>
                  <a:pt x="119849" y="79616"/>
                </a:lnTo>
                <a:lnTo>
                  <a:pt x="119926" y="89776"/>
                </a:lnTo>
                <a:lnTo>
                  <a:pt x="106667" y="89776"/>
                </a:lnTo>
                <a:lnTo>
                  <a:pt x="107899" y="87236"/>
                </a:lnTo>
                <a:lnTo>
                  <a:pt x="108331" y="85966"/>
                </a:lnTo>
                <a:lnTo>
                  <a:pt x="107873" y="82156"/>
                </a:lnTo>
                <a:lnTo>
                  <a:pt x="107683" y="82156"/>
                </a:lnTo>
                <a:lnTo>
                  <a:pt x="107302" y="83426"/>
                </a:lnTo>
                <a:lnTo>
                  <a:pt x="105956" y="85471"/>
                </a:lnTo>
                <a:lnTo>
                  <a:pt x="105956" y="87236"/>
                </a:lnTo>
                <a:lnTo>
                  <a:pt x="104851" y="89776"/>
                </a:lnTo>
                <a:lnTo>
                  <a:pt x="103098" y="89776"/>
                </a:lnTo>
                <a:lnTo>
                  <a:pt x="103924" y="88506"/>
                </a:lnTo>
                <a:lnTo>
                  <a:pt x="105956" y="87236"/>
                </a:lnTo>
                <a:lnTo>
                  <a:pt x="105956" y="85471"/>
                </a:lnTo>
                <a:lnTo>
                  <a:pt x="105625" y="85966"/>
                </a:lnTo>
                <a:lnTo>
                  <a:pt x="107251" y="82156"/>
                </a:lnTo>
                <a:lnTo>
                  <a:pt x="107276" y="77165"/>
                </a:lnTo>
                <a:lnTo>
                  <a:pt x="106248" y="75806"/>
                </a:lnTo>
                <a:lnTo>
                  <a:pt x="105219" y="74549"/>
                </a:lnTo>
                <a:lnTo>
                  <a:pt x="106514" y="74549"/>
                </a:lnTo>
                <a:lnTo>
                  <a:pt x="108839" y="77165"/>
                </a:lnTo>
                <a:lnTo>
                  <a:pt x="108673" y="75806"/>
                </a:lnTo>
                <a:lnTo>
                  <a:pt x="108407" y="74549"/>
                </a:lnTo>
                <a:lnTo>
                  <a:pt x="107594" y="73266"/>
                </a:lnTo>
                <a:lnTo>
                  <a:pt x="105384" y="71996"/>
                </a:lnTo>
                <a:lnTo>
                  <a:pt x="104254" y="70726"/>
                </a:lnTo>
                <a:lnTo>
                  <a:pt x="102806" y="70726"/>
                </a:lnTo>
                <a:lnTo>
                  <a:pt x="104800" y="68186"/>
                </a:lnTo>
                <a:lnTo>
                  <a:pt x="106591" y="69456"/>
                </a:lnTo>
                <a:lnTo>
                  <a:pt x="107657" y="69456"/>
                </a:lnTo>
                <a:lnTo>
                  <a:pt x="108648" y="67005"/>
                </a:lnTo>
                <a:lnTo>
                  <a:pt x="107759" y="67005"/>
                </a:lnTo>
                <a:lnTo>
                  <a:pt x="106959" y="65646"/>
                </a:lnTo>
                <a:lnTo>
                  <a:pt x="106108" y="65646"/>
                </a:lnTo>
                <a:lnTo>
                  <a:pt x="107099" y="67005"/>
                </a:lnTo>
                <a:lnTo>
                  <a:pt x="107696" y="67005"/>
                </a:lnTo>
                <a:lnTo>
                  <a:pt x="107619" y="68186"/>
                </a:lnTo>
                <a:lnTo>
                  <a:pt x="105740" y="68186"/>
                </a:lnTo>
                <a:lnTo>
                  <a:pt x="104736" y="67005"/>
                </a:lnTo>
                <a:lnTo>
                  <a:pt x="106616" y="67005"/>
                </a:lnTo>
                <a:lnTo>
                  <a:pt x="105244" y="65646"/>
                </a:lnTo>
                <a:lnTo>
                  <a:pt x="106108" y="65646"/>
                </a:lnTo>
                <a:lnTo>
                  <a:pt x="104597" y="64592"/>
                </a:lnTo>
                <a:lnTo>
                  <a:pt x="104597" y="67005"/>
                </a:lnTo>
                <a:lnTo>
                  <a:pt x="103644" y="68186"/>
                </a:lnTo>
                <a:lnTo>
                  <a:pt x="104127" y="68186"/>
                </a:lnTo>
                <a:lnTo>
                  <a:pt x="102565" y="69456"/>
                </a:lnTo>
                <a:lnTo>
                  <a:pt x="100787" y="70726"/>
                </a:lnTo>
                <a:lnTo>
                  <a:pt x="96469" y="71996"/>
                </a:lnTo>
                <a:lnTo>
                  <a:pt x="95300" y="73266"/>
                </a:lnTo>
                <a:lnTo>
                  <a:pt x="95669" y="71996"/>
                </a:lnTo>
                <a:lnTo>
                  <a:pt x="96100" y="71996"/>
                </a:lnTo>
                <a:lnTo>
                  <a:pt x="96901" y="70726"/>
                </a:lnTo>
                <a:lnTo>
                  <a:pt x="97396" y="70726"/>
                </a:lnTo>
                <a:lnTo>
                  <a:pt x="99212" y="69456"/>
                </a:lnTo>
                <a:lnTo>
                  <a:pt x="100101" y="68186"/>
                </a:lnTo>
                <a:lnTo>
                  <a:pt x="101803" y="67005"/>
                </a:lnTo>
                <a:lnTo>
                  <a:pt x="99568" y="67005"/>
                </a:lnTo>
                <a:lnTo>
                  <a:pt x="98971" y="68186"/>
                </a:lnTo>
                <a:lnTo>
                  <a:pt x="97294" y="68186"/>
                </a:lnTo>
                <a:lnTo>
                  <a:pt x="98094" y="67005"/>
                </a:lnTo>
                <a:lnTo>
                  <a:pt x="96850" y="67005"/>
                </a:lnTo>
                <a:lnTo>
                  <a:pt x="96850" y="68186"/>
                </a:lnTo>
                <a:lnTo>
                  <a:pt x="95427" y="69456"/>
                </a:lnTo>
                <a:lnTo>
                  <a:pt x="93941" y="69456"/>
                </a:lnTo>
                <a:lnTo>
                  <a:pt x="95072" y="68186"/>
                </a:lnTo>
                <a:lnTo>
                  <a:pt x="96850" y="68186"/>
                </a:lnTo>
                <a:lnTo>
                  <a:pt x="96850" y="67005"/>
                </a:lnTo>
                <a:lnTo>
                  <a:pt x="96050" y="67005"/>
                </a:lnTo>
                <a:lnTo>
                  <a:pt x="93065" y="68186"/>
                </a:lnTo>
                <a:lnTo>
                  <a:pt x="92697" y="69456"/>
                </a:lnTo>
                <a:lnTo>
                  <a:pt x="91909" y="69456"/>
                </a:lnTo>
                <a:lnTo>
                  <a:pt x="91668" y="70726"/>
                </a:lnTo>
                <a:lnTo>
                  <a:pt x="91490" y="70726"/>
                </a:lnTo>
                <a:lnTo>
                  <a:pt x="91427" y="69456"/>
                </a:lnTo>
                <a:lnTo>
                  <a:pt x="92036" y="67005"/>
                </a:lnTo>
                <a:lnTo>
                  <a:pt x="92684" y="67005"/>
                </a:lnTo>
                <a:lnTo>
                  <a:pt x="96862" y="65646"/>
                </a:lnTo>
                <a:lnTo>
                  <a:pt x="93103" y="65646"/>
                </a:lnTo>
                <a:lnTo>
                  <a:pt x="91313" y="66751"/>
                </a:lnTo>
                <a:lnTo>
                  <a:pt x="91008" y="67005"/>
                </a:lnTo>
                <a:lnTo>
                  <a:pt x="90411" y="68186"/>
                </a:lnTo>
                <a:lnTo>
                  <a:pt x="90297" y="69456"/>
                </a:lnTo>
                <a:lnTo>
                  <a:pt x="89585" y="68186"/>
                </a:lnTo>
                <a:lnTo>
                  <a:pt x="89166" y="67005"/>
                </a:lnTo>
                <a:lnTo>
                  <a:pt x="89103" y="66624"/>
                </a:lnTo>
                <a:lnTo>
                  <a:pt x="89014" y="65646"/>
                </a:lnTo>
                <a:lnTo>
                  <a:pt x="88887" y="64376"/>
                </a:lnTo>
                <a:lnTo>
                  <a:pt x="88773" y="63233"/>
                </a:lnTo>
                <a:lnTo>
                  <a:pt x="89090" y="61836"/>
                </a:lnTo>
                <a:lnTo>
                  <a:pt x="90932" y="59296"/>
                </a:lnTo>
                <a:lnTo>
                  <a:pt x="91427" y="59296"/>
                </a:lnTo>
                <a:lnTo>
                  <a:pt x="92773" y="58026"/>
                </a:lnTo>
                <a:lnTo>
                  <a:pt x="95491" y="58026"/>
                </a:lnTo>
                <a:lnTo>
                  <a:pt x="96710" y="59296"/>
                </a:lnTo>
                <a:lnTo>
                  <a:pt x="97497" y="61836"/>
                </a:lnTo>
                <a:lnTo>
                  <a:pt x="98082" y="63233"/>
                </a:lnTo>
                <a:lnTo>
                  <a:pt x="100698" y="63233"/>
                </a:lnTo>
                <a:lnTo>
                  <a:pt x="101155" y="61836"/>
                </a:lnTo>
                <a:lnTo>
                  <a:pt x="101295" y="63233"/>
                </a:lnTo>
                <a:lnTo>
                  <a:pt x="101752" y="63233"/>
                </a:lnTo>
                <a:lnTo>
                  <a:pt x="103670" y="64376"/>
                </a:lnTo>
                <a:lnTo>
                  <a:pt x="99834" y="64376"/>
                </a:lnTo>
                <a:lnTo>
                  <a:pt x="98729" y="65646"/>
                </a:lnTo>
                <a:lnTo>
                  <a:pt x="103352" y="65646"/>
                </a:lnTo>
                <a:lnTo>
                  <a:pt x="101828" y="67005"/>
                </a:lnTo>
                <a:lnTo>
                  <a:pt x="104597" y="67005"/>
                </a:lnTo>
                <a:lnTo>
                  <a:pt x="104597" y="64592"/>
                </a:lnTo>
                <a:lnTo>
                  <a:pt x="104292" y="64376"/>
                </a:lnTo>
                <a:lnTo>
                  <a:pt x="106172" y="64376"/>
                </a:lnTo>
                <a:lnTo>
                  <a:pt x="106959" y="65646"/>
                </a:lnTo>
                <a:lnTo>
                  <a:pt x="107645" y="65646"/>
                </a:lnTo>
                <a:lnTo>
                  <a:pt x="107276" y="64376"/>
                </a:lnTo>
                <a:lnTo>
                  <a:pt x="105867" y="63233"/>
                </a:lnTo>
                <a:lnTo>
                  <a:pt x="104660" y="63233"/>
                </a:lnTo>
                <a:lnTo>
                  <a:pt x="107772" y="61836"/>
                </a:lnTo>
                <a:lnTo>
                  <a:pt x="108750" y="60629"/>
                </a:lnTo>
                <a:lnTo>
                  <a:pt x="109105" y="59550"/>
                </a:lnTo>
                <a:lnTo>
                  <a:pt x="109562" y="58026"/>
                </a:lnTo>
                <a:lnTo>
                  <a:pt x="111658" y="58026"/>
                </a:lnTo>
                <a:lnTo>
                  <a:pt x="111340" y="56756"/>
                </a:lnTo>
                <a:lnTo>
                  <a:pt x="110858" y="56756"/>
                </a:lnTo>
                <a:lnTo>
                  <a:pt x="109880" y="56311"/>
                </a:lnTo>
                <a:lnTo>
                  <a:pt x="109880" y="56756"/>
                </a:lnTo>
                <a:lnTo>
                  <a:pt x="109042" y="58026"/>
                </a:lnTo>
                <a:lnTo>
                  <a:pt x="108419" y="58026"/>
                </a:lnTo>
                <a:lnTo>
                  <a:pt x="108077" y="59296"/>
                </a:lnTo>
                <a:lnTo>
                  <a:pt x="107530" y="60629"/>
                </a:lnTo>
                <a:lnTo>
                  <a:pt x="106832" y="60629"/>
                </a:lnTo>
                <a:lnTo>
                  <a:pt x="104762" y="61836"/>
                </a:lnTo>
                <a:lnTo>
                  <a:pt x="103657" y="61836"/>
                </a:lnTo>
                <a:lnTo>
                  <a:pt x="103657" y="63233"/>
                </a:lnTo>
                <a:lnTo>
                  <a:pt x="102666" y="63233"/>
                </a:lnTo>
                <a:lnTo>
                  <a:pt x="102412" y="61836"/>
                </a:lnTo>
                <a:lnTo>
                  <a:pt x="103657" y="63233"/>
                </a:lnTo>
                <a:lnTo>
                  <a:pt x="103657" y="61836"/>
                </a:lnTo>
                <a:lnTo>
                  <a:pt x="103098" y="61836"/>
                </a:lnTo>
                <a:lnTo>
                  <a:pt x="102971" y="60629"/>
                </a:lnTo>
                <a:lnTo>
                  <a:pt x="102971" y="59296"/>
                </a:lnTo>
                <a:lnTo>
                  <a:pt x="103339" y="59296"/>
                </a:lnTo>
                <a:lnTo>
                  <a:pt x="103454" y="60629"/>
                </a:lnTo>
                <a:lnTo>
                  <a:pt x="105879" y="60629"/>
                </a:lnTo>
                <a:lnTo>
                  <a:pt x="105956" y="59296"/>
                </a:lnTo>
                <a:lnTo>
                  <a:pt x="105422" y="58026"/>
                </a:lnTo>
                <a:lnTo>
                  <a:pt x="106591" y="59296"/>
                </a:lnTo>
                <a:lnTo>
                  <a:pt x="106832" y="60629"/>
                </a:lnTo>
                <a:lnTo>
                  <a:pt x="106908" y="59296"/>
                </a:lnTo>
                <a:lnTo>
                  <a:pt x="107315" y="58026"/>
                </a:lnTo>
                <a:lnTo>
                  <a:pt x="106984" y="58026"/>
                </a:lnTo>
                <a:lnTo>
                  <a:pt x="106984" y="56756"/>
                </a:lnTo>
                <a:lnTo>
                  <a:pt x="109880" y="56756"/>
                </a:lnTo>
                <a:lnTo>
                  <a:pt x="109880" y="56311"/>
                </a:lnTo>
                <a:lnTo>
                  <a:pt x="108381" y="55600"/>
                </a:lnTo>
                <a:lnTo>
                  <a:pt x="108013" y="55600"/>
                </a:lnTo>
                <a:lnTo>
                  <a:pt x="106527" y="56756"/>
                </a:lnTo>
                <a:lnTo>
                  <a:pt x="106121" y="56756"/>
                </a:lnTo>
                <a:lnTo>
                  <a:pt x="105130" y="58026"/>
                </a:lnTo>
                <a:lnTo>
                  <a:pt x="104127" y="58026"/>
                </a:lnTo>
                <a:lnTo>
                  <a:pt x="102235" y="59296"/>
                </a:lnTo>
                <a:lnTo>
                  <a:pt x="100482" y="59296"/>
                </a:lnTo>
                <a:lnTo>
                  <a:pt x="100482" y="60629"/>
                </a:lnTo>
                <a:lnTo>
                  <a:pt x="100241" y="61836"/>
                </a:lnTo>
                <a:lnTo>
                  <a:pt x="98513" y="61836"/>
                </a:lnTo>
                <a:lnTo>
                  <a:pt x="98285" y="60629"/>
                </a:lnTo>
                <a:lnTo>
                  <a:pt x="97853" y="59550"/>
                </a:lnTo>
                <a:lnTo>
                  <a:pt x="97751" y="59296"/>
                </a:lnTo>
                <a:lnTo>
                  <a:pt x="97193" y="59296"/>
                </a:lnTo>
                <a:lnTo>
                  <a:pt x="96723" y="58026"/>
                </a:lnTo>
                <a:lnTo>
                  <a:pt x="97472" y="58026"/>
                </a:lnTo>
                <a:lnTo>
                  <a:pt x="98615" y="59296"/>
                </a:lnTo>
                <a:lnTo>
                  <a:pt x="98183" y="59296"/>
                </a:lnTo>
                <a:lnTo>
                  <a:pt x="98513" y="60629"/>
                </a:lnTo>
                <a:lnTo>
                  <a:pt x="99466" y="60629"/>
                </a:lnTo>
                <a:lnTo>
                  <a:pt x="98983" y="59550"/>
                </a:lnTo>
                <a:lnTo>
                  <a:pt x="100482" y="60629"/>
                </a:lnTo>
                <a:lnTo>
                  <a:pt x="100482" y="59296"/>
                </a:lnTo>
                <a:lnTo>
                  <a:pt x="99682" y="58026"/>
                </a:lnTo>
                <a:lnTo>
                  <a:pt x="97751" y="58026"/>
                </a:lnTo>
                <a:lnTo>
                  <a:pt x="96570" y="56756"/>
                </a:lnTo>
                <a:lnTo>
                  <a:pt x="95440" y="56756"/>
                </a:lnTo>
                <a:lnTo>
                  <a:pt x="95491" y="55600"/>
                </a:lnTo>
                <a:lnTo>
                  <a:pt x="97116" y="55600"/>
                </a:lnTo>
                <a:lnTo>
                  <a:pt x="98310" y="54216"/>
                </a:lnTo>
                <a:lnTo>
                  <a:pt x="99148" y="54216"/>
                </a:lnTo>
                <a:lnTo>
                  <a:pt x="102501" y="52946"/>
                </a:lnTo>
                <a:lnTo>
                  <a:pt x="105905" y="52946"/>
                </a:lnTo>
                <a:lnTo>
                  <a:pt x="110667" y="54216"/>
                </a:lnTo>
                <a:lnTo>
                  <a:pt x="111975" y="54216"/>
                </a:lnTo>
                <a:lnTo>
                  <a:pt x="113588" y="55740"/>
                </a:lnTo>
                <a:lnTo>
                  <a:pt x="115887" y="56756"/>
                </a:lnTo>
                <a:lnTo>
                  <a:pt x="117424" y="58026"/>
                </a:lnTo>
                <a:lnTo>
                  <a:pt x="116928" y="58026"/>
                </a:lnTo>
                <a:lnTo>
                  <a:pt x="117652" y="59296"/>
                </a:lnTo>
                <a:lnTo>
                  <a:pt x="119380" y="59296"/>
                </a:lnTo>
                <a:lnTo>
                  <a:pt x="118364" y="60629"/>
                </a:lnTo>
                <a:lnTo>
                  <a:pt x="118198" y="61836"/>
                </a:lnTo>
                <a:lnTo>
                  <a:pt x="120980" y="61836"/>
                </a:lnTo>
                <a:lnTo>
                  <a:pt x="120180" y="63233"/>
                </a:lnTo>
                <a:lnTo>
                  <a:pt x="121056" y="63233"/>
                </a:lnTo>
                <a:lnTo>
                  <a:pt x="121754" y="64376"/>
                </a:lnTo>
                <a:lnTo>
                  <a:pt x="122288" y="64376"/>
                </a:lnTo>
                <a:lnTo>
                  <a:pt x="122961" y="65646"/>
                </a:lnTo>
                <a:lnTo>
                  <a:pt x="124561" y="65646"/>
                </a:lnTo>
                <a:lnTo>
                  <a:pt x="125552" y="64376"/>
                </a:lnTo>
                <a:lnTo>
                  <a:pt x="123101" y="63233"/>
                </a:lnTo>
                <a:lnTo>
                  <a:pt x="123393" y="61836"/>
                </a:lnTo>
                <a:lnTo>
                  <a:pt x="123812" y="61836"/>
                </a:lnTo>
                <a:lnTo>
                  <a:pt x="123786" y="60629"/>
                </a:lnTo>
                <a:lnTo>
                  <a:pt x="121526" y="60629"/>
                </a:lnTo>
                <a:lnTo>
                  <a:pt x="121412" y="58026"/>
                </a:lnTo>
                <a:lnTo>
                  <a:pt x="118948" y="58026"/>
                </a:lnTo>
                <a:lnTo>
                  <a:pt x="118999" y="56756"/>
                </a:lnTo>
                <a:lnTo>
                  <a:pt x="117627" y="56756"/>
                </a:lnTo>
                <a:lnTo>
                  <a:pt x="116535" y="55600"/>
                </a:lnTo>
                <a:lnTo>
                  <a:pt x="115214" y="55600"/>
                </a:lnTo>
                <a:lnTo>
                  <a:pt x="115176" y="54216"/>
                </a:lnTo>
                <a:lnTo>
                  <a:pt x="113144" y="54216"/>
                </a:lnTo>
                <a:lnTo>
                  <a:pt x="111798" y="52946"/>
                </a:lnTo>
                <a:lnTo>
                  <a:pt x="108369" y="52070"/>
                </a:lnTo>
                <a:lnTo>
                  <a:pt x="145605" y="52070"/>
                </a:lnTo>
                <a:lnTo>
                  <a:pt x="143751" y="52946"/>
                </a:lnTo>
                <a:lnTo>
                  <a:pt x="139827" y="54216"/>
                </a:lnTo>
                <a:lnTo>
                  <a:pt x="144475" y="52946"/>
                </a:lnTo>
                <a:lnTo>
                  <a:pt x="146735" y="52946"/>
                </a:lnTo>
                <a:lnTo>
                  <a:pt x="150990" y="54216"/>
                </a:lnTo>
                <a:lnTo>
                  <a:pt x="152679" y="54216"/>
                </a:lnTo>
                <a:lnTo>
                  <a:pt x="154508" y="55600"/>
                </a:lnTo>
                <a:lnTo>
                  <a:pt x="156400" y="55600"/>
                </a:lnTo>
                <a:lnTo>
                  <a:pt x="156425" y="56756"/>
                </a:lnTo>
                <a:lnTo>
                  <a:pt x="155460" y="56756"/>
                </a:lnTo>
                <a:lnTo>
                  <a:pt x="155460" y="58026"/>
                </a:lnTo>
                <a:lnTo>
                  <a:pt x="154609" y="59296"/>
                </a:lnTo>
                <a:lnTo>
                  <a:pt x="153606" y="59296"/>
                </a:lnTo>
                <a:lnTo>
                  <a:pt x="153606" y="60629"/>
                </a:lnTo>
                <a:lnTo>
                  <a:pt x="153454" y="61836"/>
                </a:lnTo>
                <a:lnTo>
                  <a:pt x="151345" y="61836"/>
                </a:lnTo>
                <a:lnTo>
                  <a:pt x="151434" y="60629"/>
                </a:lnTo>
                <a:lnTo>
                  <a:pt x="151803" y="59550"/>
                </a:lnTo>
                <a:lnTo>
                  <a:pt x="151892" y="59296"/>
                </a:lnTo>
                <a:lnTo>
                  <a:pt x="152882" y="59296"/>
                </a:lnTo>
                <a:lnTo>
                  <a:pt x="152488" y="60629"/>
                </a:lnTo>
                <a:lnTo>
                  <a:pt x="153606" y="60629"/>
                </a:lnTo>
                <a:lnTo>
                  <a:pt x="153606" y="59296"/>
                </a:lnTo>
                <a:lnTo>
                  <a:pt x="154698" y="58026"/>
                </a:lnTo>
                <a:lnTo>
                  <a:pt x="155460" y="58026"/>
                </a:lnTo>
                <a:lnTo>
                  <a:pt x="155460" y="56756"/>
                </a:lnTo>
                <a:lnTo>
                  <a:pt x="155092" y="56756"/>
                </a:lnTo>
                <a:lnTo>
                  <a:pt x="153619" y="58026"/>
                </a:lnTo>
                <a:lnTo>
                  <a:pt x="152692" y="58026"/>
                </a:lnTo>
                <a:lnTo>
                  <a:pt x="151257" y="59296"/>
                </a:lnTo>
                <a:lnTo>
                  <a:pt x="150482" y="59296"/>
                </a:lnTo>
                <a:lnTo>
                  <a:pt x="149669" y="58712"/>
                </a:lnTo>
                <a:lnTo>
                  <a:pt x="149669" y="61836"/>
                </a:lnTo>
                <a:lnTo>
                  <a:pt x="149199" y="63233"/>
                </a:lnTo>
                <a:lnTo>
                  <a:pt x="147307" y="63233"/>
                </a:lnTo>
                <a:lnTo>
                  <a:pt x="149440" y="61836"/>
                </a:lnTo>
                <a:lnTo>
                  <a:pt x="149669" y="61836"/>
                </a:lnTo>
                <a:lnTo>
                  <a:pt x="149669" y="58712"/>
                </a:lnTo>
                <a:lnTo>
                  <a:pt x="149148" y="58343"/>
                </a:lnTo>
                <a:lnTo>
                  <a:pt x="149148" y="60629"/>
                </a:lnTo>
                <a:lnTo>
                  <a:pt x="148742" y="61836"/>
                </a:lnTo>
                <a:lnTo>
                  <a:pt x="145669" y="61836"/>
                </a:lnTo>
                <a:lnTo>
                  <a:pt x="145491" y="60629"/>
                </a:lnTo>
                <a:lnTo>
                  <a:pt x="145580" y="59550"/>
                </a:lnTo>
                <a:lnTo>
                  <a:pt x="145605" y="59296"/>
                </a:lnTo>
                <a:lnTo>
                  <a:pt x="146418" y="58026"/>
                </a:lnTo>
                <a:lnTo>
                  <a:pt x="146113" y="59296"/>
                </a:lnTo>
                <a:lnTo>
                  <a:pt x="146291" y="60629"/>
                </a:lnTo>
                <a:lnTo>
                  <a:pt x="148336" y="60629"/>
                </a:lnTo>
                <a:lnTo>
                  <a:pt x="148450" y="59296"/>
                </a:lnTo>
                <a:lnTo>
                  <a:pt x="148666" y="59296"/>
                </a:lnTo>
                <a:lnTo>
                  <a:pt x="149148" y="60629"/>
                </a:lnTo>
                <a:lnTo>
                  <a:pt x="149148" y="58343"/>
                </a:lnTo>
                <a:lnTo>
                  <a:pt x="148717" y="58026"/>
                </a:lnTo>
                <a:lnTo>
                  <a:pt x="147548" y="58026"/>
                </a:lnTo>
                <a:lnTo>
                  <a:pt x="145834" y="56756"/>
                </a:lnTo>
                <a:lnTo>
                  <a:pt x="145338" y="56756"/>
                </a:lnTo>
                <a:lnTo>
                  <a:pt x="144526" y="55740"/>
                </a:lnTo>
                <a:lnTo>
                  <a:pt x="144411" y="55600"/>
                </a:lnTo>
                <a:lnTo>
                  <a:pt x="142024" y="55600"/>
                </a:lnTo>
                <a:lnTo>
                  <a:pt x="141160" y="56756"/>
                </a:lnTo>
                <a:lnTo>
                  <a:pt x="144703" y="56756"/>
                </a:lnTo>
                <a:lnTo>
                  <a:pt x="144970" y="58026"/>
                </a:lnTo>
                <a:lnTo>
                  <a:pt x="144043" y="58026"/>
                </a:lnTo>
                <a:lnTo>
                  <a:pt x="144551" y="59296"/>
                </a:lnTo>
                <a:lnTo>
                  <a:pt x="144868" y="59296"/>
                </a:lnTo>
                <a:lnTo>
                  <a:pt x="144868" y="60629"/>
                </a:lnTo>
                <a:lnTo>
                  <a:pt x="144348" y="60629"/>
                </a:lnTo>
                <a:lnTo>
                  <a:pt x="143929" y="59550"/>
                </a:lnTo>
                <a:lnTo>
                  <a:pt x="143840" y="59296"/>
                </a:lnTo>
                <a:lnTo>
                  <a:pt x="143471" y="58026"/>
                </a:lnTo>
                <a:lnTo>
                  <a:pt x="142405" y="58026"/>
                </a:lnTo>
                <a:lnTo>
                  <a:pt x="142938" y="59296"/>
                </a:lnTo>
                <a:lnTo>
                  <a:pt x="143395" y="60629"/>
                </a:lnTo>
                <a:lnTo>
                  <a:pt x="145542" y="63233"/>
                </a:lnTo>
                <a:lnTo>
                  <a:pt x="146773" y="63233"/>
                </a:lnTo>
                <a:lnTo>
                  <a:pt x="144576" y="64376"/>
                </a:lnTo>
                <a:lnTo>
                  <a:pt x="144233" y="65646"/>
                </a:lnTo>
                <a:lnTo>
                  <a:pt x="144665" y="65646"/>
                </a:lnTo>
                <a:lnTo>
                  <a:pt x="145567" y="64376"/>
                </a:lnTo>
                <a:lnTo>
                  <a:pt x="147256" y="64376"/>
                </a:lnTo>
                <a:lnTo>
                  <a:pt x="145440" y="65646"/>
                </a:lnTo>
                <a:lnTo>
                  <a:pt x="148183" y="65646"/>
                </a:lnTo>
                <a:lnTo>
                  <a:pt x="152857" y="65646"/>
                </a:lnTo>
                <a:lnTo>
                  <a:pt x="152069" y="64376"/>
                </a:lnTo>
                <a:lnTo>
                  <a:pt x="147459" y="64376"/>
                </a:lnTo>
                <a:lnTo>
                  <a:pt x="149669" y="63233"/>
                </a:lnTo>
                <a:lnTo>
                  <a:pt x="150609" y="63233"/>
                </a:lnTo>
                <a:lnTo>
                  <a:pt x="150609" y="61836"/>
                </a:lnTo>
                <a:lnTo>
                  <a:pt x="150761" y="61836"/>
                </a:lnTo>
                <a:lnTo>
                  <a:pt x="151180" y="63233"/>
                </a:lnTo>
                <a:lnTo>
                  <a:pt x="153924" y="63233"/>
                </a:lnTo>
                <a:lnTo>
                  <a:pt x="154127" y="61836"/>
                </a:lnTo>
                <a:lnTo>
                  <a:pt x="155181" y="59550"/>
                </a:lnTo>
                <a:lnTo>
                  <a:pt x="155295" y="59296"/>
                </a:lnTo>
                <a:lnTo>
                  <a:pt x="157137" y="58026"/>
                </a:lnTo>
                <a:lnTo>
                  <a:pt x="159880" y="59296"/>
                </a:lnTo>
                <a:lnTo>
                  <a:pt x="160502" y="59296"/>
                </a:lnTo>
                <a:lnTo>
                  <a:pt x="162699" y="60629"/>
                </a:lnTo>
                <a:lnTo>
                  <a:pt x="162890" y="61836"/>
                </a:lnTo>
                <a:lnTo>
                  <a:pt x="163080" y="63233"/>
                </a:lnTo>
                <a:lnTo>
                  <a:pt x="162801" y="65646"/>
                </a:lnTo>
                <a:lnTo>
                  <a:pt x="164045" y="65646"/>
                </a:lnTo>
                <a:lnTo>
                  <a:pt x="160807" y="58026"/>
                </a:lnTo>
                <a:lnTo>
                  <a:pt x="158724" y="58026"/>
                </a:lnTo>
                <a:lnTo>
                  <a:pt x="158140" y="56756"/>
                </a:lnTo>
                <a:lnTo>
                  <a:pt x="157835" y="55740"/>
                </a:lnTo>
                <a:lnTo>
                  <a:pt x="157797" y="55600"/>
                </a:lnTo>
                <a:lnTo>
                  <a:pt x="156883" y="54216"/>
                </a:lnTo>
                <a:lnTo>
                  <a:pt x="154952" y="54216"/>
                </a:lnTo>
                <a:lnTo>
                  <a:pt x="153314" y="52946"/>
                </a:lnTo>
                <a:lnTo>
                  <a:pt x="151180" y="52946"/>
                </a:lnTo>
                <a:lnTo>
                  <a:pt x="147916" y="52070"/>
                </a:lnTo>
                <a:lnTo>
                  <a:pt x="161315" y="52070"/>
                </a:lnTo>
                <a:lnTo>
                  <a:pt x="160959" y="51816"/>
                </a:lnTo>
                <a:lnTo>
                  <a:pt x="146964" y="51816"/>
                </a:lnTo>
                <a:lnTo>
                  <a:pt x="146456" y="51676"/>
                </a:lnTo>
                <a:lnTo>
                  <a:pt x="146151" y="51816"/>
                </a:lnTo>
                <a:lnTo>
                  <a:pt x="107378" y="51816"/>
                </a:lnTo>
                <a:lnTo>
                  <a:pt x="106832" y="51676"/>
                </a:lnTo>
                <a:lnTo>
                  <a:pt x="103263" y="51676"/>
                </a:lnTo>
                <a:lnTo>
                  <a:pt x="102755" y="51816"/>
                </a:lnTo>
                <a:lnTo>
                  <a:pt x="89674" y="51816"/>
                </a:lnTo>
                <a:lnTo>
                  <a:pt x="89814" y="51562"/>
                </a:lnTo>
                <a:lnTo>
                  <a:pt x="88099" y="51562"/>
                </a:lnTo>
                <a:lnTo>
                  <a:pt x="87884" y="51816"/>
                </a:lnTo>
                <a:lnTo>
                  <a:pt x="85750" y="51943"/>
                </a:lnTo>
                <a:lnTo>
                  <a:pt x="82981" y="51562"/>
                </a:lnTo>
                <a:lnTo>
                  <a:pt x="83146" y="51562"/>
                </a:lnTo>
                <a:lnTo>
                  <a:pt x="88099" y="51562"/>
                </a:lnTo>
                <a:lnTo>
                  <a:pt x="88303" y="51308"/>
                </a:lnTo>
                <a:lnTo>
                  <a:pt x="83756" y="51308"/>
                </a:lnTo>
                <a:lnTo>
                  <a:pt x="83350" y="51447"/>
                </a:lnTo>
                <a:lnTo>
                  <a:pt x="83578" y="51308"/>
                </a:lnTo>
                <a:lnTo>
                  <a:pt x="84683" y="50673"/>
                </a:lnTo>
                <a:lnTo>
                  <a:pt x="85242" y="50165"/>
                </a:lnTo>
                <a:lnTo>
                  <a:pt x="86461" y="49149"/>
                </a:lnTo>
                <a:lnTo>
                  <a:pt x="87020" y="48514"/>
                </a:lnTo>
                <a:lnTo>
                  <a:pt x="87337" y="48133"/>
                </a:lnTo>
                <a:lnTo>
                  <a:pt x="88265" y="46609"/>
                </a:lnTo>
                <a:lnTo>
                  <a:pt x="84759" y="46609"/>
                </a:lnTo>
                <a:lnTo>
                  <a:pt x="85013" y="46863"/>
                </a:lnTo>
                <a:lnTo>
                  <a:pt x="87071" y="46863"/>
                </a:lnTo>
                <a:lnTo>
                  <a:pt x="86563" y="47752"/>
                </a:lnTo>
                <a:lnTo>
                  <a:pt x="86017" y="48387"/>
                </a:lnTo>
                <a:lnTo>
                  <a:pt x="85915" y="48514"/>
                </a:lnTo>
                <a:lnTo>
                  <a:pt x="83997" y="50038"/>
                </a:lnTo>
                <a:lnTo>
                  <a:pt x="82702" y="50800"/>
                </a:lnTo>
                <a:lnTo>
                  <a:pt x="81292" y="51308"/>
                </a:lnTo>
                <a:lnTo>
                  <a:pt x="79286" y="50673"/>
                </a:lnTo>
                <a:lnTo>
                  <a:pt x="77851" y="48133"/>
                </a:lnTo>
                <a:lnTo>
                  <a:pt x="76949" y="46609"/>
                </a:lnTo>
                <a:lnTo>
                  <a:pt x="75565" y="46609"/>
                </a:lnTo>
                <a:lnTo>
                  <a:pt x="78765" y="52070"/>
                </a:lnTo>
                <a:lnTo>
                  <a:pt x="82956" y="52959"/>
                </a:lnTo>
                <a:lnTo>
                  <a:pt x="81076" y="53340"/>
                </a:lnTo>
                <a:lnTo>
                  <a:pt x="79133" y="53213"/>
                </a:lnTo>
                <a:lnTo>
                  <a:pt x="77901" y="52959"/>
                </a:lnTo>
                <a:lnTo>
                  <a:pt x="77660" y="52959"/>
                </a:lnTo>
                <a:lnTo>
                  <a:pt x="75793" y="52324"/>
                </a:lnTo>
                <a:lnTo>
                  <a:pt x="75628" y="52324"/>
                </a:lnTo>
                <a:lnTo>
                  <a:pt x="73736" y="51181"/>
                </a:lnTo>
                <a:lnTo>
                  <a:pt x="72364" y="49784"/>
                </a:lnTo>
                <a:lnTo>
                  <a:pt x="71920" y="49403"/>
                </a:lnTo>
                <a:lnTo>
                  <a:pt x="69786" y="47117"/>
                </a:lnTo>
                <a:lnTo>
                  <a:pt x="69672" y="46990"/>
                </a:lnTo>
                <a:lnTo>
                  <a:pt x="67945" y="45974"/>
                </a:lnTo>
                <a:lnTo>
                  <a:pt x="66027" y="45212"/>
                </a:lnTo>
                <a:lnTo>
                  <a:pt x="71424" y="45466"/>
                </a:lnTo>
                <a:lnTo>
                  <a:pt x="72644" y="45466"/>
                </a:lnTo>
                <a:lnTo>
                  <a:pt x="72377" y="45212"/>
                </a:lnTo>
                <a:lnTo>
                  <a:pt x="71145" y="44069"/>
                </a:lnTo>
                <a:lnTo>
                  <a:pt x="70040" y="43180"/>
                </a:lnTo>
                <a:lnTo>
                  <a:pt x="69062" y="42545"/>
                </a:lnTo>
                <a:lnTo>
                  <a:pt x="66776" y="42545"/>
                </a:lnTo>
                <a:lnTo>
                  <a:pt x="67665" y="42926"/>
                </a:lnTo>
                <a:lnTo>
                  <a:pt x="68503" y="43434"/>
                </a:lnTo>
                <a:lnTo>
                  <a:pt x="69265" y="44069"/>
                </a:lnTo>
                <a:lnTo>
                  <a:pt x="63893" y="44069"/>
                </a:lnTo>
                <a:lnTo>
                  <a:pt x="63804" y="45974"/>
                </a:lnTo>
                <a:lnTo>
                  <a:pt x="64452" y="45974"/>
                </a:lnTo>
                <a:lnTo>
                  <a:pt x="68072" y="46355"/>
                </a:lnTo>
                <a:lnTo>
                  <a:pt x="66992" y="46355"/>
                </a:lnTo>
                <a:lnTo>
                  <a:pt x="69811" y="49149"/>
                </a:lnTo>
                <a:lnTo>
                  <a:pt x="71577" y="50800"/>
                </a:lnTo>
                <a:lnTo>
                  <a:pt x="73101" y="52324"/>
                </a:lnTo>
                <a:lnTo>
                  <a:pt x="74968" y="53340"/>
                </a:lnTo>
                <a:lnTo>
                  <a:pt x="77038" y="53975"/>
                </a:lnTo>
                <a:lnTo>
                  <a:pt x="78994" y="54483"/>
                </a:lnTo>
                <a:lnTo>
                  <a:pt x="81038" y="54483"/>
                </a:lnTo>
                <a:lnTo>
                  <a:pt x="83781" y="53975"/>
                </a:lnTo>
                <a:lnTo>
                  <a:pt x="84569" y="53848"/>
                </a:lnTo>
                <a:lnTo>
                  <a:pt x="86525" y="53340"/>
                </a:lnTo>
                <a:lnTo>
                  <a:pt x="87020" y="53213"/>
                </a:lnTo>
                <a:lnTo>
                  <a:pt x="87287" y="53213"/>
                </a:lnTo>
                <a:lnTo>
                  <a:pt x="89242" y="52070"/>
                </a:lnTo>
                <a:lnTo>
                  <a:pt x="89458" y="51943"/>
                </a:lnTo>
                <a:lnTo>
                  <a:pt x="89344" y="52070"/>
                </a:lnTo>
                <a:lnTo>
                  <a:pt x="101854" y="52070"/>
                </a:lnTo>
                <a:lnTo>
                  <a:pt x="98729" y="52946"/>
                </a:lnTo>
                <a:lnTo>
                  <a:pt x="97726" y="52946"/>
                </a:lnTo>
                <a:lnTo>
                  <a:pt x="96837" y="54216"/>
                </a:lnTo>
                <a:lnTo>
                  <a:pt x="95364" y="54216"/>
                </a:lnTo>
                <a:lnTo>
                  <a:pt x="94767" y="55600"/>
                </a:lnTo>
                <a:lnTo>
                  <a:pt x="94043" y="55600"/>
                </a:lnTo>
                <a:lnTo>
                  <a:pt x="93789" y="56756"/>
                </a:lnTo>
                <a:lnTo>
                  <a:pt x="93510" y="56756"/>
                </a:lnTo>
                <a:lnTo>
                  <a:pt x="92570" y="58026"/>
                </a:lnTo>
                <a:lnTo>
                  <a:pt x="92075" y="58026"/>
                </a:lnTo>
                <a:lnTo>
                  <a:pt x="89979" y="59296"/>
                </a:lnTo>
                <a:lnTo>
                  <a:pt x="88773" y="60629"/>
                </a:lnTo>
                <a:lnTo>
                  <a:pt x="88366" y="61836"/>
                </a:lnTo>
                <a:lnTo>
                  <a:pt x="87934" y="63233"/>
                </a:lnTo>
                <a:lnTo>
                  <a:pt x="87896" y="65646"/>
                </a:lnTo>
                <a:lnTo>
                  <a:pt x="88049" y="66624"/>
                </a:lnTo>
                <a:lnTo>
                  <a:pt x="88112" y="67005"/>
                </a:lnTo>
                <a:lnTo>
                  <a:pt x="88760" y="69456"/>
                </a:lnTo>
                <a:lnTo>
                  <a:pt x="90106" y="71996"/>
                </a:lnTo>
                <a:lnTo>
                  <a:pt x="92316" y="71996"/>
                </a:lnTo>
                <a:lnTo>
                  <a:pt x="93078" y="70726"/>
                </a:lnTo>
                <a:lnTo>
                  <a:pt x="93878" y="70726"/>
                </a:lnTo>
                <a:lnTo>
                  <a:pt x="93268" y="71996"/>
                </a:lnTo>
                <a:lnTo>
                  <a:pt x="92989" y="73266"/>
                </a:lnTo>
                <a:lnTo>
                  <a:pt x="93027" y="75806"/>
                </a:lnTo>
                <a:lnTo>
                  <a:pt x="93662" y="75806"/>
                </a:lnTo>
                <a:lnTo>
                  <a:pt x="95453" y="74549"/>
                </a:lnTo>
                <a:lnTo>
                  <a:pt x="97282" y="74549"/>
                </a:lnTo>
                <a:lnTo>
                  <a:pt x="99161" y="73266"/>
                </a:lnTo>
                <a:lnTo>
                  <a:pt x="101142" y="73266"/>
                </a:lnTo>
                <a:lnTo>
                  <a:pt x="102196" y="74549"/>
                </a:lnTo>
                <a:lnTo>
                  <a:pt x="104508" y="77165"/>
                </a:lnTo>
                <a:lnTo>
                  <a:pt x="105219" y="78346"/>
                </a:lnTo>
                <a:lnTo>
                  <a:pt x="105194" y="82156"/>
                </a:lnTo>
                <a:lnTo>
                  <a:pt x="104927" y="84696"/>
                </a:lnTo>
                <a:lnTo>
                  <a:pt x="103809" y="85966"/>
                </a:lnTo>
                <a:lnTo>
                  <a:pt x="101790" y="88506"/>
                </a:lnTo>
                <a:lnTo>
                  <a:pt x="101917" y="89776"/>
                </a:lnTo>
                <a:lnTo>
                  <a:pt x="97866" y="89776"/>
                </a:lnTo>
                <a:lnTo>
                  <a:pt x="97866" y="141846"/>
                </a:lnTo>
                <a:lnTo>
                  <a:pt x="97409" y="140639"/>
                </a:lnTo>
                <a:lnTo>
                  <a:pt x="96977" y="140639"/>
                </a:lnTo>
                <a:lnTo>
                  <a:pt x="95681" y="136194"/>
                </a:lnTo>
                <a:lnTo>
                  <a:pt x="95681" y="140589"/>
                </a:lnTo>
                <a:lnTo>
                  <a:pt x="92290" y="139306"/>
                </a:lnTo>
                <a:lnTo>
                  <a:pt x="93129" y="136766"/>
                </a:lnTo>
                <a:lnTo>
                  <a:pt x="93789" y="135496"/>
                </a:lnTo>
                <a:lnTo>
                  <a:pt x="94208" y="132956"/>
                </a:lnTo>
                <a:lnTo>
                  <a:pt x="94322" y="134226"/>
                </a:lnTo>
                <a:lnTo>
                  <a:pt x="94449" y="135496"/>
                </a:lnTo>
                <a:lnTo>
                  <a:pt x="94932" y="138036"/>
                </a:lnTo>
                <a:lnTo>
                  <a:pt x="95681" y="140589"/>
                </a:lnTo>
                <a:lnTo>
                  <a:pt x="95681" y="136194"/>
                </a:lnTo>
                <a:lnTo>
                  <a:pt x="95478" y="135496"/>
                </a:lnTo>
                <a:lnTo>
                  <a:pt x="95377" y="132956"/>
                </a:lnTo>
                <a:lnTo>
                  <a:pt x="95389" y="129146"/>
                </a:lnTo>
                <a:lnTo>
                  <a:pt x="95504" y="127927"/>
                </a:lnTo>
                <a:lnTo>
                  <a:pt x="95529" y="127647"/>
                </a:lnTo>
                <a:lnTo>
                  <a:pt x="95631" y="126606"/>
                </a:lnTo>
                <a:lnTo>
                  <a:pt x="95758" y="125336"/>
                </a:lnTo>
                <a:lnTo>
                  <a:pt x="96494" y="124066"/>
                </a:lnTo>
                <a:lnTo>
                  <a:pt x="97536" y="122796"/>
                </a:lnTo>
                <a:lnTo>
                  <a:pt x="97548" y="125336"/>
                </a:lnTo>
                <a:lnTo>
                  <a:pt x="97675" y="140639"/>
                </a:lnTo>
                <a:lnTo>
                  <a:pt x="97866" y="141846"/>
                </a:lnTo>
                <a:lnTo>
                  <a:pt x="97866" y="89776"/>
                </a:lnTo>
                <a:lnTo>
                  <a:pt x="97536" y="89776"/>
                </a:lnTo>
                <a:lnTo>
                  <a:pt x="97536" y="93586"/>
                </a:lnTo>
                <a:lnTo>
                  <a:pt x="97536" y="96126"/>
                </a:lnTo>
                <a:lnTo>
                  <a:pt x="97459" y="112636"/>
                </a:lnTo>
                <a:lnTo>
                  <a:pt x="94856" y="113906"/>
                </a:lnTo>
                <a:lnTo>
                  <a:pt x="91274" y="115176"/>
                </a:lnTo>
                <a:lnTo>
                  <a:pt x="87185" y="113906"/>
                </a:lnTo>
                <a:lnTo>
                  <a:pt x="86296" y="113906"/>
                </a:lnTo>
                <a:lnTo>
                  <a:pt x="83718" y="112636"/>
                </a:lnTo>
                <a:lnTo>
                  <a:pt x="82461" y="110096"/>
                </a:lnTo>
                <a:lnTo>
                  <a:pt x="81775" y="109067"/>
                </a:lnTo>
                <a:lnTo>
                  <a:pt x="81686" y="108927"/>
                </a:lnTo>
                <a:lnTo>
                  <a:pt x="73113" y="108927"/>
                </a:lnTo>
                <a:lnTo>
                  <a:pt x="74460" y="110096"/>
                </a:lnTo>
                <a:lnTo>
                  <a:pt x="80924" y="110096"/>
                </a:lnTo>
                <a:lnTo>
                  <a:pt x="81927" y="111366"/>
                </a:lnTo>
                <a:lnTo>
                  <a:pt x="83388" y="113906"/>
                </a:lnTo>
                <a:lnTo>
                  <a:pt x="89217" y="117716"/>
                </a:lnTo>
                <a:lnTo>
                  <a:pt x="93738" y="116446"/>
                </a:lnTo>
                <a:lnTo>
                  <a:pt x="95643" y="115176"/>
                </a:lnTo>
                <a:lnTo>
                  <a:pt x="97536" y="113906"/>
                </a:lnTo>
                <a:lnTo>
                  <a:pt x="97472" y="118986"/>
                </a:lnTo>
                <a:lnTo>
                  <a:pt x="97282" y="118986"/>
                </a:lnTo>
                <a:lnTo>
                  <a:pt x="97167" y="120256"/>
                </a:lnTo>
                <a:lnTo>
                  <a:pt x="97066" y="121526"/>
                </a:lnTo>
                <a:lnTo>
                  <a:pt x="96570" y="121526"/>
                </a:lnTo>
                <a:lnTo>
                  <a:pt x="95173" y="124066"/>
                </a:lnTo>
                <a:lnTo>
                  <a:pt x="94551" y="124066"/>
                </a:lnTo>
                <a:lnTo>
                  <a:pt x="93726" y="125056"/>
                </a:lnTo>
                <a:lnTo>
                  <a:pt x="93726" y="126606"/>
                </a:lnTo>
                <a:lnTo>
                  <a:pt x="93637" y="130416"/>
                </a:lnTo>
                <a:lnTo>
                  <a:pt x="92862" y="134226"/>
                </a:lnTo>
                <a:lnTo>
                  <a:pt x="91198" y="137820"/>
                </a:lnTo>
                <a:lnTo>
                  <a:pt x="91198" y="141846"/>
                </a:lnTo>
                <a:lnTo>
                  <a:pt x="89560" y="141846"/>
                </a:lnTo>
                <a:lnTo>
                  <a:pt x="88125" y="140639"/>
                </a:lnTo>
                <a:lnTo>
                  <a:pt x="86779" y="140639"/>
                </a:lnTo>
                <a:lnTo>
                  <a:pt x="87617" y="141846"/>
                </a:lnTo>
                <a:lnTo>
                  <a:pt x="87972" y="141846"/>
                </a:lnTo>
                <a:lnTo>
                  <a:pt x="88836" y="143116"/>
                </a:lnTo>
                <a:lnTo>
                  <a:pt x="89154" y="144386"/>
                </a:lnTo>
                <a:lnTo>
                  <a:pt x="89065" y="145656"/>
                </a:lnTo>
                <a:lnTo>
                  <a:pt x="84175" y="145656"/>
                </a:lnTo>
                <a:lnTo>
                  <a:pt x="83324" y="144475"/>
                </a:lnTo>
                <a:lnTo>
                  <a:pt x="83324" y="147027"/>
                </a:lnTo>
                <a:lnTo>
                  <a:pt x="82677" y="148285"/>
                </a:lnTo>
                <a:lnTo>
                  <a:pt x="81775" y="150825"/>
                </a:lnTo>
                <a:lnTo>
                  <a:pt x="81305" y="152006"/>
                </a:lnTo>
                <a:lnTo>
                  <a:pt x="81203" y="154546"/>
                </a:lnTo>
                <a:lnTo>
                  <a:pt x="81902" y="155816"/>
                </a:lnTo>
                <a:lnTo>
                  <a:pt x="81661" y="155816"/>
                </a:lnTo>
                <a:lnTo>
                  <a:pt x="80784" y="154546"/>
                </a:lnTo>
                <a:lnTo>
                  <a:pt x="80530" y="154546"/>
                </a:lnTo>
                <a:lnTo>
                  <a:pt x="80645" y="150825"/>
                </a:lnTo>
                <a:lnTo>
                  <a:pt x="81775" y="147027"/>
                </a:lnTo>
                <a:lnTo>
                  <a:pt x="83324" y="147027"/>
                </a:lnTo>
                <a:lnTo>
                  <a:pt x="83324" y="144475"/>
                </a:lnTo>
                <a:lnTo>
                  <a:pt x="83769" y="143116"/>
                </a:lnTo>
                <a:lnTo>
                  <a:pt x="84670" y="141846"/>
                </a:lnTo>
                <a:lnTo>
                  <a:pt x="86347" y="141846"/>
                </a:lnTo>
                <a:lnTo>
                  <a:pt x="86715" y="140639"/>
                </a:lnTo>
                <a:lnTo>
                  <a:pt x="86410" y="140639"/>
                </a:lnTo>
                <a:lnTo>
                  <a:pt x="86131" y="139306"/>
                </a:lnTo>
                <a:lnTo>
                  <a:pt x="85902" y="139306"/>
                </a:lnTo>
                <a:lnTo>
                  <a:pt x="88112" y="138036"/>
                </a:lnTo>
                <a:lnTo>
                  <a:pt x="89128" y="139306"/>
                </a:lnTo>
                <a:lnTo>
                  <a:pt x="89382" y="139306"/>
                </a:lnTo>
                <a:lnTo>
                  <a:pt x="90271" y="140639"/>
                </a:lnTo>
                <a:lnTo>
                  <a:pt x="90868" y="140639"/>
                </a:lnTo>
                <a:lnTo>
                  <a:pt x="91198" y="141846"/>
                </a:lnTo>
                <a:lnTo>
                  <a:pt x="91198" y="137820"/>
                </a:lnTo>
                <a:lnTo>
                  <a:pt x="91097" y="138036"/>
                </a:lnTo>
                <a:lnTo>
                  <a:pt x="90068" y="138036"/>
                </a:lnTo>
                <a:lnTo>
                  <a:pt x="89154" y="136766"/>
                </a:lnTo>
                <a:lnTo>
                  <a:pt x="87071" y="138036"/>
                </a:lnTo>
                <a:lnTo>
                  <a:pt x="85394" y="138036"/>
                </a:lnTo>
                <a:lnTo>
                  <a:pt x="84899" y="134226"/>
                </a:lnTo>
                <a:lnTo>
                  <a:pt x="84988" y="132956"/>
                </a:lnTo>
                <a:lnTo>
                  <a:pt x="85102" y="131508"/>
                </a:lnTo>
                <a:lnTo>
                  <a:pt x="85242" y="130416"/>
                </a:lnTo>
                <a:lnTo>
                  <a:pt x="85763" y="126606"/>
                </a:lnTo>
                <a:lnTo>
                  <a:pt x="86182" y="126606"/>
                </a:lnTo>
                <a:lnTo>
                  <a:pt x="86423" y="125336"/>
                </a:lnTo>
                <a:lnTo>
                  <a:pt x="87515" y="124066"/>
                </a:lnTo>
                <a:lnTo>
                  <a:pt x="88290" y="124066"/>
                </a:lnTo>
                <a:lnTo>
                  <a:pt x="88849" y="122796"/>
                </a:lnTo>
                <a:lnTo>
                  <a:pt x="88976" y="122796"/>
                </a:lnTo>
                <a:lnTo>
                  <a:pt x="89509" y="124066"/>
                </a:lnTo>
                <a:lnTo>
                  <a:pt x="91186" y="126606"/>
                </a:lnTo>
                <a:lnTo>
                  <a:pt x="93726" y="126606"/>
                </a:lnTo>
                <a:lnTo>
                  <a:pt x="93726" y="125056"/>
                </a:lnTo>
                <a:lnTo>
                  <a:pt x="93484" y="125336"/>
                </a:lnTo>
                <a:lnTo>
                  <a:pt x="92697" y="125336"/>
                </a:lnTo>
                <a:lnTo>
                  <a:pt x="91948" y="124066"/>
                </a:lnTo>
                <a:lnTo>
                  <a:pt x="90220" y="122796"/>
                </a:lnTo>
                <a:lnTo>
                  <a:pt x="89852" y="121526"/>
                </a:lnTo>
                <a:lnTo>
                  <a:pt x="89725" y="118986"/>
                </a:lnTo>
                <a:lnTo>
                  <a:pt x="89674" y="117779"/>
                </a:lnTo>
                <a:lnTo>
                  <a:pt x="89319" y="117779"/>
                </a:lnTo>
                <a:lnTo>
                  <a:pt x="88988" y="117779"/>
                </a:lnTo>
                <a:lnTo>
                  <a:pt x="88493" y="117779"/>
                </a:lnTo>
                <a:lnTo>
                  <a:pt x="88366" y="120256"/>
                </a:lnTo>
                <a:lnTo>
                  <a:pt x="88290" y="121526"/>
                </a:lnTo>
                <a:lnTo>
                  <a:pt x="86664" y="124066"/>
                </a:lnTo>
                <a:lnTo>
                  <a:pt x="84582" y="125095"/>
                </a:lnTo>
                <a:lnTo>
                  <a:pt x="84582" y="126606"/>
                </a:lnTo>
                <a:lnTo>
                  <a:pt x="84556" y="126746"/>
                </a:lnTo>
                <a:lnTo>
                  <a:pt x="84556" y="140639"/>
                </a:lnTo>
                <a:lnTo>
                  <a:pt x="83629" y="141846"/>
                </a:lnTo>
                <a:lnTo>
                  <a:pt x="82956" y="141846"/>
                </a:lnTo>
                <a:lnTo>
                  <a:pt x="81622" y="144386"/>
                </a:lnTo>
                <a:lnTo>
                  <a:pt x="82143" y="145656"/>
                </a:lnTo>
                <a:lnTo>
                  <a:pt x="80746" y="145656"/>
                </a:lnTo>
                <a:lnTo>
                  <a:pt x="80441" y="147027"/>
                </a:lnTo>
                <a:lnTo>
                  <a:pt x="80225" y="147027"/>
                </a:lnTo>
                <a:lnTo>
                  <a:pt x="79413" y="150825"/>
                </a:lnTo>
                <a:lnTo>
                  <a:pt x="79362" y="151155"/>
                </a:lnTo>
                <a:lnTo>
                  <a:pt x="79260" y="152006"/>
                </a:lnTo>
                <a:lnTo>
                  <a:pt x="79146" y="154546"/>
                </a:lnTo>
                <a:lnTo>
                  <a:pt x="79629" y="155816"/>
                </a:lnTo>
                <a:lnTo>
                  <a:pt x="77597" y="158356"/>
                </a:lnTo>
                <a:lnTo>
                  <a:pt x="75285" y="160896"/>
                </a:lnTo>
                <a:lnTo>
                  <a:pt x="72275" y="162166"/>
                </a:lnTo>
                <a:lnTo>
                  <a:pt x="71831" y="163436"/>
                </a:lnTo>
                <a:lnTo>
                  <a:pt x="71285" y="163436"/>
                </a:lnTo>
                <a:lnTo>
                  <a:pt x="70281" y="158356"/>
                </a:lnTo>
                <a:lnTo>
                  <a:pt x="70408" y="152006"/>
                </a:lnTo>
                <a:lnTo>
                  <a:pt x="71767" y="147027"/>
                </a:lnTo>
                <a:lnTo>
                  <a:pt x="72809" y="143116"/>
                </a:lnTo>
                <a:lnTo>
                  <a:pt x="73660" y="141846"/>
                </a:lnTo>
                <a:lnTo>
                  <a:pt x="73812" y="140639"/>
                </a:lnTo>
                <a:lnTo>
                  <a:pt x="74002" y="141846"/>
                </a:lnTo>
                <a:lnTo>
                  <a:pt x="75565" y="141846"/>
                </a:lnTo>
                <a:lnTo>
                  <a:pt x="83972" y="130416"/>
                </a:lnTo>
                <a:lnTo>
                  <a:pt x="83959" y="131686"/>
                </a:lnTo>
                <a:lnTo>
                  <a:pt x="83832" y="132956"/>
                </a:lnTo>
                <a:lnTo>
                  <a:pt x="83807" y="136766"/>
                </a:lnTo>
                <a:lnTo>
                  <a:pt x="84239" y="139306"/>
                </a:lnTo>
                <a:lnTo>
                  <a:pt x="83413" y="139306"/>
                </a:lnTo>
                <a:lnTo>
                  <a:pt x="84556" y="140639"/>
                </a:lnTo>
                <a:lnTo>
                  <a:pt x="84556" y="126746"/>
                </a:lnTo>
                <a:lnTo>
                  <a:pt x="84378" y="127647"/>
                </a:lnTo>
                <a:lnTo>
                  <a:pt x="84315" y="127927"/>
                </a:lnTo>
                <a:lnTo>
                  <a:pt x="83223" y="130416"/>
                </a:lnTo>
                <a:lnTo>
                  <a:pt x="81749" y="132956"/>
                </a:lnTo>
                <a:lnTo>
                  <a:pt x="78498" y="136766"/>
                </a:lnTo>
                <a:lnTo>
                  <a:pt x="76847" y="138036"/>
                </a:lnTo>
                <a:lnTo>
                  <a:pt x="74917" y="140589"/>
                </a:lnTo>
                <a:lnTo>
                  <a:pt x="74345" y="136766"/>
                </a:lnTo>
                <a:lnTo>
                  <a:pt x="74409" y="131686"/>
                </a:lnTo>
                <a:lnTo>
                  <a:pt x="74510" y="130416"/>
                </a:lnTo>
                <a:lnTo>
                  <a:pt x="74764" y="129146"/>
                </a:lnTo>
                <a:lnTo>
                  <a:pt x="75209" y="127927"/>
                </a:lnTo>
                <a:lnTo>
                  <a:pt x="76073" y="125336"/>
                </a:lnTo>
                <a:lnTo>
                  <a:pt x="76314" y="124066"/>
                </a:lnTo>
                <a:lnTo>
                  <a:pt x="77127" y="122796"/>
                </a:lnTo>
                <a:lnTo>
                  <a:pt x="77533" y="122796"/>
                </a:lnTo>
                <a:lnTo>
                  <a:pt x="77863" y="121526"/>
                </a:lnTo>
                <a:lnTo>
                  <a:pt x="79082" y="121526"/>
                </a:lnTo>
                <a:lnTo>
                  <a:pt x="79184" y="122796"/>
                </a:lnTo>
                <a:lnTo>
                  <a:pt x="79286" y="124066"/>
                </a:lnTo>
                <a:lnTo>
                  <a:pt x="81153" y="125336"/>
                </a:lnTo>
                <a:lnTo>
                  <a:pt x="83705" y="126606"/>
                </a:lnTo>
                <a:lnTo>
                  <a:pt x="84582" y="126606"/>
                </a:lnTo>
                <a:lnTo>
                  <a:pt x="84582" y="125095"/>
                </a:lnTo>
                <a:lnTo>
                  <a:pt x="84086" y="125336"/>
                </a:lnTo>
                <a:lnTo>
                  <a:pt x="83045" y="125336"/>
                </a:lnTo>
                <a:lnTo>
                  <a:pt x="82359" y="124066"/>
                </a:lnTo>
                <a:lnTo>
                  <a:pt x="80352" y="122796"/>
                </a:lnTo>
                <a:lnTo>
                  <a:pt x="80289" y="121526"/>
                </a:lnTo>
                <a:lnTo>
                  <a:pt x="80225" y="120256"/>
                </a:lnTo>
                <a:lnTo>
                  <a:pt x="80797" y="117779"/>
                </a:lnTo>
                <a:lnTo>
                  <a:pt x="79667" y="117779"/>
                </a:lnTo>
                <a:lnTo>
                  <a:pt x="78841" y="118986"/>
                </a:lnTo>
                <a:lnTo>
                  <a:pt x="77825" y="120256"/>
                </a:lnTo>
                <a:lnTo>
                  <a:pt x="75704" y="121323"/>
                </a:lnTo>
                <a:lnTo>
                  <a:pt x="75704" y="122796"/>
                </a:lnTo>
                <a:lnTo>
                  <a:pt x="75158" y="124066"/>
                </a:lnTo>
                <a:lnTo>
                  <a:pt x="74904" y="124066"/>
                </a:lnTo>
                <a:lnTo>
                  <a:pt x="73761" y="125818"/>
                </a:lnTo>
                <a:lnTo>
                  <a:pt x="73761" y="127927"/>
                </a:lnTo>
                <a:lnTo>
                  <a:pt x="72961" y="130416"/>
                </a:lnTo>
                <a:lnTo>
                  <a:pt x="72859" y="134226"/>
                </a:lnTo>
                <a:lnTo>
                  <a:pt x="56210" y="154546"/>
                </a:lnTo>
                <a:lnTo>
                  <a:pt x="56159" y="145656"/>
                </a:lnTo>
                <a:lnTo>
                  <a:pt x="58077" y="138036"/>
                </a:lnTo>
                <a:lnTo>
                  <a:pt x="61810" y="131876"/>
                </a:lnTo>
                <a:lnTo>
                  <a:pt x="61925" y="131686"/>
                </a:lnTo>
                <a:lnTo>
                  <a:pt x="61188" y="135496"/>
                </a:lnTo>
                <a:lnTo>
                  <a:pt x="62255" y="135496"/>
                </a:lnTo>
                <a:lnTo>
                  <a:pt x="63157" y="134226"/>
                </a:lnTo>
                <a:lnTo>
                  <a:pt x="67691" y="132956"/>
                </a:lnTo>
                <a:lnTo>
                  <a:pt x="70916" y="130416"/>
                </a:lnTo>
                <a:lnTo>
                  <a:pt x="73736" y="127927"/>
                </a:lnTo>
                <a:lnTo>
                  <a:pt x="73761" y="125818"/>
                </a:lnTo>
                <a:lnTo>
                  <a:pt x="71577" y="129146"/>
                </a:lnTo>
                <a:lnTo>
                  <a:pt x="67462" y="131686"/>
                </a:lnTo>
                <a:lnTo>
                  <a:pt x="63017" y="132956"/>
                </a:lnTo>
                <a:lnTo>
                  <a:pt x="63144" y="131876"/>
                </a:lnTo>
                <a:lnTo>
                  <a:pt x="63169" y="131686"/>
                </a:lnTo>
                <a:lnTo>
                  <a:pt x="63639" y="129146"/>
                </a:lnTo>
                <a:lnTo>
                  <a:pt x="64744" y="125336"/>
                </a:lnTo>
                <a:lnTo>
                  <a:pt x="65824" y="122796"/>
                </a:lnTo>
                <a:lnTo>
                  <a:pt x="66370" y="121526"/>
                </a:lnTo>
                <a:lnTo>
                  <a:pt x="66509" y="121526"/>
                </a:lnTo>
                <a:lnTo>
                  <a:pt x="67970" y="120256"/>
                </a:lnTo>
                <a:lnTo>
                  <a:pt x="68872" y="118986"/>
                </a:lnTo>
                <a:lnTo>
                  <a:pt x="69811" y="116446"/>
                </a:lnTo>
                <a:lnTo>
                  <a:pt x="70713" y="116446"/>
                </a:lnTo>
                <a:lnTo>
                  <a:pt x="70218" y="118986"/>
                </a:lnTo>
                <a:lnTo>
                  <a:pt x="70942" y="121526"/>
                </a:lnTo>
                <a:lnTo>
                  <a:pt x="73012" y="122796"/>
                </a:lnTo>
                <a:lnTo>
                  <a:pt x="75704" y="122796"/>
                </a:lnTo>
                <a:lnTo>
                  <a:pt x="75704" y="121323"/>
                </a:lnTo>
                <a:lnTo>
                  <a:pt x="75298" y="121526"/>
                </a:lnTo>
                <a:lnTo>
                  <a:pt x="73520" y="121526"/>
                </a:lnTo>
                <a:lnTo>
                  <a:pt x="71526" y="118986"/>
                </a:lnTo>
                <a:lnTo>
                  <a:pt x="71399" y="116446"/>
                </a:lnTo>
                <a:lnTo>
                  <a:pt x="73063" y="113906"/>
                </a:lnTo>
                <a:lnTo>
                  <a:pt x="72097" y="113906"/>
                </a:lnTo>
                <a:lnTo>
                  <a:pt x="70294" y="115176"/>
                </a:lnTo>
                <a:lnTo>
                  <a:pt x="67932" y="116446"/>
                </a:lnTo>
                <a:lnTo>
                  <a:pt x="67005" y="116446"/>
                </a:lnTo>
                <a:lnTo>
                  <a:pt x="67005" y="117779"/>
                </a:lnTo>
                <a:lnTo>
                  <a:pt x="66446" y="118986"/>
                </a:lnTo>
                <a:lnTo>
                  <a:pt x="65925" y="118986"/>
                </a:lnTo>
                <a:lnTo>
                  <a:pt x="65366" y="120256"/>
                </a:lnTo>
                <a:lnTo>
                  <a:pt x="65239" y="120256"/>
                </a:lnTo>
                <a:lnTo>
                  <a:pt x="64452" y="121081"/>
                </a:lnTo>
                <a:lnTo>
                  <a:pt x="64452" y="122796"/>
                </a:lnTo>
                <a:lnTo>
                  <a:pt x="64173" y="124066"/>
                </a:lnTo>
                <a:lnTo>
                  <a:pt x="63931" y="124066"/>
                </a:lnTo>
                <a:lnTo>
                  <a:pt x="62128" y="127927"/>
                </a:lnTo>
                <a:lnTo>
                  <a:pt x="60642" y="130416"/>
                </a:lnTo>
                <a:lnTo>
                  <a:pt x="58508" y="134226"/>
                </a:lnTo>
                <a:lnTo>
                  <a:pt x="57823" y="134226"/>
                </a:lnTo>
                <a:lnTo>
                  <a:pt x="54927" y="136766"/>
                </a:lnTo>
                <a:lnTo>
                  <a:pt x="52768" y="138036"/>
                </a:lnTo>
                <a:lnTo>
                  <a:pt x="46863" y="140639"/>
                </a:lnTo>
                <a:lnTo>
                  <a:pt x="43446" y="141846"/>
                </a:lnTo>
                <a:lnTo>
                  <a:pt x="39649" y="141846"/>
                </a:lnTo>
                <a:lnTo>
                  <a:pt x="42113" y="138036"/>
                </a:lnTo>
                <a:lnTo>
                  <a:pt x="44640" y="132956"/>
                </a:lnTo>
                <a:lnTo>
                  <a:pt x="48107" y="126606"/>
                </a:lnTo>
                <a:lnTo>
                  <a:pt x="49695" y="125336"/>
                </a:lnTo>
                <a:lnTo>
                  <a:pt x="50825" y="124066"/>
                </a:lnTo>
                <a:lnTo>
                  <a:pt x="52057" y="122796"/>
                </a:lnTo>
                <a:lnTo>
                  <a:pt x="52184" y="121526"/>
                </a:lnTo>
                <a:lnTo>
                  <a:pt x="52108" y="122796"/>
                </a:lnTo>
                <a:lnTo>
                  <a:pt x="51333" y="124066"/>
                </a:lnTo>
                <a:lnTo>
                  <a:pt x="50673" y="125336"/>
                </a:lnTo>
                <a:lnTo>
                  <a:pt x="50076" y="126606"/>
                </a:lnTo>
                <a:lnTo>
                  <a:pt x="53619" y="126606"/>
                </a:lnTo>
                <a:lnTo>
                  <a:pt x="56743" y="125336"/>
                </a:lnTo>
                <a:lnTo>
                  <a:pt x="61290" y="124066"/>
                </a:lnTo>
                <a:lnTo>
                  <a:pt x="62915" y="124066"/>
                </a:lnTo>
                <a:lnTo>
                  <a:pt x="64452" y="122796"/>
                </a:lnTo>
                <a:lnTo>
                  <a:pt x="64452" y="121081"/>
                </a:lnTo>
                <a:lnTo>
                  <a:pt x="62801" y="122796"/>
                </a:lnTo>
                <a:lnTo>
                  <a:pt x="60134" y="124066"/>
                </a:lnTo>
                <a:lnTo>
                  <a:pt x="55422" y="125336"/>
                </a:lnTo>
                <a:lnTo>
                  <a:pt x="51955" y="125336"/>
                </a:lnTo>
                <a:lnTo>
                  <a:pt x="53263" y="122796"/>
                </a:lnTo>
                <a:lnTo>
                  <a:pt x="54152" y="121526"/>
                </a:lnTo>
                <a:lnTo>
                  <a:pt x="55041" y="120256"/>
                </a:lnTo>
                <a:lnTo>
                  <a:pt x="57492" y="116446"/>
                </a:lnTo>
                <a:lnTo>
                  <a:pt x="57937" y="116446"/>
                </a:lnTo>
                <a:lnTo>
                  <a:pt x="59994" y="115176"/>
                </a:lnTo>
                <a:lnTo>
                  <a:pt x="61772" y="113906"/>
                </a:lnTo>
                <a:lnTo>
                  <a:pt x="63246" y="112636"/>
                </a:lnTo>
                <a:lnTo>
                  <a:pt x="63487" y="112636"/>
                </a:lnTo>
                <a:lnTo>
                  <a:pt x="63182" y="113906"/>
                </a:lnTo>
                <a:lnTo>
                  <a:pt x="63639" y="116446"/>
                </a:lnTo>
                <a:lnTo>
                  <a:pt x="64846" y="117779"/>
                </a:lnTo>
                <a:lnTo>
                  <a:pt x="67005" y="117779"/>
                </a:lnTo>
                <a:lnTo>
                  <a:pt x="67005" y="116446"/>
                </a:lnTo>
                <a:lnTo>
                  <a:pt x="65455" y="116446"/>
                </a:lnTo>
                <a:lnTo>
                  <a:pt x="64300" y="113906"/>
                </a:lnTo>
                <a:lnTo>
                  <a:pt x="64300" y="112636"/>
                </a:lnTo>
                <a:lnTo>
                  <a:pt x="64300" y="111366"/>
                </a:lnTo>
                <a:lnTo>
                  <a:pt x="66738" y="110096"/>
                </a:lnTo>
                <a:lnTo>
                  <a:pt x="66230" y="109067"/>
                </a:lnTo>
                <a:lnTo>
                  <a:pt x="66154" y="108927"/>
                </a:lnTo>
                <a:lnTo>
                  <a:pt x="65925" y="108927"/>
                </a:lnTo>
                <a:lnTo>
                  <a:pt x="63842" y="110096"/>
                </a:lnTo>
                <a:lnTo>
                  <a:pt x="62382" y="110096"/>
                </a:lnTo>
                <a:lnTo>
                  <a:pt x="62382" y="111366"/>
                </a:lnTo>
                <a:lnTo>
                  <a:pt x="60350" y="112636"/>
                </a:lnTo>
                <a:lnTo>
                  <a:pt x="58496" y="113906"/>
                </a:lnTo>
                <a:lnTo>
                  <a:pt x="56730" y="116446"/>
                </a:lnTo>
                <a:lnTo>
                  <a:pt x="54610" y="116446"/>
                </a:lnTo>
                <a:lnTo>
                  <a:pt x="54610" y="117779"/>
                </a:lnTo>
                <a:lnTo>
                  <a:pt x="49530" y="122796"/>
                </a:lnTo>
                <a:lnTo>
                  <a:pt x="48742" y="122796"/>
                </a:lnTo>
                <a:lnTo>
                  <a:pt x="44081" y="126606"/>
                </a:lnTo>
                <a:lnTo>
                  <a:pt x="39535" y="127927"/>
                </a:lnTo>
                <a:lnTo>
                  <a:pt x="39408" y="127927"/>
                </a:lnTo>
                <a:lnTo>
                  <a:pt x="31267" y="129146"/>
                </a:lnTo>
                <a:lnTo>
                  <a:pt x="27622" y="129146"/>
                </a:lnTo>
                <a:lnTo>
                  <a:pt x="24295" y="127927"/>
                </a:lnTo>
                <a:lnTo>
                  <a:pt x="24117" y="127927"/>
                </a:lnTo>
                <a:lnTo>
                  <a:pt x="26212" y="126606"/>
                </a:lnTo>
                <a:lnTo>
                  <a:pt x="28194" y="125336"/>
                </a:lnTo>
                <a:lnTo>
                  <a:pt x="32956" y="121526"/>
                </a:lnTo>
                <a:lnTo>
                  <a:pt x="41922" y="115176"/>
                </a:lnTo>
                <a:lnTo>
                  <a:pt x="43827" y="115176"/>
                </a:lnTo>
                <a:lnTo>
                  <a:pt x="43256" y="116446"/>
                </a:lnTo>
                <a:lnTo>
                  <a:pt x="42214" y="117779"/>
                </a:lnTo>
                <a:lnTo>
                  <a:pt x="41059" y="117779"/>
                </a:lnTo>
                <a:lnTo>
                  <a:pt x="41021" y="118986"/>
                </a:lnTo>
                <a:lnTo>
                  <a:pt x="50469" y="118986"/>
                </a:lnTo>
                <a:lnTo>
                  <a:pt x="52489" y="117779"/>
                </a:lnTo>
                <a:lnTo>
                  <a:pt x="54610" y="117779"/>
                </a:lnTo>
                <a:lnTo>
                  <a:pt x="54610" y="116446"/>
                </a:lnTo>
                <a:lnTo>
                  <a:pt x="53060" y="116446"/>
                </a:lnTo>
                <a:lnTo>
                  <a:pt x="48437" y="117779"/>
                </a:lnTo>
                <a:lnTo>
                  <a:pt x="43649" y="117779"/>
                </a:lnTo>
                <a:lnTo>
                  <a:pt x="57518" y="105105"/>
                </a:lnTo>
                <a:lnTo>
                  <a:pt x="56819" y="106286"/>
                </a:lnTo>
                <a:lnTo>
                  <a:pt x="56540" y="107556"/>
                </a:lnTo>
                <a:lnTo>
                  <a:pt x="56654" y="110096"/>
                </a:lnTo>
                <a:lnTo>
                  <a:pt x="57391" y="110096"/>
                </a:lnTo>
                <a:lnTo>
                  <a:pt x="59016" y="111366"/>
                </a:lnTo>
                <a:lnTo>
                  <a:pt x="62382" y="111366"/>
                </a:lnTo>
                <a:lnTo>
                  <a:pt x="62382" y="110096"/>
                </a:lnTo>
                <a:lnTo>
                  <a:pt x="58750" y="110096"/>
                </a:lnTo>
                <a:lnTo>
                  <a:pt x="58089" y="109067"/>
                </a:lnTo>
                <a:lnTo>
                  <a:pt x="58000" y="108927"/>
                </a:lnTo>
                <a:lnTo>
                  <a:pt x="57835" y="107556"/>
                </a:lnTo>
                <a:lnTo>
                  <a:pt x="58166" y="106286"/>
                </a:lnTo>
                <a:lnTo>
                  <a:pt x="59690" y="105105"/>
                </a:lnTo>
                <a:lnTo>
                  <a:pt x="60426" y="103746"/>
                </a:lnTo>
                <a:lnTo>
                  <a:pt x="62623" y="103746"/>
                </a:lnTo>
                <a:lnTo>
                  <a:pt x="62750" y="102590"/>
                </a:lnTo>
                <a:lnTo>
                  <a:pt x="60350" y="102590"/>
                </a:lnTo>
                <a:lnTo>
                  <a:pt x="57594" y="103746"/>
                </a:lnTo>
                <a:lnTo>
                  <a:pt x="55499" y="102590"/>
                </a:lnTo>
                <a:lnTo>
                  <a:pt x="53365" y="101206"/>
                </a:lnTo>
                <a:lnTo>
                  <a:pt x="53378" y="99936"/>
                </a:lnTo>
                <a:lnTo>
                  <a:pt x="53606" y="99936"/>
                </a:lnTo>
                <a:lnTo>
                  <a:pt x="55092" y="97396"/>
                </a:lnTo>
                <a:lnTo>
                  <a:pt x="57607" y="96126"/>
                </a:lnTo>
                <a:lnTo>
                  <a:pt x="60401" y="96126"/>
                </a:lnTo>
                <a:lnTo>
                  <a:pt x="60299" y="94856"/>
                </a:lnTo>
                <a:lnTo>
                  <a:pt x="55930" y="94856"/>
                </a:lnTo>
                <a:lnTo>
                  <a:pt x="55930" y="96126"/>
                </a:lnTo>
                <a:lnTo>
                  <a:pt x="53594" y="97396"/>
                </a:lnTo>
                <a:lnTo>
                  <a:pt x="52082" y="98666"/>
                </a:lnTo>
                <a:lnTo>
                  <a:pt x="52082" y="102590"/>
                </a:lnTo>
                <a:lnTo>
                  <a:pt x="53225" y="102590"/>
                </a:lnTo>
                <a:lnTo>
                  <a:pt x="54089" y="103746"/>
                </a:lnTo>
                <a:lnTo>
                  <a:pt x="55130" y="103746"/>
                </a:lnTo>
                <a:lnTo>
                  <a:pt x="51155" y="106286"/>
                </a:lnTo>
                <a:lnTo>
                  <a:pt x="46799" y="107556"/>
                </a:lnTo>
                <a:lnTo>
                  <a:pt x="49288" y="107556"/>
                </a:lnTo>
                <a:lnTo>
                  <a:pt x="51612" y="106286"/>
                </a:lnTo>
                <a:lnTo>
                  <a:pt x="51523" y="107556"/>
                </a:lnTo>
                <a:lnTo>
                  <a:pt x="50558" y="107556"/>
                </a:lnTo>
                <a:lnTo>
                  <a:pt x="49771" y="108927"/>
                </a:lnTo>
                <a:lnTo>
                  <a:pt x="48526" y="110096"/>
                </a:lnTo>
                <a:lnTo>
                  <a:pt x="47879" y="110096"/>
                </a:lnTo>
                <a:lnTo>
                  <a:pt x="46088" y="111366"/>
                </a:lnTo>
                <a:lnTo>
                  <a:pt x="44805" y="112636"/>
                </a:lnTo>
                <a:lnTo>
                  <a:pt x="42506" y="113906"/>
                </a:lnTo>
                <a:lnTo>
                  <a:pt x="41706" y="113906"/>
                </a:lnTo>
                <a:lnTo>
                  <a:pt x="35725" y="116446"/>
                </a:lnTo>
                <a:lnTo>
                  <a:pt x="30073" y="116446"/>
                </a:lnTo>
                <a:lnTo>
                  <a:pt x="21412" y="115176"/>
                </a:lnTo>
                <a:lnTo>
                  <a:pt x="18288" y="115176"/>
                </a:lnTo>
                <a:lnTo>
                  <a:pt x="15252" y="113906"/>
                </a:lnTo>
                <a:lnTo>
                  <a:pt x="18376" y="112636"/>
                </a:lnTo>
                <a:lnTo>
                  <a:pt x="29210" y="107556"/>
                </a:lnTo>
                <a:lnTo>
                  <a:pt x="39598" y="102171"/>
                </a:lnTo>
                <a:lnTo>
                  <a:pt x="37744" y="103746"/>
                </a:lnTo>
                <a:lnTo>
                  <a:pt x="36220" y="105105"/>
                </a:lnTo>
                <a:lnTo>
                  <a:pt x="34759" y="106286"/>
                </a:lnTo>
                <a:lnTo>
                  <a:pt x="36195" y="106286"/>
                </a:lnTo>
                <a:lnTo>
                  <a:pt x="41097" y="107556"/>
                </a:lnTo>
                <a:lnTo>
                  <a:pt x="46799" y="107556"/>
                </a:lnTo>
                <a:lnTo>
                  <a:pt x="40678" y="106286"/>
                </a:lnTo>
                <a:lnTo>
                  <a:pt x="39077" y="106286"/>
                </a:lnTo>
                <a:lnTo>
                  <a:pt x="37592" y="105105"/>
                </a:lnTo>
                <a:lnTo>
                  <a:pt x="37363" y="105105"/>
                </a:lnTo>
                <a:lnTo>
                  <a:pt x="40716" y="102590"/>
                </a:lnTo>
                <a:lnTo>
                  <a:pt x="41300" y="102171"/>
                </a:lnTo>
                <a:lnTo>
                  <a:pt x="44475" y="99936"/>
                </a:lnTo>
                <a:lnTo>
                  <a:pt x="48628" y="97396"/>
                </a:lnTo>
                <a:lnTo>
                  <a:pt x="51396" y="97396"/>
                </a:lnTo>
                <a:lnTo>
                  <a:pt x="53378" y="96126"/>
                </a:lnTo>
                <a:lnTo>
                  <a:pt x="55930" y="96126"/>
                </a:lnTo>
                <a:lnTo>
                  <a:pt x="55930" y="94856"/>
                </a:lnTo>
                <a:lnTo>
                  <a:pt x="53136" y="94856"/>
                </a:lnTo>
                <a:lnTo>
                  <a:pt x="50584" y="92316"/>
                </a:lnTo>
                <a:lnTo>
                  <a:pt x="52387" y="88506"/>
                </a:lnTo>
                <a:lnTo>
                  <a:pt x="55067" y="87236"/>
                </a:lnTo>
                <a:lnTo>
                  <a:pt x="58572" y="87236"/>
                </a:lnTo>
                <a:lnTo>
                  <a:pt x="58839" y="85966"/>
                </a:lnTo>
                <a:lnTo>
                  <a:pt x="55918" y="85966"/>
                </a:lnTo>
                <a:lnTo>
                  <a:pt x="54432" y="84886"/>
                </a:lnTo>
                <a:lnTo>
                  <a:pt x="54432" y="85966"/>
                </a:lnTo>
                <a:lnTo>
                  <a:pt x="51574" y="86372"/>
                </a:lnTo>
                <a:lnTo>
                  <a:pt x="51574" y="88506"/>
                </a:lnTo>
                <a:lnTo>
                  <a:pt x="50317" y="89776"/>
                </a:lnTo>
                <a:lnTo>
                  <a:pt x="49034" y="92316"/>
                </a:lnTo>
                <a:lnTo>
                  <a:pt x="50215" y="93586"/>
                </a:lnTo>
                <a:lnTo>
                  <a:pt x="51130" y="94856"/>
                </a:lnTo>
                <a:lnTo>
                  <a:pt x="49961" y="96126"/>
                </a:lnTo>
                <a:lnTo>
                  <a:pt x="47942" y="96126"/>
                </a:lnTo>
                <a:lnTo>
                  <a:pt x="45999" y="97396"/>
                </a:lnTo>
                <a:lnTo>
                  <a:pt x="45250" y="97396"/>
                </a:lnTo>
                <a:lnTo>
                  <a:pt x="45250" y="98666"/>
                </a:lnTo>
                <a:lnTo>
                  <a:pt x="39611" y="101206"/>
                </a:lnTo>
                <a:lnTo>
                  <a:pt x="30441" y="103746"/>
                </a:lnTo>
                <a:lnTo>
                  <a:pt x="23482" y="105029"/>
                </a:lnTo>
                <a:lnTo>
                  <a:pt x="14198" y="101206"/>
                </a:lnTo>
                <a:lnTo>
                  <a:pt x="11493" y="98666"/>
                </a:lnTo>
                <a:lnTo>
                  <a:pt x="8928" y="97396"/>
                </a:lnTo>
                <a:lnTo>
                  <a:pt x="9766" y="97396"/>
                </a:lnTo>
                <a:lnTo>
                  <a:pt x="23698" y="92316"/>
                </a:lnTo>
                <a:lnTo>
                  <a:pt x="25514" y="92316"/>
                </a:lnTo>
                <a:lnTo>
                  <a:pt x="26250" y="91046"/>
                </a:lnTo>
                <a:lnTo>
                  <a:pt x="31178" y="91046"/>
                </a:lnTo>
                <a:lnTo>
                  <a:pt x="32448" y="92316"/>
                </a:lnTo>
                <a:lnTo>
                  <a:pt x="35763" y="96126"/>
                </a:lnTo>
                <a:lnTo>
                  <a:pt x="39370" y="97396"/>
                </a:lnTo>
                <a:lnTo>
                  <a:pt x="43256" y="97396"/>
                </a:lnTo>
                <a:lnTo>
                  <a:pt x="43916" y="98666"/>
                </a:lnTo>
                <a:lnTo>
                  <a:pt x="45250" y="98666"/>
                </a:lnTo>
                <a:lnTo>
                  <a:pt x="45250" y="97396"/>
                </a:lnTo>
                <a:lnTo>
                  <a:pt x="44094" y="97396"/>
                </a:lnTo>
                <a:lnTo>
                  <a:pt x="38912" y="96126"/>
                </a:lnTo>
                <a:lnTo>
                  <a:pt x="35991" y="94856"/>
                </a:lnTo>
                <a:lnTo>
                  <a:pt x="33451" y="92316"/>
                </a:lnTo>
                <a:lnTo>
                  <a:pt x="35750" y="91046"/>
                </a:lnTo>
                <a:lnTo>
                  <a:pt x="38036" y="89776"/>
                </a:lnTo>
                <a:lnTo>
                  <a:pt x="42799" y="88506"/>
                </a:lnTo>
                <a:lnTo>
                  <a:pt x="51574" y="88506"/>
                </a:lnTo>
                <a:lnTo>
                  <a:pt x="51574" y="86372"/>
                </a:lnTo>
                <a:lnTo>
                  <a:pt x="45224" y="87236"/>
                </a:lnTo>
                <a:lnTo>
                  <a:pt x="43764" y="86347"/>
                </a:lnTo>
                <a:lnTo>
                  <a:pt x="43764" y="87236"/>
                </a:lnTo>
                <a:lnTo>
                  <a:pt x="41973" y="88506"/>
                </a:lnTo>
                <a:lnTo>
                  <a:pt x="36385" y="88506"/>
                </a:lnTo>
                <a:lnTo>
                  <a:pt x="34328" y="89776"/>
                </a:lnTo>
                <a:lnTo>
                  <a:pt x="20586" y="89776"/>
                </a:lnTo>
                <a:lnTo>
                  <a:pt x="14655" y="87236"/>
                </a:lnTo>
                <a:lnTo>
                  <a:pt x="7023" y="80886"/>
                </a:lnTo>
                <a:lnTo>
                  <a:pt x="4673" y="78346"/>
                </a:lnTo>
                <a:lnTo>
                  <a:pt x="2844" y="74549"/>
                </a:lnTo>
                <a:lnTo>
                  <a:pt x="9969" y="74549"/>
                </a:lnTo>
                <a:lnTo>
                  <a:pt x="16941" y="75806"/>
                </a:lnTo>
                <a:lnTo>
                  <a:pt x="26365" y="77165"/>
                </a:lnTo>
                <a:lnTo>
                  <a:pt x="28079" y="77165"/>
                </a:lnTo>
                <a:lnTo>
                  <a:pt x="29984" y="78346"/>
                </a:lnTo>
                <a:lnTo>
                  <a:pt x="31064" y="79616"/>
                </a:lnTo>
                <a:lnTo>
                  <a:pt x="34848" y="83426"/>
                </a:lnTo>
                <a:lnTo>
                  <a:pt x="39116" y="85966"/>
                </a:lnTo>
                <a:lnTo>
                  <a:pt x="43764" y="87236"/>
                </a:lnTo>
                <a:lnTo>
                  <a:pt x="43764" y="86347"/>
                </a:lnTo>
                <a:lnTo>
                  <a:pt x="43141" y="85966"/>
                </a:lnTo>
                <a:lnTo>
                  <a:pt x="37934" y="84696"/>
                </a:lnTo>
                <a:lnTo>
                  <a:pt x="34963" y="82156"/>
                </a:lnTo>
                <a:lnTo>
                  <a:pt x="32461" y="79616"/>
                </a:lnTo>
                <a:lnTo>
                  <a:pt x="37604" y="78346"/>
                </a:lnTo>
                <a:lnTo>
                  <a:pt x="48856" y="78346"/>
                </a:lnTo>
                <a:lnTo>
                  <a:pt x="47472" y="80886"/>
                </a:lnTo>
                <a:lnTo>
                  <a:pt x="49237" y="83426"/>
                </a:lnTo>
                <a:lnTo>
                  <a:pt x="51536" y="85966"/>
                </a:lnTo>
                <a:lnTo>
                  <a:pt x="54432" y="85966"/>
                </a:lnTo>
                <a:lnTo>
                  <a:pt x="54432" y="84886"/>
                </a:lnTo>
                <a:lnTo>
                  <a:pt x="54178" y="84696"/>
                </a:lnTo>
                <a:lnTo>
                  <a:pt x="51117" y="83426"/>
                </a:lnTo>
                <a:lnTo>
                  <a:pt x="49961" y="82156"/>
                </a:lnTo>
                <a:lnTo>
                  <a:pt x="49161" y="80886"/>
                </a:lnTo>
                <a:lnTo>
                  <a:pt x="49745" y="79616"/>
                </a:lnTo>
                <a:lnTo>
                  <a:pt x="50571" y="79616"/>
                </a:lnTo>
                <a:lnTo>
                  <a:pt x="53594" y="78346"/>
                </a:lnTo>
                <a:lnTo>
                  <a:pt x="55460" y="77165"/>
                </a:lnTo>
                <a:lnTo>
                  <a:pt x="58356" y="77165"/>
                </a:lnTo>
                <a:lnTo>
                  <a:pt x="55054" y="74549"/>
                </a:lnTo>
                <a:lnTo>
                  <a:pt x="54216" y="73634"/>
                </a:lnTo>
                <a:lnTo>
                  <a:pt x="54216" y="75806"/>
                </a:lnTo>
                <a:lnTo>
                  <a:pt x="52832" y="77165"/>
                </a:lnTo>
                <a:lnTo>
                  <a:pt x="48183" y="77165"/>
                </a:lnTo>
                <a:lnTo>
                  <a:pt x="44132" y="76288"/>
                </a:lnTo>
                <a:lnTo>
                  <a:pt x="44132" y="77165"/>
                </a:lnTo>
                <a:lnTo>
                  <a:pt x="31686" y="77165"/>
                </a:lnTo>
                <a:lnTo>
                  <a:pt x="28206" y="75806"/>
                </a:lnTo>
                <a:lnTo>
                  <a:pt x="24333" y="75806"/>
                </a:lnTo>
                <a:lnTo>
                  <a:pt x="2552" y="52946"/>
                </a:lnTo>
                <a:lnTo>
                  <a:pt x="9702" y="55600"/>
                </a:lnTo>
                <a:lnTo>
                  <a:pt x="9982" y="55600"/>
                </a:lnTo>
                <a:lnTo>
                  <a:pt x="16205" y="56756"/>
                </a:lnTo>
                <a:lnTo>
                  <a:pt x="29591" y="61836"/>
                </a:lnTo>
                <a:lnTo>
                  <a:pt x="32156" y="63233"/>
                </a:lnTo>
                <a:lnTo>
                  <a:pt x="36461" y="65646"/>
                </a:lnTo>
                <a:lnTo>
                  <a:pt x="31203" y="65646"/>
                </a:lnTo>
                <a:lnTo>
                  <a:pt x="34315" y="70726"/>
                </a:lnTo>
                <a:lnTo>
                  <a:pt x="38582" y="74549"/>
                </a:lnTo>
                <a:lnTo>
                  <a:pt x="44132" y="77165"/>
                </a:lnTo>
                <a:lnTo>
                  <a:pt x="44132" y="76288"/>
                </a:lnTo>
                <a:lnTo>
                  <a:pt x="41960" y="75806"/>
                </a:lnTo>
                <a:lnTo>
                  <a:pt x="36893" y="71996"/>
                </a:lnTo>
                <a:lnTo>
                  <a:pt x="33413" y="67005"/>
                </a:lnTo>
                <a:lnTo>
                  <a:pt x="42341" y="67005"/>
                </a:lnTo>
                <a:lnTo>
                  <a:pt x="46520" y="68186"/>
                </a:lnTo>
                <a:lnTo>
                  <a:pt x="46774" y="68186"/>
                </a:lnTo>
                <a:lnTo>
                  <a:pt x="48552" y="69456"/>
                </a:lnTo>
                <a:lnTo>
                  <a:pt x="50190" y="70726"/>
                </a:lnTo>
                <a:lnTo>
                  <a:pt x="52044" y="71996"/>
                </a:lnTo>
                <a:lnTo>
                  <a:pt x="53149" y="73266"/>
                </a:lnTo>
                <a:lnTo>
                  <a:pt x="54216" y="75806"/>
                </a:lnTo>
                <a:lnTo>
                  <a:pt x="54216" y="73634"/>
                </a:lnTo>
                <a:lnTo>
                  <a:pt x="52730" y="71996"/>
                </a:lnTo>
                <a:lnTo>
                  <a:pt x="52641" y="70726"/>
                </a:lnTo>
                <a:lnTo>
                  <a:pt x="52552" y="69456"/>
                </a:lnTo>
                <a:lnTo>
                  <a:pt x="52451" y="68186"/>
                </a:lnTo>
                <a:lnTo>
                  <a:pt x="53454" y="68186"/>
                </a:lnTo>
                <a:lnTo>
                  <a:pt x="54381" y="67005"/>
                </a:lnTo>
                <a:lnTo>
                  <a:pt x="57861" y="67005"/>
                </a:lnTo>
                <a:lnTo>
                  <a:pt x="60045" y="68186"/>
                </a:lnTo>
                <a:lnTo>
                  <a:pt x="62763" y="69456"/>
                </a:lnTo>
                <a:lnTo>
                  <a:pt x="63347" y="68186"/>
                </a:lnTo>
                <a:lnTo>
                  <a:pt x="61277" y="65646"/>
                </a:lnTo>
                <a:lnTo>
                  <a:pt x="60172" y="64465"/>
                </a:lnTo>
                <a:lnTo>
                  <a:pt x="60172" y="67005"/>
                </a:lnTo>
                <a:lnTo>
                  <a:pt x="58686" y="67005"/>
                </a:lnTo>
                <a:lnTo>
                  <a:pt x="56908" y="65646"/>
                </a:lnTo>
                <a:lnTo>
                  <a:pt x="54076" y="65646"/>
                </a:lnTo>
                <a:lnTo>
                  <a:pt x="52755" y="67005"/>
                </a:lnTo>
                <a:lnTo>
                  <a:pt x="50927" y="67005"/>
                </a:lnTo>
                <a:lnTo>
                  <a:pt x="51155" y="68186"/>
                </a:lnTo>
                <a:lnTo>
                  <a:pt x="48793" y="68186"/>
                </a:lnTo>
                <a:lnTo>
                  <a:pt x="47485" y="67005"/>
                </a:lnTo>
                <a:lnTo>
                  <a:pt x="47256" y="67005"/>
                </a:lnTo>
                <a:lnTo>
                  <a:pt x="45440" y="65646"/>
                </a:lnTo>
                <a:lnTo>
                  <a:pt x="44157" y="64693"/>
                </a:lnTo>
                <a:lnTo>
                  <a:pt x="44157" y="67005"/>
                </a:lnTo>
                <a:lnTo>
                  <a:pt x="43980" y="67005"/>
                </a:lnTo>
                <a:lnTo>
                  <a:pt x="43891" y="66751"/>
                </a:lnTo>
                <a:lnTo>
                  <a:pt x="43840" y="66624"/>
                </a:lnTo>
                <a:lnTo>
                  <a:pt x="44157" y="67005"/>
                </a:lnTo>
                <a:lnTo>
                  <a:pt x="44157" y="64693"/>
                </a:lnTo>
                <a:lnTo>
                  <a:pt x="43751" y="64376"/>
                </a:lnTo>
                <a:lnTo>
                  <a:pt x="43002" y="63665"/>
                </a:lnTo>
                <a:lnTo>
                  <a:pt x="43002" y="65646"/>
                </a:lnTo>
                <a:lnTo>
                  <a:pt x="38315" y="64376"/>
                </a:lnTo>
                <a:lnTo>
                  <a:pt x="34036" y="61836"/>
                </a:lnTo>
                <a:lnTo>
                  <a:pt x="29921" y="60629"/>
                </a:lnTo>
                <a:lnTo>
                  <a:pt x="27584" y="60629"/>
                </a:lnTo>
                <a:lnTo>
                  <a:pt x="20574" y="56756"/>
                </a:lnTo>
                <a:lnTo>
                  <a:pt x="15544" y="52946"/>
                </a:lnTo>
                <a:lnTo>
                  <a:pt x="8915" y="41516"/>
                </a:lnTo>
                <a:lnTo>
                  <a:pt x="6718" y="36436"/>
                </a:lnTo>
                <a:lnTo>
                  <a:pt x="4724" y="31356"/>
                </a:lnTo>
                <a:lnTo>
                  <a:pt x="11569" y="33896"/>
                </a:lnTo>
                <a:lnTo>
                  <a:pt x="18249" y="37706"/>
                </a:lnTo>
                <a:lnTo>
                  <a:pt x="25539" y="41516"/>
                </a:lnTo>
                <a:lnTo>
                  <a:pt x="26276" y="41516"/>
                </a:lnTo>
                <a:lnTo>
                  <a:pt x="28829" y="44056"/>
                </a:lnTo>
                <a:lnTo>
                  <a:pt x="30924" y="45326"/>
                </a:lnTo>
                <a:lnTo>
                  <a:pt x="41059" y="51676"/>
                </a:lnTo>
                <a:lnTo>
                  <a:pt x="42011" y="51676"/>
                </a:lnTo>
                <a:lnTo>
                  <a:pt x="42875" y="52946"/>
                </a:lnTo>
                <a:lnTo>
                  <a:pt x="40322" y="51676"/>
                </a:lnTo>
                <a:lnTo>
                  <a:pt x="34785" y="51676"/>
                </a:lnTo>
                <a:lnTo>
                  <a:pt x="40970" y="63233"/>
                </a:lnTo>
                <a:lnTo>
                  <a:pt x="43002" y="65646"/>
                </a:lnTo>
                <a:lnTo>
                  <a:pt x="43002" y="63665"/>
                </a:lnTo>
                <a:lnTo>
                  <a:pt x="41084" y="61836"/>
                </a:lnTo>
                <a:lnTo>
                  <a:pt x="37833" y="56756"/>
                </a:lnTo>
                <a:lnTo>
                  <a:pt x="37160" y="55740"/>
                </a:lnTo>
                <a:lnTo>
                  <a:pt x="37058" y="55600"/>
                </a:lnTo>
                <a:lnTo>
                  <a:pt x="36728" y="54216"/>
                </a:lnTo>
                <a:lnTo>
                  <a:pt x="36461" y="52946"/>
                </a:lnTo>
                <a:lnTo>
                  <a:pt x="39344" y="52946"/>
                </a:lnTo>
                <a:lnTo>
                  <a:pt x="41935" y="54216"/>
                </a:lnTo>
                <a:lnTo>
                  <a:pt x="45808" y="55600"/>
                </a:lnTo>
                <a:lnTo>
                  <a:pt x="45580" y="55600"/>
                </a:lnTo>
                <a:lnTo>
                  <a:pt x="46418" y="56756"/>
                </a:lnTo>
                <a:lnTo>
                  <a:pt x="49657" y="58026"/>
                </a:lnTo>
                <a:lnTo>
                  <a:pt x="51981" y="59296"/>
                </a:lnTo>
                <a:lnTo>
                  <a:pt x="56311" y="63233"/>
                </a:lnTo>
                <a:lnTo>
                  <a:pt x="59499" y="65646"/>
                </a:lnTo>
                <a:lnTo>
                  <a:pt x="59715" y="65646"/>
                </a:lnTo>
                <a:lnTo>
                  <a:pt x="60045" y="66624"/>
                </a:lnTo>
                <a:lnTo>
                  <a:pt x="60172" y="67005"/>
                </a:lnTo>
                <a:lnTo>
                  <a:pt x="60172" y="64465"/>
                </a:lnTo>
                <a:lnTo>
                  <a:pt x="59778" y="63385"/>
                </a:lnTo>
                <a:lnTo>
                  <a:pt x="59740" y="63233"/>
                </a:lnTo>
                <a:lnTo>
                  <a:pt x="58585" y="59550"/>
                </a:lnTo>
                <a:lnTo>
                  <a:pt x="58508" y="59296"/>
                </a:lnTo>
                <a:lnTo>
                  <a:pt x="58305" y="58331"/>
                </a:lnTo>
                <a:lnTo>
                  <a:pt x="58305" y="63119"/>
                </a:lnTo>
                <a:lnTo>
                  <a:pt x="54864" y="59296"/>
                </a:lnTo>
                <a:lnTo>
                  <a:pt x="51117" y="56756"/>
                </a:lnTo>
                <a:lnTo>
                  <a:pt x="47294" y="55600"/>
                </a:lnTo>
                <a:lnTo>
                  <a:pt x="46990" y="55600"/>
                </a:lnTo>
                <a:lnTo>
                  <a:pt x="45161" y="51676"/>
                </a:lnTo>
                <a:lnTo>
                  <a:pt x="44348" y="49364"/>
                </a:lnTo>
                <a:lnTo>
                  <a:pt x="44348" y="52946"/>
                </a:lnTo>
                <a:lnTo>
                  <a:pt x="44069" y="52946"/>
                </a:lnTo>
                <a:lnTo>
                  <a:pt x="42341" y="51676"/>
                </a:lnTo>
                <a:lnTo>
                  <a:pt x="40538" y="49136"/>
                </a:lnTo>
                <a:lnTo>
                  <a:pt x="33985" y="45326"/>
                </a:lnTo>
                <a:lnTo>
                  <a:pt x="29222" y="42786"/>
                </a:lnTo>
                <a:lnTo>
                  <a:pt x="24053" y="38976"/>
                </a:lnTo>
                <a:lnTo>
                  <a:pt x="23749" y="38976"/>
                </a:lnTo>
                <a:lnTo>
                  <a:pt x="21056" y="36436"/>
                </a:lnTo>
                <a:lnTo>
                  <a:pt x="20040" y="35166"/>
                </a:lnTo>
                <a:lnTo>
                  <a:pt x="19024" y="33896"/>
                </a:lnTo>
                <a:lnTo>
                  <a:pt x="16878" y="30086"/>
                </a:lnTo>
                <a:lnTo>
                  <a:pt x="16421" y="30086"/>
                </a:lnTo>
                <a:lnTo>
                  <a:pt x="14541" y="25006"/>
                </a:lnTo>
                <a:lnTo>
                  <a:pt x="13474" y="21196"/>
                </a:lnTo>
                <a:lnTo>
                  <a:pt x="12852" y="17386"/>
                </a:lnTo>
                <a:lnTo>
                  <a:pt x="12801" y="16116"/>
                </a:lnTo>
                <a:lnTo>
                  <a:pt x="23266" y="23736"/>
                </a:lnTo>
                <a:lnTo>
                  <a:pt x="28498" y="28816"/>
                </a:lnTo>
                <a:lnTo>
                  <a:pt x="36080" y="33896"/>
                </a:lnTo>
                <a:lnTo>
                  <a:pt x="38392" y="36436"/>
                </a:lnTo>
                <a:lnTo>
                  <a:pt x="40652" y="37706"/>
                </a:lnTo>
                <a:lnTo>
                  <a:pt x="40690" y="38976"/>
                </a:lnTo>
                <a:lnTo>
                  <a:pt x="40792" y="41516"/>
                </a:lnTo>
                <a:lnTo>
                  <a:pt x="40843" y="42786"/>
                </a:lnTo>
                <a:lnTo>
                  <a:pt x="42265" y="47866"/>
                </a:lnTo>
                <a:lnTo>
                  <a:pt x="44348" y="52946"/>
                </a:lnTo>
                <a:lnTo>
                  <a:pt x="44348" y="49364"/>
                </a:lnTo>
                <a:lnTo>
                  <a:pt x="43827" y="47866"/>
                </a:lnTo>
                <a:lnTo>
                  <a:pt x="42443" y="42786"/>
                </a:lnTo>
                <a:lnTo>
                  <a:pt x="42138" y="41516"/>
                </a:lnTo>
                <a:lnTo>
                  <a:pt x="42100" y="38976"/>
                </a:lnTo>
                <a:lnTo>
                  <a:pt x="45783" y="41516"/>
                </a:lnTo>
                <a:lnTo>
                  <a:pt x="49276" y="45326"/>
                </a:lnTo>
                <a:lnTo>
                  <a:pt x="52578" y="47866"/>
                </a:lnTo>
                <a:lnTo>
                  <a:pt x="55486" y="50406"/>
                </a:lnTo>
                <a:lnTo>
                  <a:pt x="56883" y="51676"/>
                </a:lnTo>
                <a:lnTo>
                  <a:pt x="56540" y="52946"/>
                </a:lnTo>
                <a:lnTo>
                  <a:pt x="56565" y="55740"/>
                </a:lnTo>
                <a:lnTo>
                  <a:pt x="56819" y="58026"/>
                </a:lnTo>
                <a:lnTo>
                  <a:pt x="57442" y="60629"/>
                </a:lnTo>
                <a:lnTo>
                  <a:pt x="58305" y="63119"/>
                </a:lnTo>
                <a:lnTo>
                  <a:pt x="58305" y="58331"/>
                </a:lnTo>
                <a:lnTo>
                  <a:pt x="57975" y="56756"/>
                </a:lnTo>
                <a:lnTo>
                  <a:pt x="57721" y="54216"/>
                </a:lnTo>
                <a:lnTo>
                  <a:pt x="57721" y="52946"/>
                </a:lnTo>
                <a:lnTo>
                  <a:pt x="58064" y="52946"/>
                </a:lnTo>
                <a:lnTo>
                  <a:pt x="59499" y="54216"/>
                </a:lnTo>
                <a:lnTo>
                  <a:pt x="61010" y="55600"/>
                </a:lnTo>
                <a:lnTo>
                  <a:pt x="63639" y="59296"/>
                </a:lnTo>
                <a:lnTo>
                  <a:pt x="66675" y="61836"/>
                </a:lnTo>
                <a:lnTo>
                  <a:pt x="71958" y="74549"/>
                </a:lnTo>
                <a:lnTo>
                  <a:pt x="67297" y="74549"/>
                </a:lnTo>
                <a:lnTo>
                  <a:pt x="74930" y="77165"/>
                </a:lnTo>
                <a:lnTo>
                  <a:pt x="75260" y="77165"/>
                </a:lnTo>
                <a:lnTo>
                  <a:pt x="71602" y="71996"/>
                </a:lnTo>
                <a:lnTo>
                  <a:pt x="69176" y="67005"/>
                </a:lnTo>
                <a:lnTo>
                  <a:pt x="69075" y="66624"/>
                </a:lnTo>
                <a:lnTo>
                  <a:pt x="68084" y="61836"/>
                </a:lnTo>
                <a:lnTo>
                  <a:pt x="77368" y="69456"/>
                </a:lnTo>
                <a:lnTo>
                  <a:pt x="83566" y="75806"/>
                </a:lnTo>
                <a:lnTo>
                  <a:pt x="85204" y="77165"/>
                </a:lnTo>
                <a:lnTo>
                  <a:pt x="86779" y="79616"/>
                </a:lnTo>
                <a:lnTo>
                  <a:pt x="87134" y="80886"/>
                </a:lnTo>
                <a:lnTo>
                  <a:pt x="88011" y="82156"/>
                </a:lnTo>
                <a:lnTo>
                  <a:pt x="87769" y="83426"/>
                </a:lnTo>
                <a:lnTo>
                  <a:pt x="86677" y="84696"/>
                </a:lnTo>
                <a:lnTo>
                  <a:pt x="86309" y="85966"/>
                </a:lnTo>
                <a:lnTo>
                  <a:pt x="82804" y="85966"/>
                </a:lnTo>
                <a:lnTo>
                  <a:pt x="82842" y="88976"/>
                </a:lnTo>
                <a:lnTo>
                  <a:pt x="82994" y="89776"/>
                </a:lnTo>
                <a:lnTo>
                  <a:pt x="84010" y="93586"/>
                </a:lnTo>
                <a:lnTo>
                  <a:pt x="84810" y="96126"/>
                </a:lnTo>
                <a:lnTo>
                  <a:pt x="86575" y="98666"/>
                </a:lnTo>
                <a:lnTo>
                  <a:pt x="87020" y="99936"/>
                </a:lnTo>
                <a:lnTo>
                  <a:pt x="88925" y="101206"/>
                </a:lnTo>
                <a:lnTo>
                  <a:pt x="91224" y="102489"/>
                </a:lnTo>
                <a:lnTo>
                  <a:pt x="93662" y="101206"/>
                </a:lnTo>
                <a:lnTo>
                  <a:pt x="94030" y="101206"/>
                </a:lnTo>
                <a:lnTo>
                  <a:pt x="94869" y="99936"/>
                </a:lnTo>
                <a:lnTo>
                  <a:pt x="96266" y="97396"/>
                </a:lnTo>
                <a:lnTo>
                  <a:pt x="96799" y="96126"/>
                </a:lnTo>
                <a:lnTo>
                  <a:pt x="97536" y="96126"/>
                </a:lnTo>
                <a:lnTo>
                  <a:pt x="97536" y="93586"/>
                </a:lnTo>
                <a:lnTo>
                  <a:pt x="97294" y="93586"/>
                </a:lnTo>
                <a:lnTo>
                  <a:pt x="95389" y="94856"/>
                </a:lnTo>
                <a:lnTo>
                  <a:pt x="94310" y="97396"/>
                </a:lnTo>
                <a:lnTo>
                  <a:pt x="92875" y="99936"/>
                </a:lnTo>
                <a:lnTo>
                  <a:pt x="92506" y="99936"/>
                </a:lnTo>
                <a:lnTo>
                  <a:pt x="90893" y="101206"/>
                </a:lnTo>
                <a:lnTo>
                  <a:pt x="89115" y="99936"/>
                </a:lnTo>
                <a:lnTo>
                  <a:pt x="84353" y="88506"/>
                </a:lnTo>
                <a:lnTo>
                  <a:pt x="85712" y="88506"/>
                </a:lnTo>
                <a:lnTo>
                  <a:pt x="87198" y="87236"/>
                </a:lnTo>
                <a:lnTo>
                  <a:pt x="88849" y="84696"/>
                </a:lnTo>
                <a:lnTo>
                  <a:pt x="89357" y="83426"/>
                </a:lnTo>
                <a:lnTo>
                  <a:pt x="89268" y="82156"/>
                </a:lnTo>
                <a:lnTo>
                  <a:pt x="88544" y="79616"/>
                </a:lnTo>
                <a:lnTo>
                  <a:pt x="87363" y="78346"/>
                </a:lnTo>
                <a:lnTo>
                  <a:pt x="85267" y="75806"/>
                </a:lnTo>
                <a:lnTo>
                  <a:pt x="66319" y="59296"/>
                </a:lnTo>
                <a:lnTo>
                  <a:pt x="65976" y="59296"/>
                </a:lnTo>
                <a:lnTo>
                  <a:pt x="61455" y="54216"/>
                </a:lnTo>
                <a:lnTo>
                  <a:pt x="60147" y="52946"/>
                </a:lnTo>
                <a:lnTo>
                  <a:pt x="58839" y="51676"/>
                </a:lnTo>
                <a:lnTo>
                  <a:pt x="58585" y="51676"/>
                </a:lnTo>
                <a:lnTo>
                  <a:pt x="58089" y="50406"/>
                </a:lnTo>
                <a:lnTo>
                  <a:pt x="57873" y="50406"/>
                </a:lnTo>
                <a:lnTo>
                  <a:pt x="53073" y="46596"/>
                </a:lnTo>
                <a:lnTo>
                  <a:pt x="48272" y="41516"/>
                </a:lnTo>
                <a:lnTo>
                  <a:pt x="44805" y="38976"/>
                </a:lnTo>
                <a:lnTo>
                  <a:pt x="43078" y="37706"/>
                </a:lnTo>
                <a:lnTo>
                  <a:pt x="41516" y="36436"/>
                </a:lnTo>
                <a:lnTo>
                  <a:pt x="38582" y="33896"/>
                </a:lnTo>
                <a:lnTo>
                  <a:pt x="36372" y="32626"/>
                </a:lnTo>
                <a:lnTo>
                  <a:pt x="28549" y="26276"/>
                </a:lnTo>
                <a:lnTo>
                  <a:pt x="22948" y="22466"/>
                </a:lnTo>
                <a:lnTo>
                  <a:pt x="17310" y="17386"/>
                </a:lnTo>
                <a:lnTo>
                  <a:pt x="15354" y="16116"/>
                </a:lnTo>
                <a:lnTo>
                  <a:pt x="11442" y="13576"/>
                </a:lnTo>
                <a:lnTo>
                  <a:pt x="10375" y="13576"/>
                </a:lnTo>
                <a:lnTo>
                  <a:pt x="17513" y="35166"/>
                </a:lnTo>
                <a:lnTo>
                  <a:pt x="10287" y="31356"/>
                </a:lnTo>
                <a:lnTo>
                  <a:pt x="7861" y="30086"/>
                </a:lnTo>
                <a:lnTo>
                  <a:pt x="2616" y="28816"/>
                </a:lnTo>
                <a:lnTo>
                  <a:pt x="1854" y="28816"/>
                </a:lnTo>
                <a:lnTo>
                  <a:pt x="16129" y="55499"/>
                </a:lnTo>
                <a:lnTo>
                  <a:pt x="8191" y="52946"/>
                </a:lnTo>
                <a:lnTo>
                  <a:pt x="3111" y="51676"/>
                </a:lnTo>
                <a:lnTo>
                  <a:pt x="533" y="50406"/>
                </a:lnTo>
                <a:lnTo>
                  <a:pt x="101" y="51676"/>
                </a:lnTo>
                <a:lnTo>
                  <a:pt x="17360" y="74549"/>
                </a:lnTo>
                <a:lnTo>
                  <a:pt x="11874" y="73266"/>
                </a:lnTo>
                <a:lnTo>
                  <a:pt x="6324" y="73266"/>
                </a:lnTo>
                <a:lnTo>
                  <a:pt x="762" y="71996"/>
                </a:lnTo>
                <a:lnTo>
                  <a:pt x="381" y="71996"/>
                </a:lnTo>
                <a:lnTo>
                  <a:pt x="228" y="73266"/>
                </a:lnTo>
                <a:lnTo>
                  <a:pt x="0" y="73266"/>
                </a:lnTo>
                <a:lnTo>
                  <a:pt x="50" y="74549"/>
                </a:lnTo>
                <a:lnTo>
                  <a:pt x="469" y="74549"/>
                </a:lnTo>
                <a:lnTo>
                  <a:pt x="3225" y="79616"/>
                </a:lnTo>
                <a:lnTo>
                  <a:pt x="5676" y="82156"/>
                </a:lnTo>
                <a:lnTo>
                  <a:pt x="12090" y="88506"/>
                </a:lnTo>
                <a:lnTo>
                  <a:pt x="16078" y="89776"/>
                </a:lnTo>
                <a:lnTo>
                  <a:pt x="20535" y="91046"/>
                </a:lnTo>
                <a:lnTo>
                  <a:pt x="10896" y="94856"/>
                </a:lnTo>
                <a:lnTo>
                  <a:pt x="8547" y="94856"/>
                </a:lnTo>
                <a:lnTo>
                  <a:pt x="6045" y="96126"/>
                </a:lnTo>
                <a:lnTo>
                  <a:pt x="5651" y="96126"/>
                </a:lnTo>
                <a:lnTo>
                  <a:pt x="5689" y="97396"/>
                </a:lnTo>
                <a:lnTo>
                  <a:pt x="8458" y="99936"/>
                </a:lnTo>
                <a:lnTo>
                  <a:pt x="10998" y="101206"/>
                </a:lnTo>
                <a:lnTo>
                  <a:pt x="17856" y="105105"/>
                </a:lnTo>
                <a:lnTo>
                  <a:pt x="17995" y="105105"/>
                </a:lnTo>
                <a:lnTo>
                  <a:pt x="21920" y="106286"/>
                </a:lnTo>
                <a:lnTo>
                  <a:pt x="27101" y="106286"/>
                </a:lnTo>
                <a:lnTo>
                  <a:pt x="16700" y="111366"/>
                </a:lnTo>
                <a:lnTo>
                  <a:pt x="11226" y="113906"/>
                </a:lnTo>
                <a:lnTo>
                  <a:pt x="11074" y="115176"/>
                </a:lnTo>
                <a:lnTo>
                  <a:pt x="11430" y="116446"/>
                </a:lnTo>
                <a:lnTo>
                  <a:pt x="15189" y="116446"/>
                </a:lnTo>
                <a:lnTo>
                  <a:pt x="18910" y="117779"/>
                </a:lnTo>
                <a:lnTo>
                  <a:pt x="19113" y="117779"/>
                </a:lnTo>
                <a:lnTo>
                  <a:pt x="26212" y="118986"/>
                </a:lnTo>
                <a:lnTo>
                  <a:pt x="34137" y="118986"/>
                </a:lnTo>
                <a:lnTo>
                  <a:pt x="31267" y="120256"/>
                </a:lnTo>
                <a:lnTo>
                  <a:pt x="24244" y="125336"/>
                </a:lnTo>
                <a:lnTo>
                  <a:pt x="22758" y="126606"/>
                </a:lnTo>
                <a:lnTo>
                  <a:pt x="21297" y="127647"/>
                </a:lnTo>
                <a:lnTo>
                  <a:pt x="20980" y="127927"/>
                </a:lnTo>
                <a:lnTo>
                  <a:pt x="21018" y="129146"/>
                </a:lnTo>
                <a:lnTo>
                  <a:pt x="24993" y="131686"/>
                </a:lnTo>
                <a:lnTo>
                  <a:pt x="29121" y="131686"/>
                </a:lnTo>
                <a:lnTo>
                  <a:pt x="37477" y="130416"/>
                </a:lnTo>
                <a:lnTo>
                  <a:pt x="41643" y="129146"/>
                </a:lnTo>
                <a:lnTo>
                  <a:pt x="45402" y="127927"/>
                </a:lnTo>
                <a:lnTo>
                  <a:pt x="42646" y="132956"/>
                </a:lnTo>
                <a:lnTo>
                  <a:pt x="39814" y="138036"/>
                </a:lnTo>
                <a:lnTo>
                  <a:pt x="36944" y="143116"/>
                </a:lnTo>
                <a:lnTo>
                  <a:pt x="36855" y="144386"/>
                </a:lnTo>
                <a:lnTo>
                  <a:pt x="42964" y="144386"/>
                </a:lnTo>
                <a:lnTo>
                  <a:pt x="47917" y="143116"/>
                </a:lnTo>
                <a:lnTo>
                  <a:pt x="51015" y="141846"/>
                </a:lnTo>
                <a:lnTo>
                  <a:pt x="53962" y="140639"/>
                </a:lnTo>
                <a:lnTo>
                  <a:pt x="55549" y="139306"/>
                </a:lnTo>
                <a:lnTo>
                  <a:pt x="56896" y="138036"/>
                </a:lnTo>
                <a:lnTo>
                  <a:pt x="55384" y="141846"/>
                </a:lnTo>
                <a:lnTo>
                  <a:pt x="54533" y="147027"/>
                </a:lnTo>
                <a:lnTo>
                  <a:pt x="54457" y="155816"/>
                </a:lnTo>
                <a:lnTo>
                  <a:pt x="54622" y="157086"/>
                </a:lnTo>
                <a:lnTo>
                  <a:pt x="55003" y="157086"/>
                </a:lnTo>
                <a:lnTo>
                  <a:pt x="57988" y="155816"/>
                </a:lnTo>
                <a:lnTo>
                  <a:pt x="60528" y="154546"/>
                </a:lnTo>
                <a:lnTo>
                  <a:pt x="65354" y="150825"/>
                </a:lnTo>
                <a:lnTo>
                  <a:pt x="67411" y="149644"/>
                </a:lnTo>
                <a:lnTo>
                  <a:pt x="67589" y="149644"/>
                </a:lnTo>
                <a:lnTo>
                  <a:pt x="69608" y="147027"/>
                </a:lnTo>
                <a:lnTo>
                  <a:pt x="68973" y="149644"/>
                </a:lnTo>
                <a:lnTo>
                  <a:pt x="68872" y="150825"/>
                </a:lnTo>
                <a:lnTo>
                  <a:pt x="68770" y="152006"/>
                </a:lnTo>
                <a:lnTo>
                  <a:pt x="68656" y="159626"/>
                </a:lnTo>
                <a:lnTo>
                  <a:pt x="68986" y="162166"/>
                </a:lnTo>
                <a:lnTo>
                  <a:pt x="69723" y="165976"/>
                </a:lnTo>
                <a:lnTo>
                  <a:pt x="72250" y="165976"/>
                </a:lnTo>
                <a:lnTo>
                  <a:pt x="73837" y="164833"/>
                </a:lnTo>
                <a:lnTo>
                  <a:pt x="75565" y="163436"/>
                </a:lnTo>
                <a:lnTo>
                  <a:pt x="77114" y="162166"/>
                </a:lnTo>
                <a:lnTo>
                  <a:pt x="78790" y="159626"/>
                </a:lnTo>
                <a:lnTo>
                  <a:pt x="80352" y="158356"/>
                </a:lnTo>
                <a:lnTo>
                  <a:pt x="80886" y="157086"/>
                </a:lnTo>
                <a:lnTo>
                  <a:pt x="81584" y="157086"/>
                </a:lnTo>
                <a:lnTo>
                  <a:pt x="82397" y="158356"/>
                </a:lnTo>
                <a:lnTo>
                  <a:pt x="84023" y="158356"/>
                </a:lnTo>
                <a:lnTo>
                  <a:pt x="89509" y="172415"/>
                </a:lnTo>
                <a:lnTo>
                  <a:pt x="89916" y="172415"/>
                </a:lnTo>
                <a:lnTo>
                  <a:pt x="93586" y="169862"/>
                </a:lnTo>
                <a:lnTo>
                  <a:pt x="96266" y="167246"/>
                </a:lnTo>
                <a:lnTo>
                  <a:pt x="97942" y="163436"/>
                </a:lnTo>
                <a:lnTo>
                  <a:pt x="98361" y="162166"/>
                </a:lnTo>
                <a:lnTo>
                  <a:pt x="100507" y="163436"/>
                </a:lnTo>
                <a:lnTo>
                  <a:pt x="100126" y="164833"/>
                </a:lnTo>
                <a:lnTo>
                  <a:pt x="99758" y="164833"/>
                </a:lnTo>
                <a:lnTo>
                  <a:pt x="99390" y="165976"/>
                </a:lnTo>
                <a:lnTo>
                  <a:pt x="98882" y="167246"/>
                </a:lnTo>
                <a:lnTo>
                  <a:pt x="98666" y="167246"/>
                </a:lnTo>
                <a:lnTo>
                  <a:pt x="97497" y="168516"/>
                </a:lnTo>
                <a:lnTo>
                  <a:pt x="96189" y="169862"/>
                </a:lnTo>
                <a:lnTo>
                  <a:pt x="96050" y="169862"/>
                </a:lnTo>
                <a:lnTo>
                  <a:pt x="92557" y="171056"/>
                </a:lnTo>
                <a:lnTo>
                  <a:pt x="89941" y="172415"/>
                </a:lnTo>
                <a:lnTo>
                  <a:pt x="86588" y="174866"/>
                </a:lnTo>
                <a:lnTo>
                  <a:pt x="85661" y="174866"/>
                </a:lnTo>
                <a:lnTo>
                  <a:pt x="82486" y="176225"/>
                </a:lnTo>
                <a:lnTo>
                  <a:pt x="78168" y="178727"/>
                </a:lnTo>
                <a:lnTo>
                  <a:pt x="75387" y="178727"/>
                </a:lnTo>
                <a:lnTo>
                  <a:pt x="74371" y="179946"/>
                </a:lnTo>
                <a:lnTo>
                  <a:pt x="74002" y="179946"/>
                </a:lnTo>
                <a:lnTo>
                  <a:pt x="72478" y="181216"/>
                </a:lnTo>
                <a:lnTo>
                  <a:pt x="71615" y="183756"/>
                </a:lnTo>
                <a:lnTo>
                  <a:pt x="70192" y="186296"/>
                </a:lnTo>
                <a:lnTo>
                  <a:pt x="69799" y="187566"/>
                </a:lnTo>
                <a:lnTo>
                  <a:pt x="69545" y="188836"/>
                </a:lnTo>
                <a:lnTo>
                  <a:pt x="69507" y="190106"/>
                </a:lnTo>
                <a:lnTo>
                  <a:pt x="71348" y="190106"/>
                </a:lnTo>
                <a:lnTo>
                  <a:pt x="72631" y="191376"/>
                </a:lnTo>
                <a:lnTo>
                  <a:pt x="76098" y="192646"/>
                </a:lnTo>
                <a:lnTo>
                  <a:pt x="80733" y="192646"/>
                </a:lnTo>
                <a:lnTo>
                  <a:pt x="80746" y="197726"/>
                </a:lnTo>
                <a:lnTo>
                  <a:pt x="80949" y="198996"/>
                </a:lnTo>
                <a:lnTo>
                  <a:pt x="81445" y="202806"/>
                </a:lnTo>
                <a:lnTo>
                  <a:pt x="84112" y="202806"/>
                </a:lnTo>
                <a:lnTo>
                  <a:pt x="85305" y="201536"/>
                </a:lnTo>
                <a:lnTo>
                  <a:pt x="90728" y="201536"/>
                </a:lnTo>
                <a:lnTo>
                  <a:pt x="93332" y="200266"/>
                </a:lnTo>
                <a:lnTo>
                  <a:pt x="93395" y="201536"/>
                </a:lnTo>
                <a:lnTo>
                  <a:pt x="93459" y="202806"/>
                </a:lnTo>
                <a:lnTo>
                  <a:pt x="93535" y="204076"/>
                </a:lnTo>
                <a:lnTo>
                  <a:pt x="95046" y="206616"/>
                </a:lnTo>
                <a:lnTo>
                  <a:pt x="98780" y="209156"/>
                </a:lnTo>
                <a:lnTo>
                  <a:pt x="99847" y="207886"/>
                </a:lnTo>
                <a:lnTo>
                  <a:pt x="102412" y="206616"/>
                </a:lnTo>
                <a:lnTo>
                  <a:pt x="104368" y="206616"/>
                </a:lnTo>
                <a:lnTo>
                  <a:pt x="106286" y="205346"/>
                </a:lnTo>
                <a:lnTo>
                  <a:pt x="107518" y="207886"/>
                </a:lnTo>
                <a:lnTo>
                  <a:pt x="109905" y="210426"/>
                </a:lnTo>
                <a:lnTo>
                  <a:pt x="114668" y="211696"/>
                </a:lnTo>
                <a:lnTo>
                  <a:pt x="118110" y="209156"/>
                </a:lnTo>
                <a:lnTo>
                  <a:pt x="119634" y="206616"/>
                </a:lnTo>
                <a:lnTo>
                  <a:pt x="121132" y="207886"/>
                </a:lnTo>
                <a:lnTo>
                  <a:pt x="124637" y="211696"/>
                </a:lnTo>
                <a:lnTo>
                  <a:pt x="125501" y="211696"/>
                </a:lnTo>
                <a:lnTo>
                  <a:pt x="127584" y="209156"/>
                </a:lnTo>
                <a:lnTo>
                  <a:pt x="128955" y="207886"/>
                </a:lnTo>
                <a:lnTo>
                  <a:pt x="130441" y="206616"/>
                </a:lnTo>
                <a:lnTo>
                  <a:pt x="131318" y="207886"/>
                </a:lnTo>
                <a:lnTo>
                  <a:pt x="132270" y="209156"/>
                </a:lnTo>
                <a:lnTo>
                  <a:pt x="134239" y="210426"/>
                </a:lnTo>
                <a:lnTo>
                  <a:pt x="135470" y="211696"/>
                </a:lnTo>
                <a:lnTo>
                  <a:pt x="137553" y="211696"/>
                </a:lnTo>
                <a:lnTo>
                  <a:pt x="140042" y="210426"/>
                </a:lnTo>
                <a:lnTo>
                  <a:pt x="140919" y="209156"/>
                </a:lnTo>
                <a:lnTo>
                  <a:pt x="141782" y="207886"/>
                </a:lnTo>
                <a:lnTo>
                  <a:pt x="143421" y="206616"/>
                </a:lnTo>
                <a:lnTo>
                  <a:pt x="143637" y="205346"/>
                </a:lnTo>
                <a:lnTo>
                  <a:pt x="143827" y="205346"/>
                </a:lnTo>
                <a:lnTo>
                  <a:pt x="145122" y="206616"/>
                </a:lnTo>
                <a:lnTo>
                  <a:pt x="148767" y="207886"/>
                </a:lnTo>
                <a:lnTo>
                  <a:pt x="149847" y="207886"/>
                </a:lnTo>
                <a:lnTo>
                  <a:pt x="150964" y="209156"/>
                </a:lnTo>
                <a:lnTo>
                  <a:pt x="151638" y="209156"/>
                </a:lnTo>
                <a:lnTo>
                  <a:pt x="155016" y="206616"/>
                </a:lnTo>
                <a:lnTo>
                  <a:pt x="156667" y="204076"/>
                </a:lnTo>
                <a:lnTo>
                  <a:pt x="156768" y="201536"/>
                </a:lnTo>
                <a:lnTo>
                  <a:pt x="156819" y="200266"/>
                </a:lnTo>
                <a:lnTo>
                  <a:pt x="159372" y="201536"/>
                </a:lnTo>
                <a:lnTo>
                  <a:pt x="162001" y="201536"/>
                </a:lnTo>
                <a:lnTo>
                  <a:pt x="165836" y="202806"/>
                </a:lnTo>
                <a:lnTo>
                  <a:pt x="168630" y="202806"/>
                </a:lnTo>
                <a:lnTo>
                  <a:pt x="169164" y="198996"/>
                </a:lnTo>
                <a:lnTo>
                  <a:pt x="169303" y="197726"/>
                </a:lnTo>
                <a:lnTo>
                  <a:pt x="169392" y="193916"/>
                </a:lnTo>
                <a:lnTo>
                  <a:pt x="172008" y="192646"/>
                </a:lnTo>
                <a:lnTo>
                  <a:pt x="174599" y="192646"/>
                </a:lnTo>
                <a:lnTo>
                  <a:pt x="178003" y="191376"/>
                </a:lnTo>
                <a:lnTo>
                  <a:pt x="178993" y="190106"/>
                </a:lnTo>
                <a:lnTo>
                  <a:pt x="180517" y="190106"/>
                </a:lnTo>
                <a:lnTo>
                  <a:pt x="180479" y="187566"/>
                </a:lnTo>
                <a:lnTo>
                  <a:pt x="180213" y="187566"/>
                </a:lnTo>
                <a:lnTo>
                  <a:pt x="179844" y="186296"/>
                </a:lnTo>
                <a:lnTo>
                  <a:pt x="178536" y="183756"/>
                </a:lnTo>
                <a:lnTo>
                  <a:pt x="178473" y="183578"/>
                </a:lnTo>
                <a:lnTo>
                  <a:pt x="178473" y="188836"/>
                </a:lnTo>
                <a:lnTo>
                  <a:pt x="177266" y="188836"/>
                </a:lnTo>
                <a:lnTo>
                  <a:pt x="170497" y="191376"/>
                </a:lnTo>
                <a:lnTo>
                  <a:pt x="167576" y="191376"/>
                </a:lnTo>
                <a:lnTo>
                  <a:pt x="167576" y="197726"/>
                </a:lnTo>
                <a:lnTo>
                  <a:pt x="167182" y="200266"/>
                </a:lnTo>
                <a:lnTo>
                  <a:pt x="162407" y="200266"/>
                </a:lnTo>
                <a:lnTo>
                  <a:pt x="159283" y="198996"/>
                </a:lnTo>
                <a:lnTo>
                  <a:pt x="155867" y="197726"/>
                </a:lnTo>
                <a:lnTo>
                  <a:pt x="155460" y="197726"/>
                </a:lnTo>
                <a:lnTo>
                  <a:pt x="154876" y="196964"/>
                </a:lnTo>
                <a:lnTo>
                  <a:pt x="154876" y="198996"/>
                </a:lnTo>
                <a:lnTo>
                  <a:pt x="151307" y="206616"/>
                </a:lnTo>
                <a:lnTo>
                  <a:pt x="150837" y="206616"/>
                </a:lnTo>
                <a:lnTo>
                  <a:pt x="148475" y="205346"/>
                </a:lnTo>
                <a:lnTo>
                  <a:pt x="146215" y="204076"/>
                </a:lnTo>
                <a:lnTo>
                  <a:pt x="143662" y="202806"/>
                </a:lnTo>
                <a:lnTo>
                  <a:pt x="143205" y="201536"/>
                </a:lnTo>
                <a:lnTo>
                  <a:pt x="142811" y="201536"/>
                </a:lnTo>
                <a:lnTo>
                  <a:pt x="142659" y="200266"/>
                </a:lnTo>
                <a:lnTo>
                  <a:pt x="142163" y="197726"/>
                </a:lnTo>
                <a:lnTo>
                  <a:pt x="142125" y="197510"/>
                </a:lnTo>
                <a:lnTo>
                  <a:pt x="142125" y="204076"/>
                </a:lnTo>
                <a:lnTo>
                  <a:pt x="141147" y="206616"/>
                </a:lnTo>
                <a:lnTo>
                  <a:pt x="138823" y="207886"/>
                </a:lnTo>
                <a:lnTo>
                  <a:pt x="137960" y="207886"/>
                </a:lnTo>
                <a:lnTo>
                  <a:pt x="137058" y="209156"/>
                </a:lnTo>
                <a:lnTo>
                  <a:pt x="136918" y="209156"/>
                </a:lnTo>
                <a:lnTo>
                  <a:pt x="134772" y="207886"/>
                </a:lnTo>
                <a:lnTo>
                  <a:pt x="133070" y="206616"/>
                </a:lnTo>
                <a:lnTo>
                  <a:pt x="132118" y="204076"/>
                </a:lnTo>
                <a:lnTo>
                  <a:pt x="132029" y="201536"/>
                </a:lnTo>
                <a:lnTo>
                  <a:pt x="131927" y="198996"/>
                </a:lnTo>
                <a:lnTo>
                  <a:pt x="131838" y="196456"/>
                </a:lnTo>
                <a:lnTo>
                  <a:pt x="131762" y="195186"/>
                </a:lnTo>
                <a:lnTo>
                  <a:pt x="131686" y="193916"/>
                </a:lnTo>
                <a:lnTo>
                  <a:pt x="131610" y="192646"/>
                </a:lnTo>
                <a:lnTo>
                  <a:pt x="131546" y="191376"/>
                </a:lnTo>
                <a:lnTo>
                  <a:pt x="131470" y="190106"/>
                </a:lnTo>
                <a:lnTo>
                  <a:pt x="131394" y="188836"/>
                </a:lnTo>
                <a:lnTo>
                  <a:pt x="131305" y="187566"/>
                </a:lnTo>
                <a:lnTo>
                  <a:pt x="131191" y="185877"/>
                </a:lnTo>
                <a:lnTo>
                  <a:pt x="131140" y="185026"/>
                </a:lnTo>
                <a:lnTo>
                  <a:pt x="131051" y="183756"/>
                </a:lnTo>
                <a:lnTo>
                  <a:pt x="130975" y="182562"/>
                </a:lnTo>
                <a:lnTo>
                  <a:pt x="130873" y="181216"/>
                </a:lnTo>
                <a:lnTo>
                  <a:pt x="130759" y="178727"/>
                </a:lnTo>
                <a:lnTo>
                  <a:pt x="130644" y="176225"/>
                </a:lnTo>
                <a:lnTo>
                  <a:pt x="130517" y="173596"/>
                </a:lnTo>
                <a:lnTo>
                  <a:pt x="130517" y="204076"/>
                </a:lnTo>
                <a:lnTo>
                  <a:pt x="127584" y="206616"/>
                </a:lnTo>
                <a:lnTo>
                  <a:pt x="125869" y="207886"/>
                </a:lnTo>
                <a:lnTo>
                  <a:pt x="124663" y="207886"/>
                </a:lnTo>
                <a:lnTo>
                  <a:pt x="122910" y="206616"/>
                </a:lnTo>
                <a:lnTo>
                  <a:pt x="119786" y="204076"/>
                </a:lnTo>
                <a:lnTo>
                  <a:pt x="119875" y="188836"/>
                </a:lnTo>
                <a:lnTo>
                  <a:pt x="120611" y="181216"/>
                </a:lnTo>
                <a:lnTo>
                  <a:pt x="120738" y="178727"/>
                </a:lnTo>
                <a:lnTo>
                  <a:pt x="120865" y="176225"/>
                </a:lnTo>
                <a:lnTo>
                  <a:pt x="120929" y="174866"/>
                </a:lnTo>
                <a:lnTo>
                  <a:pt x="121056" y="172415"/>
                </a:lnTo>
                <a:lnTo>
                  <a:pt x="124675" y="172415"/>
                </a:lnTo>
                <a:lnTo>
                  <a:pt x="124777" y="201536"/>
                </a:lnTo>
                <a:lnTo>
                  <a:pt x="124904" y="202806"/>
                </a:lnTo>
                <a:lnTo>
                  <a:pt x="125196" y="204076"/>
                </a:lnTo>
                <a:lnTo>
                  <a:pt x="125564" y="202806"/>
                </a:lnTo>
                <a:lnTo>
                  <a:pt x="125679" y="201536"/>
                </a:lnTo>
                <a:lnTo>
                  <a:pt x="125806" y="190106"/>
                </a:lnTo>
                <a:lnTo>
                  <a:pt x="125831" y="172415"/>
                </a:lnTo>
                <a:lnTo>
                  <a:pt x="126060" y="172415"/>
                </a:lnTo>
                <a:lnTo>
                  <a:pt x="129362" y="173596"/>
                </a:lnTo>
                <a:lnTo>
                  <a:pt x="129514" y="174866"/>
                </a:lnTo>
                <a:lnTo>
                  <a:pt x="129590" y="177406"/>
                </a:lnTo>
                <a:lnTo>
                  <a:pt x="129705" y="178727"/>
                </a:lnTo>
                <a:lnTo>
                  <a:pt x="129794" y="179946"/>
                </a:lnTo>
                <a:lnTo>
                  <a:pt x="129870" y="181216"/>
                </a:lnTo>
                <a:lnTo>
                  <a:pt x="129959" y="182562"/>
                </a:lnTo>
                <a:lnTo>
                  <a:pt x="130035" y="183756"/>
                </a:lnTo>
                <a:lnTo>
                  <a:pt x="130111" y="185026"/>
                </a:lnTo>
                <a:lnTo>
                  <a:pt x="130175" y="185877"/>
                </a:lnTo>
                <a:lnTo>
                  <a:pt x="130276" y="187566"/>
                </a:lnTo>
                <a:lnTo>
                  <a:pt x="130365" y="188836"/>
                </a:lnTo>
                <a:lnTo>
                  <a:pt x="130429" y="190106"/>
                </a:lnTo>
                <a:lnTo>
                  <a:pt x="130517" y="204076"/>
                </a:lnTo>
                <a:lnTo>
                  <a:pt x="130517" y="173596"/>
                </a:lnTo>
                <a:lnTo>
                  <a:pt x="132207" y="174866"/>
                </a:lnTo>
                <a:lnTo>
                  <a:pt x="133896" y="176225"/>
                </a:lnTo>
                <a:lnTo>
                  <a:pt x="133908" y="177406"/>
                </a:lnTo>
                <a:lnTo>
                  <a:pt x="134035" y="181216"/>
                </a:lnTo>
                <a:lnTo>
                  <a:pt x="134124" y="182562"/>
                </a:lnTo>
                <a:lnTo>
                  <a:pt x="134200" y="183756"/>
                </a:lnTo>
                <a:lnTo>
                  <a:pt x="134277" y="185026"/>
                </a:lnTo>
                <a:lnTo>
                  <a:pt x="134340" y="185877"/>
                </a:lnTo>
                <a:lnTo>
                  <a:pt x="134442" y="187566"/>
                </a:lnTo>
                <a:lnTo>
                  <a:pt x="134531" y="188836"/>
                </a:lnTo>
                <a:lnTo>
                  <a:pt x="134607" y="190106"/>
                </a:lnTo>
                <a:lnTo>
                  <a:pt x="134696" y="191376"/>
                </a:lnTo>
                <a:lnTo>
                  <a:pt x="134772" y="192646"/>
                </a:lnTo>
                <a:lnTo>
                  <a:pt x="134848" y="193916"/>
                </a:lnTo>
                <a:lnTo>
                  <a:pt x="134937" y="195186"/>
                </a:lnTo>
                <a:lnTo>
                  <a:pt x="135013" y="196456"/>
                </a:lnTo>
                <a:lnTo>
                  <a:pt x="135102" y="197726"/>
                </a:lnTo>
                <a:lnTo>
                  <a:pt x="135178" y="198996"/>
                </a:lnTo>
                <a:lnTo>
                  <a:pt x="135267" y="200266"/>
                </a:lnTo>
                <a:lnTo>
                  <a:pt x="135331" y="201536"/>
                </a:lnTo>
                <a:lnTo>
                  <a:pt x="136093" y="201536"/>
                </a:lnTo>
                <a:lnTo>
                  <a:pt x="136004" y="192646"/>
                </a:lnTo>
                <a:lnTo>
                  <a:pt x="135890" y="190106"/>
                </a:lnTo>
                <a:lnTo>
                  <a:pt x="135775" y="188836"/>
                </a:lnTo>
                <a:lnTo>
                  <a:pt x="135661" y="187566"/>
                </a:lnTo>
                <a:lnTo>
                  <a:pt x="135559" y="186296"/>
                </a:lnTo>
                <a:lnTo>
                  <a:pt x="135445" y="185026"/>
                </a:lnTo>
                <a:lnTo>
                  <a:pt x="135343" y="183756"/>
                </a:lnTo>
                <a:lnTo>
                  <a:pt x="135255" y="182562"/>
                </a:lnTo>
                <a:lnTo>
                  <a:pt x="135153" y="181216"/>
                </a:lnTo>
                <a:lnTo>
                  <a:pt x="135051" y="179946"/>
                </a:lnTo>
                <a:lnTo>
                  <a:pt x="134962" y="178727"/>
                </a:lnTo>
                <a:lnTo>
                  <a:pt x="134886" y="176225"/>
                </a:lnTo>
                <a:lnTo>
                  <a:pt x="135077" y="176225"/>
                </a:lnTo>
                <a:lnTo>
                  <a:pt x="137845" y="177406"/>
                </a:lnTo>
                <a:lnTo>
                  <a:pt x="138290" y="179946"/>
                </a:lnTo>
                <a:lnTo>
                  <a:pt x="138811" y="182562"/>
                </a:lnTo>
                <a:lnTo>
                  <a:pt x="142100" y="201536"/>
                </a:lnTo>
                <a:lnTo>
                  <a:pt x="142125" y="204076"/>
                </a:lnTo>
                <a:lnTo>
                  <a:pt x="142125" y="197510"/>
                </a:lnTo>
                <a:lnTo>
                  <a:pt x="140843" y="190106"/>
                </a:lnTo>
                <a:lnTo>
                  <a:pt x="139814" y="183756"/>
                </a:lnTo>
                <a:lnTo>
                  <a:pt x="138925" y="177406"/>
                </a:lnTo>
                <a:lnTo>
                  <a:pt x="141147" y="178727"/>
                </a:lnTo>
                <a:lnTo>
                  <a:pt x="142163" y="182562"/>
                </a:lnTo>
                <a:lnTo>
                  <a:pt x="144868" y="191376"/>
                </a:lnTo>
                <a:lnTo>
                  <a:pt x="145554" y="192646"/>
                </a:lnTo>
                <a:lnTo>
                  <a:pt x="146761" y="196456"/>
                </a:lnTo>
                <a:lnTo>
                  <a:pt x="147218" y="196456"/>
                </a:lnTo>
                <a:lnTo>
                  <a:pt x="147688" y="197726"/>
                </a:lnTo>
                <a:lnTo>
                  <a:pt x="148793" y="200266"/>
                </a:lnTo>
                <a:lnTo>
                  <a:pt x="149021" y="200266"/>
                </a:lnTo>
                <a:lnTo>
                  <a:pt x="149034" y="198996"/>
                </a:lnTo>
                <a:lnTo>
                  <a:pt x="144843" y="186296"/>
                </a:lnTo>
                <a:lnTo>
                  <a:pt x="142913" y="180263"/>
                </a:lnTo>
                <a:lnTo>
                  <a:pt x="142811" y="179946"/>
                </a:lnTo>
                <a:lnTo>
                  <a:pt x="146431" y="181216"/>
                </a:lnTo>
                <a:lnTo>
                  <a:pt x="148844" y="186296"/>
                </a:lnTo>
                <a:lnTo>
                  <a:pt x="150698" y="190106"/>
                </a:lnTo>
                <a:lnTo>
                  <a:pt x="152336" y="193916"/>
                </a:lnTo>
                <a:lnTo>
                  <a:pt x="154876" y="198996"/>
                </a:lnTo>
                <a:lnTo>
                  <a:pt x="154876" y="196964"/>
                </a:lnTo>
                <a:lnTo>
                  <a:pt x="154495" y="196456"/>
                </a:lnTo>
                <a:lnTo>
                  <a:pt x="154089" y="195186"/>
                </a:lnTo>
                <a:lnTo>
                  <a:pt x="148259" y="182562"/>
                </a:lnTo>
                <a:lnTo>
                  <a:pt x="151968" y="183756"/>
                </a:lnTo>
                <a:lnTo>
                  <a:pt x="154393" y="187566"/>
                </a:lnTo>
                <a:lnTo>
                  <a:pt x="156540" y="190106"/>
                </a:lnTo>
                <a:lnTo>
                  <a:pt x="158775" y="192646"/>
                </a:lnTo>
                <a:lnTo>
                  <a:pt x="160147" y="195186"/>
                </a:lnTo>
                <a:lnTo>
                  <a:pt x="160858" y="195186"/>
                </a:lnTo>
                <a:lnTo>
                  <a:pt x="160832" y="193916"/>
                </a:lnTo>
                <a:lnTo>
                  <a:pt x="160439" y="193916"/>
                </a:lnTo>
                <a:lnTo>
                  <a:pt x="159981" y="192646"/>
                </a:lnTo>
                <a:lnTo>
                  <a:pt x="155714" y="187566"/>
                </a:lnTo>
                <a:lnTo>
                  <a:pt x="153873" y="185026"/>
                </a:lnTo>
                <a:lnTo>
                  <a:pt x="158216" y="187566"/>
                </a:lnTo>
                <a:lnTo>
                  <a:pt x="158559" y="187566"/>
                </a:lnTo>
                <a:lnTo>
                  <a:pt x="159816" y="186296"/>
                </a:lnTo>
                <a:lnTo>
                  <a:pt x="159969" y="186296"/>
                </a:lnTo>
                <a:lnTo>
                  <a:pt x="161302" y="187566"/>
                </a:lnTo>
                <a:lnTo>
                  <a:pt x="164782" y="190106"/>
                </a:lnTo>
                <a:lnTo>
                  <a:pt x="165582" y="191376"/>
                </a:lnTo>
                <a:lnTo>
                  <a:pt x="167284" y="192646"/>
                </a:lnTo>
                <a:lnTo>
                  <a:pt x="167551" y="193916"/>
                </a:lnTo>
                <a:lnTo>
                  <a:pt x="167576" y="197726"/>
                </a:lnTo>
                <a:lnTo>
                  <a:pt x="167576" y="191376"/>
                </a:lnTo>
                <a:lnTo>
                  <a:pt x="166954" y="191376"/>
                </a:lnTo>
                <a:lnTo>
                  <a:pt x="164490" y="188836"/>
                </a:lnTo>
                <a:lnTo>
                  <a:pt x="162750" y="187566"/>
                </a:lnTo>
                <a:lnTo>
                  <a:pt x="160782" y="186296"/>
                </a:lnTo>
                <a:lnTo>
                  <a:pt x="161594" y="185026"/>
                </a:lnTo>
                <a:lnTo>
                  <a:pt x="162293" y="185026"/>
                </a:lnTo>
                <a:lnTo>
                  <a:pt x="162877" y="183756"/>
                </a:lnTo>
                <a:lnTo>
                  <a:pt x="165569" y="185026"/>
                </a:lnTo>
                <a:lnTo>
                  <a:pt x="167627" y="186296"/>
                </a:lnTo>
                <a:lnTo>
                  <a:pt x="168402" y="187566"/>
                </a:lnTo>
                <a:lnTo>
                  <a:pt x="169773" y="187566"/>
                </a:lnTo>
                <a:lnTo>
                  <a:pt x="169557" y="186296"/>
                </a:lnTo>
                <a:lnTo>
                  <a:pt x="169265" y="186296"/>
                </a:lnTo>
                <a:lnTo>
                  <a:pt x="167970" y="185026"/>
                </a:lnTo>
                <a:lnTo>
                  <a:pt x="166966" y="185026"/>
                </a:lnTo>
                <a:lnTo>
                  <a:pt x="164985" y="183756"/>
                </a:lnTo>
                <a:lnTo>
                  <a:pt x="163118" y="182562"/>
                </a:lnTo>
                <a:lnTo>
                  <a:pt x="161582" y="181216"/>
                </a:lnTo>
                <a:lnTo>
                  <a:pt x="163461" y="181216"/>
                </a:lnTo>
                <a:lnTo>
                  <a:pt x="165366" y="179946"/>
                </a:lnTo>
                <a:lnTo>
                  <a:pt x="166331" y="178727"/>
                </a:lnTo>
                <a:lnTo>
                  <a:pt x="167106" y="177406"/>
                </a:lnTo>
                <a:lnTo>
                  <a:pt x="167246" y="177406"/>
                </a:lnTo>
                <a:lnTo>
                  <a:pt x="170522" y="179946"/>
                </a:lnTo>
                <a:lnTo>
                  <a:pt x="173837" y="181216"/>
                </a:lnTo>
                <a:lnTo>
                  <a:pt x="175056" y="181216"/>
                </a:lnTo>
                <a:lnTo>
                  <a:pt x="177025" y="185026"/>
                </a:lnTo>
                <a:lnTo>
                  <a:pt x="177990" y="186296"/>
                </a:lnTo>
                <a:lnTo>
                  <a:pt x="178473" y="188836"/>
                </a:lnTo>
                <a:lnTo>
                  <a:pt x="178473" y="183578"/>
                </a:lnTo>
                <a:lnTo>
                  <a:pt x="177685" y="181216"/>
                </a:lnTo>
                <a:lnTo>
                  <a:pt x="176174" y="179946"/>
                </a:lnTo>
                <a:lnTo>
                  <a:pt x="175793" y="179946"/>
                </a:lnTo>
                <a:lnTo>
                  <a:pt x="174790" y="178727"/>
                </a:lnTo>
                <a:lnTo>
                  <a:pt x="172046" y="178727"/>
                </a:lnTo>
                <a:lnTo>
                  <a:pt x="169760" y="177406"/>
                </a:lnTo>
                <a:lnTo>
                  <a:pt x="168757" y="176225"/>
                </a:lnTo>
                <a:lnTo>
                  <a:pt x="168871" y="172415"/>
                </a:lnTo>
                <a:lnTo>
                  <a:pt x="168935" y="171056"/>
                </a:lnTo>
                <a:lnTo>
                  <a:pt x="168097" y="168846"/>
                </a:lnTo>
                <a:lnTo>
                  <a:pt x="167982" y="168516"/>
                </a:lnTo>
                <a:lnTo>
                  <a:pt x="166903" y="166966"/>
                </a:lnTo>
                <a:lnTo>
                  <a:pt x="166903" y="174866"/>
                </a:lnTo>
                <a:lnTo>
                  <a:pt x="166624" y="177406"/>
                </a:lnTo>
                <a:lnTo>
                  <a:pt x="164680" y="177406"/>
                </a:lnTo>
                <a:lnTo>
                  <a:pt x="163537" y="179946"/>
                </a:lnTo>
                <a:lnTo>
                  <a:pt x="161163" y="178727"/>
                </a:lnTo>
                <a:lnTo>
                  <a:pt x="160693" y="178727"/>
                </a:lnTo>
                <a:lnTo>
                  <a:pt x="160693" y="179946"/>
                </a:lnTo>
                <a:lnTo>
                  <a:pt x="159613" y="181216"/>
                </a:lnTo>
                <a:lnTo>
                  <a:pt x="154571" y="178727"/>
                </a:lnTo>
                <a:lnTo>
                  <a:pt x="154762" y="178727"/>
                </a:lnTo>
                <a:lnTo>
                  <a:pt x="158584" y="179946"/>
                </a:lnTo>
                <a:lnTo>
                  <a:pt x="160693" y="179946"/>
                </a:lnTo>
                <a:lnTo>
                  <a:pt x="160693" y="178727"/>
                </a:lnTo>
                <a:lnTo>
                  <a:pt x="159677" y="178727"/>
                </a:lnTo>
                <a:lnTo>
                  <a:pt x="154190" y="176225"/>
                </a:lnTo>
                <a:lnTo>
                  <a:pt x="149148" y="176225"/>
                </a:lnTo>
                <a:lnTo>
                  <a:pt x="150114" y="177406"/>
                </a:lnTo>
                <a:lnTo>
                  <a:pt x="154317" y="179946"/>
                </a:lnTo>
                <a:lnTo>
                  <a:pt x="157873" y="181216"/>
                </a:lnTo>
                <a:lnTo>
                  <a:pt x="161201" y="183756"/>
                </a:lnTo>
                <a:lnTo>
                  <a:pt x="160388" y="185026"/>
                </a:lnTo>
                <a:lnTo>
                  <a:pt x="158394" y="185026"/>
                </a:lnTo>
                <a:lnTo>
                  <a:pt x="153504" y="182562"/>
                </a:lnTo>
                <a:lnTo>
                  <a:pt x="150850" y="181216"/>
                </a:lnTo>
                <a:lnTo>
                  <a:pt x="147040" y="179946"/>
                </a:lnTo>
                <a:lnTo>
                  <a:pt x="143383" y="178727"/>
                </a:lnTo>
                <a:lnTo>
                  <a:pt x="140677" y="177406"/>
                </a:lnTo>
                <a:lnTo>
                  <a:pt x="138277" y="176225"/>
                </a:lnTo>
                <a:lnTo>
                  <a:pt x="132969" y="173596"/>
                </a:lnTo>
                <a:lnTo>
                  <a:pt x="130543" y="172415"/>
                </a:lnTo>
                <a:lnTo>
                  <a:pt x="127787" y="171056"/>
                </a:lnTo>
                <a:lnTo>
                  <a:pt x="130886" y="171056"/>
                </a:lnTo>
                <a:lnTo>
                  <a:pt x="134620" y="169862"/>
                </a:lnTo>
                <a:lnTo>
                  <a:pt x="137134" y="168516"/>
                </a:lnTo>
                <a:lnTo>
                  <a:pt x="140119" y="168516"/>
                </a:lnTo>
                <a:lnTo>
                  <a:pt x="140957" y="167246"/>
                </a:lnTo>
                <a:lnTo>
                  <a:pt x="140919" y="165976"/>
                </a:lnTo>
                <a:lnTo>
                  <a:pt x="142963" y="165976"/>
                </a:lnTo>
                <a:lnTo>
                  <a:pt x="142951" y="167246"/>
                </a:lnTo>
                <a:lnTo>
                  <a:pt x="143344" y="167246"/>
                </a:lnTo>
                <a:lnTo>
                  <a:pt x="144183" y="168516"/>
                </a:lnTo>
                <a:lnTo>
                  <a:pt x="144399" y="167944"/>
                </a:lnTo>
                <a:lnTo>
                  <a:pt x="144526" y="167246"/>
                </a:lnTo>
                <a:lnTo>
                  <a:pt x="144818" y="165976"/>
                </a:lnTo>
                <a:lnTo>
                  <a:pt x="145402" y="164833"/>
                </a:lnTo>
                <a:lnTo>
                  <a:pt x="147231" y="164833"/>
                </a:lnTo>
                <a:lnTo>
                  <a:pt x="147866" y="165976"/>
                </a:lnTo>
                <a:lnTo>
                  <a:pt x="148551" y="165976"/>
                </a:lnTo>
                <a:lnTo>
                  <a:pt x="148488" y="167246"/>
                </a:lnTo>
                <a:lnTo>
                  <a:pt x="148856" y="168516"/>
                </a:lnTo>
                <a:lnTo>
                  <a:pt x="147853" y="169862"/>
                </a:lnTo>
                <a:lnTo>
                  <a:pt x="147688" y="171056"/>
                </a:lnTo>
                <a:lnTo>
                  <a:pt x="147815" y="169862"/>
                </a:lnTo>
                <a:lnTo>
                  <a:pt x="147142" y="169862"/>
                </a:lnTo>
                <a:lnTo>
                  <a:pt x="145834" y="171056"/>
                </a:lnTo>
                <a:lnTo>
                  <a:pt x="146177" y="172339"/>
                </a:lnTo>
                <a:lnTo>
                  <a:pt x="148031" y="171056"/>
                </a:lnTo>
                <a:lnTo>
                  <a:pt x="149987" y="171056"/>
                </a:lnTo>
                <a:lnTo>
                  <a:pt x="150634" y="169862"/>
                </a:lnTo>
                <a:lnTo>
                  <a:pt x="148348" y="169862"/>
                </a:lnTo>
                <a:lnTo>
                  <a:pt x="149961" y="168516"/>
                </a:lnTo>
                <a:lnTo>
                  <a:pt x="150964" y="167246"/>
                </a:lnTo>
                <a:lnTo>
                  <a:pt x="152501" y="167246"/>
                </a:lnTo>
                <a:lnTo>
                  <a:pt x="152400" y="168516"/>
                </a:lnTo>
                <a:lnTo>
                  <a:pt x="151625" y="168516"/>
                </a:lnTo>
                <a:lnTo>
                  <a:pt x="151371" y="168846"/>
                </a:lnTo>
                <a:lnTo>
                  <a:pt x="150634" y="169862"/>
                </a:lnTo>
                <a:lnTo>
                  <a:pt x="151193" y="171056"/>
                </a:lnTo>
                <a:lnTo>
                  <a:pt x="152006" y="171056"/>
                </a:lnTo>
                <a:lnTo>
                  <a:pt x="151841" y="169862"/>
                </a:lnTo>
                <a:lnTo>
                  <a:pt x="152285" y="169862"/>
                </a:lnTo>
                <a:lnTo>
                  <a:pt x="153974" y="168846"/>
                </a:lnTo>
                <a:lnTo>
                  <a:pt x="153581" y="169862"/>
                </a:lnTo>
                <a:lnTo>
                  <a:pt x="152006" y="171056"/>
                </a:lnTo>
                <a:lnTo>
                  <a:pt x="153174" y="171056"/>
                </a:lnTo>
                <a:lnTo>
                  <a:pt x="154419" y="169862"/>
                </a:lnTo>
                <a:lnTo>
                  <a:pt x="155219" y="168516"/>
                </a:lnTo>
                <a:lnTo>
                  <a:pt x="155867" y="167246"/>
                </a:lnTo>
                <a:lnTo>
                  <a:pt x="156057" y="165976"/>
                </a:lnTo>
                <a:lnTo>
                  <a:pt x="158889" y="167246"/>
                </a:lnTo>
                <a:lnTo>
                  <a:pt x="161785" y="167246"/>
                </a:lnTo>
                <a:lnTo>
                  <a:pt x="164744" y="168516"/>
                </a:lnTo>
                <a:lnTo>
                  <a:pt x="164871" y="168516"/>
                </a:lnTo>
                <a:lnTo>
                  <a:pt x="166141" y="169862"/>
                </a:lnTo>
                <a:lnTo>
                  <a:pt x="166789" y="172415"/>
                </a:lnTo>
                <a:lnTo>
                  <a:pt x="166903" y="174866"/>
                </a:lnTo>
                <a:lnTo>
                  <a:pt x="166903" y="166966"/>
                </a:lnTo>
                <a:lnTo>
                  <a:pt x="166217" y="165976"/>
                </a:lnTo>
                <a:lnTo>
                  <a:pt x="166992" y="164833"/>
                </a:lnTo>
                <a:lnTo>
                  <a:pt x="167309" y="163436"/>
                </a:lnTo>
                <a:lnTo>
                  <a:pt x="167563" y="162166"/>
                </a:lnTo>
                <a:lnTo>
                  <a:pt x="167678" y="159626"/>
                </a:lnTo>
                <a:lnTo>
                  <a:pt x="167741" y="158356"/>
                </a:lnTo>
                <a:lnTo>
                  <a:pt x="167843" y="157086"/>
                </a:lnTo>
                <a:lnTo>
                  <a:pt x="168694" y="157086"/>
                </a:lnTo>
                <a:lnTo>
                  <a:pt x="169316" y="155816"/>
                </a:lnTo>
                <a:lnTo>
                  <a:pt x="169633" y="155816"/>
                </a:lnTo>
                <a:lnTo>
                  <a:pt x="171119" y="158356"/>
                </a:lnTo>
                <a:lnTo>
                  <a:pt x="172745" y="159626"/>
                </a:lnTo>
                <a:lnTo>
                  <a:pt x="175806" y="163436"/>
                </a:lnTo>
                <a:lnTo>
                  <a:pt x="177215" y="163436"/>
                </a:lnTo>
                <a:lnTo>
                  <a:pt x="179552" y="165976"/>
                </a:lnTo>
                <a:lnTo>
                  <a:pt x="181914" y="165976"/>
                </a:lnTo>
                <a:lnTo>
                  <a:pt x="182118" y="164833"/>
                </a:lnTo>
                <a:lnTo>
                  <a:pt x="182841" y="162166"/>
                </a:lnTo>
                <a:lnTo>
                  <a:pt x="183146" y="159626"/>
                </a:lnTo>
                <a:lnTo>
                  <a:pt x="183032" y="152006"/>
                </a:lnTo>
                <a:lnTo>
                  <a:pt x="182930" y="150825"/>
                </a:lnTo>
                <a:lnTo>
                  <a:pt x="182816" y="149644"/>
                </a:lnTo>
                <a:lnTo>
                  <a:pt x="182587" y="148717"/>
                </a:lnTo>
                <a:lnTo>
                  <a:pt x="182130" y="147027"/>
                </a:lnTo>
                <a:lnTo>
                  <a:pt x="184238" y="149644"/>
                </a:lnTo>
                <a:lnTo>
                  <a:pt x="186372" y="152006"/>
                </a:lnTo>
                <a:lnTo>
                  <a:pt x="193827" y="155816"/>
                </a:lnTo>
                <a:lnTo>
                  <a:pt x="196913" y="157086"/>
                </a:lnTo>
                <a:lnTo>
                  <a:pt x="197383" y="157086"/>
                </a:lnTo>
                <a:lnTo>
                  <a:pt x="197421" y="154546"/>
                </a:lnTo>
                <a:lnTo>
                  <a:pt x="197307" y="147027"/>
                </a:lnTo>
                <a:lnTo>
                  <a:pt x="196646" y="143116"/>
                </a:lnTo>
                <a:lnTo>
                  <a:pt x="195694" y="140347"/>
                </a:lnTo>
                <a:lnTo>
                  <a:pt x="195694" y="145656"/>
                </a:lnTo>
                <a:lnTo>
                  <a:pt x="183718" y="145656"/>
                </a:lnTo>
                <a:lnTo>
                  <a:pt x="184873" y="147027"/>
                </a:lnTo>
                <a:lnTo>
                  <a:pt x="195668" y="147027"/>
                </a:lnTo>
                <a:lnTo>
                  <a:pt x="195580" y="154546"/>
                </a:lnTo>
                <a:lnTo>
                  <a:pt x="181940" y="143573"/>
                </a:lnTo>
                <a:lnTo>
                  <a:pt x="181940" y="155816"/>
                </a:lnTo>
                <a:lnTo>
                  <a:pt x="180517" y="163436"/>
                </a:lnTo>
                <a:lnTo>
                  <a:pt x="180022" y="163436"/>
                </a:lnTo>
                <a:lnTo>
                  <a:pt x="179565" y="162166"/>
                </a:lnTo>
                <a:lnTo>
                  <a:pt x="178015" y="162166"/>
                </a:lnTo>
                <a:lnTo>
                  <a:pt x="176898" y="160896"/>
                </a:lnTo>
                <a:lnTo>
                  <a:pt x="173799" y="157086"/>
                </a:lnTo>
                <a:lnTo>
                  <a:pt x="172034" y="155816"/>
                </a:lnTo>
                <a:lnTo>
                  <a:pt x="170522" y="153454"/>
                </a:lnTo>
                <a:lnTo>
                  <a:pt x="170294" y="153454"/>
                </a:lnTo>
                <a:lnTo>
                  <a:pt x="171297" y="152006"/>
                </a:lnTo>
                <a:lnTo>
                  <a:pt x="170954" y="151155"/>
                </a:lnTo>
                <a:lnTo>
                  <a:pt x="170776" y="150825"/>
                </a:lnTo>
                <a:lnTo>
                  <a:pt x="170065" y="150825"/>
                </a:lnTo>
                <a:lnTo>
                  <a:pt x="170434" y="149644"/>
                </a:lnTo>
                <a:lnTo>
                  <a:pt x="170624" y="149644"/>
                </a:lnTo>
                <a:lnTo>
                  <a:pt x="169659" y="148285"/>
                </a:lnTo>
                <a:lnTo>
                  <a:pt x="169100" y="148285"/>
                </a:lnTo>
                <a:lnTo>
                  <a:pt x="169100" y="150825"/>
                </a:lnTo>
                <a:lnTo>
                  <a:pt x="166268" y="152006"/>
                </a:lnTo>
                <a:lnTo>
                  <a:pt x="168630" y="152006"/>
                </a:lnTo>
                <a:lnTo>
                  <a:pt x="168008" y="153454"/>
                </a:lnTo>
                <a:lnTo>
                  <a:pt x="167335" y="153454"/>
                </a:lnTo>
                <a:lnTo>
                  <a:pt x="166649" y="154546"/>
                </a:lnTo>
                <a:lnTo>
                  <a:pt x="165950" y="154546"/>
                </a:lnTo>
                <a:lnTo>
                  <a:pt x="165874" y="158356"/>
                </a:lnTo>
                <a:lnTo>
                  <a:pt x="165773" y="160896"/>
                </a:lnTo>
                <a:lnTo>
                  <a:pt x="165176" y="163436"/>
                </a:lnTo>
                <a:lnTo>
                  <a:pt x="163969" y="165976"/>
                </a:lnTo>
                <a:lnTo>
                  <a:pt x="159448" y="165976"/>
                </a:lnTo>
                <a:lnTo>
                  <a:pt x="157327" y="164833"/>
                </a:lnTo>
                <a:lnTo>
                  <a:pt x="156451" y="164833"/>
                </a:lnTo>
                <a:lnTo>
                  <a:pt x="155956" y="163436"/>
                </a:lnTo>
                <a:lnTo>
                  <a:pt x="155587" y="162166"/>
                </a:lnTo>
                <a:lnTo>
                  <a:pt x="157988" y="162166"/>
                </a:lnTo>
                <a:lnTo>
                  <a:pt x="160426" y="160896"/>
                </a:lnTo>
                <a:lnTo>
                  <a:pt x="161366" y="160896"/>
                </a:lnTo>
                <a:lnTo>
                  <a:pt x="162661" y="159626"/>
                </a:lnTo>
                <a:lnTo>
                  <a:pt x="163258" y="159626"/>
                </a:lnTo>
                <a:lnTo>
                  <a:pt x="163169" y="158356"/>
                </a:lnTo>
                <a:lnTo>
                  <a:pt x="165874" y="158356"/>
                </a:lnTo>
                <a:lnTo>
                  <a:pt x="165874" y="154647"/>
                </a:lnTo>
                <a:lnTo>
                  <a:pt x="164884" y="155816"/>
                </a:lnTo>
                <a:lnTo>
                  <a:pt x="163868" y="155816"/>
                </a:lnTo>
                <a:lnTo>
                  <a:pt x="165150" y="157086"/>
                </a:lnTo>
                <a:lnTo>
                  <a:pt x="160680" y="157086"/>
                </a:lnTo>
                <a:lnTo>
                  <a:pt x="159753" y="155816"/>
                </a:lnTo>
                <a:lnTo>
                  <a:pt x="158419" y="154546"/>
                </a:lnTo>
                <a:lnTo>
                  <a:pt x="157949" y="154546"/>
                </a:lnTo>
                <a:lnTo>
                  <a:pt x="158330" y="155816"/>
                </a:lnTo>
                <a:lnTo>
                  <a:pt x="159613" y="157086"/>
                </a:lnTo>
                <a:lnTo>
                  <a:pt x="160858" y="158356"/>
                </a:lnTo>
                <a:lnTo>
                  <a:pt x="162039" y="158356"/>
                </a:lnTo>
                <a:lnTo>
                  <a:pt x="159042" y="160896"/>
                </a:lnTo>
                <a:lnTo>
                  <a:pt x="154724" y="160896"/>
                </a:lnTo>
                <a:lnTo>
                  <a:pt x="154724" y="164833"/>
                </a:lnTo>
                <a:lnTo>
                  <a:pt x="154698" y="165976"/>
                </a:lnTo>
                <a:lnTo>
                  <a:pt x="154457" y="167246"/>
                </a:lnTo>
                <a:lnTo>
                  <a:pt x="154241" y="167944"/>
                </a:lnTo>
                <a:lnTo>
                  <a:pt x="153377" y="165976"/>
                </a:lnTo>
                <a:lnTo>
                  <a:pt x="151206" y="165976"/>
                </a:lnTo>
                <a:lnTo>
                  <a:pt x="152654" y="164833"/>
                </a:lnTo>
                <a:lnTo>
                  <a:pt x="154724" y="164833"/>
                </a:lnTo>
                <a:lnTo>
                  <a:pt x="154724" y="160896"/>
                </a:lnTo>
                <a:lnTo>
                  <a:pt x="154571" y="160896"/>
                </a:lnTo>
                <a:lnTo>
                  <a:pt x="154571" y="163436"/>
                </a:lnTo>
                <a:lnTo>
                  <a:pt x="152527" y="163436"/>
                </a:lnTo>
                <a:lnTo>
                  <a:pt x="152438" y="162166"/>
                </a:lnTo>
                <a:lnTo>
                  <a:pt x="154101" y="162166"/>
                </a:lnTo>
                <a:lnTo>
                  <a:pt x="154571" y="163436"/>
                </a:lnTo>
                <a:lnTo>
                  <a:pt x="154571" y="160896"/>
                </a:lnTo>
                <a:lnTo>
                  <a:pt x="151472" y="160896"/>
                </a:lnTo>
                <a:lnTo>
                  <a:pt x="151333" y="162166"/>
                </a:lnTo>
                <a:lnTo>
                  <a:pt x="150431" y="162166"/>
                </a:lnTo>
                <a:lnTo>
                  <a:pt x="150431" y="165976"/>
                </a:lnTo>
                <a:lnTo>
                  <a:pt x="150380" y="167246"/>
                </a:lnTo>
                <a:lnTo>
                  <a:pt x="149352" y="167246"/>
                </a:lnTo>
                <a:lnTo>
                  <a:pt x="150291" y="165976"/>
                </a:lnTo>
                <a:lnTo>
                  <a:pt x="150431" y="165976"/>
                </a:lnTo>
                <a:lnTo>
                  <a:pt x="150431" y="162166"/>
                </a:lnTo>
                <a:lnTo>
                  <a:pt x="150012" y="162166"/>
                </a:lnTo>
                <a:lnTo>
                  <a:pt x="150012" y="163436"/>
                </a:lnTo>
                <a:lnTo>
                  <a:pt x="149834" y="164833"/>
                </a:lnTo>
                <a:lnTo>
                  <a:pt x="149301" y="165976"/>
                </a:lnTo>
                <a:lnTo>
                  <a:pt x="148107" y="164833"/>
                </a:lnTo>
                <a:lnTo>
                  <a:pt x="147294" y="164833"/>
                </a:lnTo>
                <a:lnTo>
                  <a:pt x="149948" y="163436"/>
                </a:lnTo>
                <a:lnTo>
                  <a:pt x="150012" y="162166"/>
                </a:lnTo>
                <a:lnTo>
                  <a:pt x="149745" y="162166"/>
                </a:lnTo>
                <a:lnTo>
                  <a:pt x="140792" y="165976"/>
                </a:lnTo>
                <a:lnTo>
                  <a:pt x="139484" y="165976"/>
                </a:lnTo>
                <a:lnTo>
                  <a:pt x="137591" y="164833"/>
                </a:lnTo>
                <a:lnTo>
                  <a:pt x="135763" y="164833"/>
                </a:lnTo>
                <a:lnTo>
                  <a:pt x="136220" y="165976"/>
                </a:lnTo>
                <a:lnTo>
                  <a:pt x="137375" y="167246"/>
                </a:lnTo>
                <a:lnTo>
                  <a:pt x="138874" y="167246"/>
                </a:lnTo>
                <a:lnTo>
                  <a:pt x="134899" y="168516"/>
                </a:lnTo>
                <a:lnTo>
                  <a:pt x="130517" y="169862"/>
                </a:lnTo>
                <a:lnTo>
                  <a:pt x="129235" y="169862"/>
                </a:lnTo>
                <a:lnTo>
                  <a:pt x="125869" y="171056"/>
                </a:lnTo>
                <a:lnTo>
                  <a:pt x="123583" y="171056"/>
                </a:lnTo>
                <a:lnTo>
                  <a:pt x="120002" y="170205"/>
                </a:lnTo>
                <a:lnTo>
                  <a:pt x="120002" y="172415"/>
                </a:lnTo>
                <a:lnTo>
                  <a:pt x="119545" y="181216"/>
                </a:lnTo>
                <a:lnTo>
                  <a:pt x="119456" y="182562"/>
                </a:lnTo>
                <a:lnTo>
                  <a:pt x="119367" y="183756"/>
                </a:lnTo>
                <a:lnTo>
                  <a:pt x="119278" y="185026"/>
                </a:lnTo>
                <a:lnTo>
                  <a:pt x="119214" y="185877"/>
                </a:lnTo>
                <a:lnTo>
                  <a:pt x="119087" y="187566"/>
                </a:lnTo>
                <a:lnTo>
                  <a:pt x="118999" y="188836"/>
                </a:lnTo>
                <a:lnTo>
                  <a:pt x="118910" y="190106"/>
                </a:lnTo>
                <a:lnTo>
                  <a:pt x="118808" y="191376"/>
                </a:lnTo>
                <a:lnTo>
                  <a:pt x="118745" y="192646"/>
                </a:lnTo>
                <a:lnTo>
                  <a:pt x="118681" y="193916"/>
                </a:lnTo>
                <a:lnTo>
                  <a:pt x="118605" y="195186"/>
                </a:lnTo>
                <a:lnTo>
                  <a:pt x="118541" y="196456"/>
                </a:lnTo>
                <a:lnTo>
                  <a:pt x="118478" y="197726"/>
                </a:lnTo>
                <a:lnTo>
                  <a:pt x="113652" y="209156"/>
                </a:lnTo>
                <a:lnTo>
                  <a:pt x="113207" y="209156"/>
                </a:lnTo>
                <a:lnTo>
                  <a:pt x="112128" y="207886"/>
                </a:lnTo>
                <a:lnTo>
                  <a:pt x="111074" y="207886"/>
                </a:lnTo>
                <a:lnTo>
                  <a:pt x="109385" y="206616"/>
                </a:lnTo>
                <a:lnTo>
                  <a:pt x="108927" y="205346"/>
                </a:lnTo>
                <a:lnTo>
                  <a:pt x="108242" y="204076"/>
                </a:lnTo>
                <a:lnTo>
                  <a:pt x="108000" y="202806"/>
                </a:lnTo>
                <a:lnTo>
                  <a:pt x="108635" y="201536"/>
                </a:lnTo>
                <a:lnTo>
                  <a:pt x="108839" y="200266"/>
                </a:lnTo>
                <a:lnTo>
                  <a:pt x="109562" y="196456"/>
                </a:lnTo>
                <a:lnTo>
                  <a:pt x="110083" y="193916"/>
                </a:lnTo>
                <a:lnTo>
                  <a:pt x="111823" y="181216"/>
                </a:lnTo>
                <a:lnTo>
                  <a:pt x="112687" y="177406"/>
                </a:lnTo>
                <a:lnTo>
                  <a:pt x="113588" y="176225"/>
                </a:lnTo>
                <a:lnTo>
                  <a:pt x="115544" y="176225"/>
                </a:lnTo>
                <a:lnTo>
                  <a:pt x="115430" y="178727"/>
                </a:lnTo>
                <a:lnTo>
                  <a:pt x="115328" y="179946"/>
                </a:lnTo>
                <a:lnTo>
                  <a:pt x="115227" y="181216"/>
                </a:lnTo>
                <a:lnTo>
                  <a:pt x="115112" y="182562"/>
                </a:lnTo>
                <a:lnTo>
                  <a:pt x="115023" y="183756"/>
                </a:lnTo>
                <a:lnTo>
                  <a:pt x="114909" y="185026"/>
                </a:lnTo>
                <a:lnTo>
                  <a:pt x="114808" y="186296"/>
                </a:lnTo>
                <a:lnTo>
                  <a:pt x="114693" y="187566"/>
                </a:lnTo>
                <a:lnTo>
                  <a:pt x="114566" y="188836"/>
                </a:lnTo>
                <a:lnTo>
                  <a:pt x="114452" y="190106"/>
                </a:lnTo>
                <a:lnTo>
                  <a:pt x="114325" y="191376"/>
                </a:lnTo>
                <a:lnTo>
                  <a:pt x="114261" y="193916"/>
                </a:lnTo>
                <a:lnTo>
                  <a:pt x="114173" y="200266"/>
                </a:lnTo>
                <a:lnTo>
                  <a:pt x="114414" y="201536"/>
                </a:lnTo>
                <a:lnTo>
                  <a:pt x="115062" y="201536"/>
                </a:lnTo>
                <a:lnTo>
                  <a:pt x="115087" y="200266"/>
                </a:lnTo>
                <a:lnTo>
                  <a:pt x="115201" y="198996"/>
                </a:lnTo>
                <a:lnTo>
                  <a:pt x="115277" y="197726"/>
                </a:lnTo>
                <a:lnTo>
                  <a:pt x="115366" y="196456"/>
                </a:lnTo>
                <a:lnTo>
                  <a:pt x="115443" y="195186"/>
                </a:lnTo>
                <a:lnTo>
                  <a:pt x="115531" y="193916"/>
                </a:lnTo>
                <a:lnTo>
                  <a:pt x="115620" y="192646"/>
                </a:lnTo>
                <a:lnTo>
                  <a:pt x="115697" y="191376"/>
                </a:lnTo>
                <a:lnTo>
                  <a:pt x="115785" y="190106"/>
                </a:lnTo>
                <a:lnTo>
                  <a:pt x="115862" y="188836"/>
                </a:lnTo>
                <a:lnTo>
                  <a:pt x="115951" y="187566"/>
                </a:lnTo>
                <a:lnTo>
                  <a:pt x="116065" y="185877"/>
                </a:lnTo>
                <a:lnTo>
                  <a:pt x="116116" y="185026"/>
                </a:lnTo>
                <a:lnTo>
                  <a:pt x="116205" y="183756"/>
                </a:lnTo>
                <a:lnTo>
                  <a:pt x="116281" y="182562"/>
                </a:lnTo>
                <a:lnTo>
                  <a:pt x="116408" y="180263"/>
                </a:lnTo>
                <a:lnTo>
                  <a:pt x="116522" y="174866"/>
                </a:lnTo>
                <a:lnTo>
                  <a:pt x="117271" y="174866"/>
                </a:lnTo>
                <a:lnTo>
                  <a:pt x="117970" y="173596"/>
                </a:lnTo>
                <a:lnTo>
                  <a:pt x="118986" y="173596"/>
                </a:lnTo>
                <a:lnTo>
                  <a:pt x="119341" y="172643"/>
                </a:lnTo>
                <a:lnTo>
                  <a:pt x="119430" y="172415"/>
                </a:lnTo>
                <a:lnTo>
                  <a:pt x="120002" y="172415"/>
                </a:lnTo>
                <a:lnTo>
                  <a:pt x="120002" y="170205"/>
                </a:lnTo>
                <a:lnTo>
                  <a:pt x="118579" y="169862"/>
                </a:lnTo>
                <a:lnTo>
                  <a:pt x="114566" y="169862"/>
                </a:lnTo>
                <a:lnTo>
                  <a:pt x="117576" y="171056"/>
                </a:lnTo>
                <a:lnTo>
                  <a:pt x="119608" y="171056"/>
                </a:lnTo>
                <a:lnTo>
                  <a:pt x="118427" y="172415"/>
                </a:lnTo>
                <a:lnTo>
                  <a:pt x="115671" y="174866"/>
                </a:lnTo>
                <a:lnTo>
                  <a:pt x="113423" y="176225"/>
                </a:lnTo>
                <a:lnTo>
                  <a:pt x="111353" y="176225"/>
                </a:lnTo>
                <a:lnTo>
                  <a:pt x="111353" y="178727"/>
                </a:lnTo>
                <a:lnTo>
                  <a:pt x="110236" y="185877"/>
                </a:lnTo>
                <a:lnTo>
                  <a:pt x="108953" y="193916"/>
                </a:lnTo>
                <a:lnTo>
                  <a:pt x="107569" y="201536"/>
                </a:lnTo>
                <a:lnTo>
                  <a:pt x="107327" y="201536"/>
                </a:lnTo>
                <a:lnTo>
                  <a:pt x="106413" y="202806"/>
                </a:lnTo>
                <a:lnTo>
                  <a:pt x="105803" y="202806"/>
                </a:lnTo>
                <a:lnTo>
                  <a:pt x="103314" y="204076"/>
                </a:lnTo>
                <a:lnTo>
                  <a:pt x="101498" y="205346"/>
                </a:lnTo>
                <a:lnTo>
                  <a:pt x="99441" y="206616"/>
                </a:lnTo>
                <a:lnTo>
                  <a:pt x="98831" y="206616"/>
                </a:lnTo>
                <a:lnTo>
                  <a:pt x="97993" y="205346"/>
                </a:lnTo>
                <a:lnTo>
                  <a:pt x="97345" y="205346"/>
                </a:lnTo>
                <a:lnTo>
                  <a:pt x="95796" y="202806"/>
                </a:lnTo>
                <a:lnTo>
                  <a:pt x="95504" y="201536"/>
                </a:lnTo>
                <a:lnTo>
                  <a:pt x="95567" y="198996"/>
                </a:lnTo>
                <a:lnTo>
                  <a:pt x="96062" y="197726"/>
                </a:lnTo>
                <a:lnTo>
                  <a:pt x="96824" y="196456"/>
                </a:lnTo>
                <a:lnTo>
                  <a:pt x="98145" y="193916"/>
                </a:lnTo>
                <a:lnTo>
                  <a:pt x="104571" y="179946"/>
                </a:lnTo>
                <a:lnTo>
                  <a:pt x="107543" y="179946"/>
                </a:lnTo>
                <a:lnTo>
                  <a:pt x="101231" y="200266"/>
                </a:lnTo>
                <a:lnTo>
                  <a:pt x="101587" y="200266"/>
                </a:lnTo>
                <a:lnTo>
                  <a:pt x="103809" y="195186"/>
                </a:lnTo>
                <a:lnTo>
                  <a:pt x="104749" y="192646"/>
                </a:lnTo>
                <a:lnTo>
                  <a:pt x="106222" y="188836"/>
                </a:lnTo>
                <a:lnTo>
                  <a:pt x="109194" y="178727"/>
                </a:lnTo>
                <a:lnTo>
                  <a:pt x="111353" y="178727"/>
                </a:lnTo>
                <a:lnTo>
                  <a:pt x="111353" y="176225"/>
                </a:lnTo>
                <a:lnTo>
                  <a:pt x="107429" y="176225"/>
                </a:lnTo>
                <a:lnTo>
                  <a:pt x="106464" y="177406"/>
                </a:lnTo>
                <a:lnTo>
                  <a:pt x="109321" y="177406"/>
                </a:lnTo>
                <a:lnTo>
                  <a:pt x="108419" y="178727"/>
                </a:lnTo>
                <a:lnTo>
                  <a:pt x="101168" y="178727"/>
                </a:lnTo>
                <a:lnTo>
                  <a:pt x="101434" y="179946"/>
                </a:lnTo>
                <a:lnTo>
                  <a:pt x="102019" y="179946"/>
                </a:lnTo>
                <a:lnTo>
                  <a:pt x="102006" y="180263"/>
                </a:lnTo>
                <a:lnTo>
                  <a:pt x="101879" y="181216"/>
                </a:lnTo>
                <a:lnTo>
                  <a:pt x="101498" y="182486"/>
                </a:lnTo>
                <a:lnTo>
                  <a:pt x="101257" y="181216"/>
                </a:lnTo>
                <a:lnTo>
                  <a:pt x="100469" y="179946"/>
                </a:lnTo>
                <a:lnTo>
                  <a:pt x="99771" y="179946"/>
                </a:lnTo>
                <a:lnTo>
                  <a:pt x="100114" y="181216"/>
                </a:lnTo>
                <a:lnTo>
                  <a:pt x="100622" y="182562"/>
                </a:lnTo>
                <a:lnTo>
                  <a:pt x="100863" y="182562"/>
                </a:lnTo>
                <a:lnTo>
                  <a:pt x="101079" y="183756"/>
                </a:lnTo>
                <a:lnTo>
                  <a:pt x="100787" y="183311"/>
                </a:lnTo>
                <a:lnTo>
                  <a:pt x="100787" y="185026"/>
                </a:lnTo>
                <a:lnTo>
                  <a:pt x="99174" y="188836"/>
                </a:lnTo>
                <a:lnTo>
                  <a:pt x="95859" y="195186"/>
                </a:lnTo>
                <a:lnTo>
                  <a:pt x="95034" y="197726"/>
                </a:lnTo>
                <a:lnTo>
                  <a:pt x="94602" y="197726"/>
                </a:lnTo>
                <a:lnTo>
                  <a:pt x="91325" y="198996"/>
                </a:lnTo>
                <a:lnTo>
                  <a:pt x="88722" y="198996"/>
                </a:lnTo>
                <a:lnTo>
                  <a:pt x="85940" y="200266"/>
                </a:lnTo>
                <a:lnTo>
                  <a:pt x="82943" y="200266"/>
                </a:lnTo>
                <a:lnTo>
                  <a:pt x="82702" y="198996"/>
                </a:lnTo>
                <a:lnTo>
                  <a:pt x="82664" y="193916"/>
                </a:lnTo>
                <a:lnTo>
                  <a:pt x="83299" y="192646"/>
                </a:lnTo>
                <a:lnTo>
                  <a:pt x="83566" y="192646"/>
                </a:lnTo>
                <a:lnTo>
                  <a:pt x="84645" y="191376"/>
                </a:lnTo>
                <a:lnTo>
                  <a:pt x="85318" y="190106"/>
                </a:lnTo>
                <a:lnTo>
                  <a:pt x="87922" y="188836"/>
                </a:lnTo>
                <a:lnTo>
                  <a:pt x="91579" y="185026"/>
                </a:lnTo>
                <a:lnTo>
                  <a:pt x="90474" y="187566"/>
                </a:lnTo>
                <a:lnTo>
                  <a:pt x="90627" y="188836"/>
                </a:lnTo>
                <a:lnTo>
                  <a:pt x="92443" y="188836"/>
                </a:lnTo>
                <a:lnTo>
                  <a:pt x="92671" y="187566"/>
                </a:lnTo>
                <a:lnTo>
                  <a:pt x="94526" y="187566"/>
                </a:lnTo>
                <a:lnTo>
                  <a:pt x="93205" y="188836"/>
                </a:lnTo>
                <a:lnTo>
                  <a:pt x="90068" y="192646"/>
                </a:lnTo>
                <a:lnTo>
                  <a:pt x="89700" y="193916"/>
                </a:lnTo>
                <a:lnTo>
                  <a:pt x="89420" y="193916"/>
                </a:lnTo>
                <a:lnTo>
                  <a:pt x="89433" y="195186"/>
                </a:lnTo>
                <a:lnTo>
                  <a:pt x="89801" y="195186"/>
                </a:lnTo>
                <a:lnTo>
                  <a:pt x="90093" y="193916"/>
                </a:lnTo>
                <a:lnTo>
                  <a:pt x="90360" y="193916"/>
                </a:lnTo>
                <a:lnTo>
                  <a:pt x="91236" y="192646"/>
                </a:lnTo>
                <a:lnTo>
                  <a:pt x="91833" y="192646"/>
                </a:lnTo>
                <a:lnTo>
                  <a:pt x="94322" y="188836"/>
                </a:lnTo>
                <a:lnTo>
                  <a:pt x="98209" y="183756"/>
                </a:lnTo>
                <a:lnTo>
                  <a:pt x="98336" y="183756"/>
                </a:lnTo>
                <a:lnTo>
                  <a:pt x="99009" y="185026"/>
                </a:lnTo>
                <a:lnTo>
                  <a:pt x="100787" y="185026"/>
                </a:lnTo>
                <a:lnTo>
                  <a:pt x="100787" y="183311"/>
                </a:lnTo>
                <a:lnTo>
                  <a:pt x="100304" y="182562"/>
                </a:lnTo>
                <a:lnTo>
                  <a:pt x="99771" y="181216"/>
                </a:lnTo>
                <a:lnTo>
                  <a:pt x="99098" y="181216"/>
                </a:lnTo>
                <a:lnTo>
                  <a:pt x="99517" y="182562"/>
                </a:lnTo>
                <a:lnTo>
                  <a:pt x="99568" y="183756"/>
                </a:lnTo>
                <a:lnTo>
                  <a:pt x="99237" y="183756"/>
                </a:lnTo>
                <a:lnTo>
                  <a:pt x="98945" y="182562"/>
                </a:lnTo>
                <a:lnTo>
                  <a:pt x="98869" y="179946"/>
                </a:lnTo>
                <a:lnTo>
                  <a:pt x="98831" y="178727"/>
                </a:lnTo>
                <a:lnTo>
                  <a:pt x="97942" y="179908"/>
                </a:lnTo>
                <a:lnTo>
                  <a:pt x="97891" y="182562"/>
                </a:lnTo>
                <a:lnTo>
                  <a:pt x="97815" y="183756"/>
                </a:lnTo>
                <a:lnTo>
                  <a:pt x="95504" y="185877"/>
                </a:lnTo>
                <a:lnTo>
                  <a:pt x="95999" y="185026"/>
                </a:lnTo>
                <a:lnTo>
                  <a:pt x="96799" y="183756"/>
                </a:lnTo>
                <a:lnTo>
                  <a:pt x="97599" y="182562"/>
                </a:lnTo>
                <a:lnTo>
                  <a:pt x="97891" y="182562"/>
                </a:lnTo>
                <a:lnTo>
                  <a:pt x="97891" y="179895"/>
                </a:lnTo>
                <a:lnTo>
                  <a:pt x="97688" y="179806"/>
                </a:lnTo>
                <a:lnTo>
                  <a:pt x="97688" y="180263"/>
                </a:lnTo>
                <a:lnTo>
                  <a:pt x="94208" y="185026"/>
                </a:lnTo>
                <a:lnTo>
                  <a:pt x="94043" y="185026"/>
                </a:lnTo>
                <a:lnTo>
                  <a:pt x="94056" y="186296"/>
                </a:lnTo>
                <a:lnTo>
                  <a:pt x="92900" y="186296"/>
                </a:lnTo>
                <a:lnTo>
                  <a:pt x="92278" y="187566"/>
                </a:lnTo>
                <a:lnTo>
                  <a:pt x="91554" y="187566"/>
                </a:lnTo>
                <a:lnTo>
                  <a:pt x="93116" y="185026"/>
                </a:lnTo>
                <a:lnTo>
                  <a:pt x="95046" y="182562"/>
                </a:lnTo>
                <a:lnTo>
                  <a:pt x="97688" y="180263"/>
                </a:lnTo>
                <a:lnTo>
                  <a:pt x="97688" y="179806"/>
                </a:lnTo>
                <a:lnTo>
                  <a:pt x="95110" y="178727"/>
                </a:lnTo>
                <a:lnTo>
                  <a:pt x="96862" y="178727"/>
                </a:lnTo>
                <a:lnTo>
                  <a:pt x="96227" y="177406"/>
                </a:lnTo>
                <a:lnTo>
                  <a:pt x="96723" y="177406"/>
                </a:lnTo>
                <a:lnTo>
                  <a:pt x="96545" y="176225"/>
                </a:lnTo>
                <a:lnTo>
                  <a:pt x="97612" y="176225"/>
                </a:lnTo>
                <a:lnTo>
                  <a:pt x="98412" y="177406"/>
                </a:lnTo>
                <a:lnTo>
                  <a:pt x="97878" y="177406"/>
                </a:lnTo>
                <a:lnTo>
                  <a:pt x="98564" y="178727"/>
                </a:lnTo>
                <a:lnTo>
                  <a:pt x="98704" y="177406"/>
                </a:lnTo>
                <a:lnTo>
                  <a:pt x="99174" y="177406"/>
                </a:lnTo>
                <a:lnTo>
                  <a:pt x="98590" y="176225"/>
                </a:lnTo>
                <a:lnTo>
                  <a:pt x="99339" y="176225"/>
                </a:lnTo>
                <a:lnTo>
                  <a:pt x="99771" y="177406"/>
                </a:lnTo>
                <a:lnTo>
                  <a:pt x="100114" y="177406"/>
                </a:lnTo>
                <a:lnTo>
                  <a:pt x="100622" y="176225"/>
                </a:lnTo>
                <a:lnTo>
                  <a:pt x="100901" y="176225"/>
                </a:lnTo>
                <a:lnTo>
                  <a:pt x="100812" y="174866"/>
                </a:lnTo>
                <a:lnTo>
                  <a:pt x="100647" y="173596"/>
                </a:lnTo>
                <a:lnTo>
                  <a:pt x="101765" y="172415"/>
                </a:lnTo>
                <a:lnTo>
                  <a:pt x="102958" y="171056"/>
                </a:lnTo>
                <a:lnTo>
                  <a:pt x="103593" y="171056"/>
                </a:lnTo>
                <a:lnTo>
                  <a:pt x="104876" y="172415"/>
                </a:lnTo>
                <a:lnTo>
                  <a:pt x="106222" y="172415"/>
                </a:lnTo>
                <a:lnTo>
                  <a:pt x="106680" y="171056"/>
                </a:lnTo>
                <a:lnTo>
                  <a:pt x="107530" y="171056"/>
                </a:lnTo>
                <a:lnTo>
                  <a:pt x="105321" y="173596"/>
                </a:lnTo>
                <a:lnTo>
                  <a:pt x="103174" y="174866"/>
                </a:lnTo>
                <a:lnTo>
                  <a:pt x="101815" y="177406"/>
                </a:lnTo>
                <a:lnTo>
                  <a:pt x="102082" y="177406"/>
                </a:lnTo>
                <a:lnTo>
                  <a:pt x="103924" y="176225"/>
                </a:lnTo>
                <a:lnTo>
                  <a:pt x="105117" y="174866"/>
                </a:lnTo>
                <a:lnTo>
                  <a:pt x="106184" y="173596"/>
                </a:lnTo>
                <a:lnTo>
                  <a:pt x="108356" y="172415"/>
                </a:lnTo>
                <a:lnTo>
                  <a:pt x="108496" y="172415"/>
                </a:lnTo>
                <a:lnTo>
                  <a:pt x="108673" y="171056"/>
                </a:lnTo>
                <a:lnTo>
                  <a:pt x="108102" y="171056"/>
                </a:lnTo>
                <a:lnTo>
                  <a:pt x="106895" y="169862"/>
                </a:lnTo>
                <a:lnTo>
                  <a:pt x="104686" y="169862"/>
                </a:lnTo>
                <a:lnTo>
                  <a:pt x="104711" y="167246"/>
                </a:lnTo>
                <a:lnTo>
                  <a:pt x="103644" y="167246"/>
                </a:lnTo>
                <a:lnTo>
                  <a:pt x="103746" y="168846"/>
                </a:lnTo>
                <a:lnTo>
                  <a:pt x="103949" y="169862"/>
                </a:lnTo>
                <a:lnTo>
                  <a:pt x="104254" y="171056"/>
                </a:lnTo>
                <a:lnTo>
                  <a:pt x="104063" y="171056"/>
                </a:lnTo>
                <a:lnTo>
                  <a:pt x="102971" y="169862"/>
                </a:lnTo>
                <a:lnTo>
                  <a:pt x="102628" y="168846"/>
                </a:lnTo>
                <a:lnTo>
                  <a:pt x="102539" y="168516"/>
                </a:lnTo>
                <a:lnTo>
                  <a:pt x="102641" y="165976"/>
                </a:lnTo>
                <a:lnTo>
                  <a:pt x="106019" y="165976"/>
                </a:lnTo>
                <a:lnTo>
                  <a:pt x="107010" y="167246"/>
                </a:lnTo>
                <a:lnTo>
                  <a:pt x="107899" y="168516"/>
                </a:lnTo>
                <a:lnTo>
                  <a:pt x="107226" y="168516"/>
                </a:lnTo>
                <a:lnTo>
                  <a:pt x="106946" y="167246"/>
                </a:lnTo>
                <a:lnTo>
                  <a:pt x="105841" y="167246"/>
                </a:lnTo>
                <a:lnTo>
                  <a:pt x="106260" y="168516"/>
                </a:lnTo>
                <a:lnTo>
                  <a:pt x="107365" y="169862"/>
                </a:lnTo>
                <a:lnTo>
                  <a:pt x="108966" y="171056"/>
                </a:lnTo>
                <a:lnTo>
                  <a:pt x="108673" y="171056"/>
                </a:lnTo>
                <a:lnTo>
                  <a:pt x="109118" y="172415"/>
                </a:lnTo>
                <a:lnTo>
                  <a:pt x="110553" y="172415"/>
                </a:lnTo>
                <a:lnTo>
                  <a:pt x="110248" y="171056"/>
                </a:lnTo>
                <a:lnTo>
                  <a:pt x="109842" y="171056"/>
                </a:lnTo>
                <a:lnTo>
                  <a:pt x="110147" y="169862"/>
                </a:lnTo>
                <a:lnTo>
                  <a:pt x="108153" y="169862"/>
                </a:lnTo>
                <a:lnTo>
                  <a:pt x="108521" y="168846"/>
                </a:lnTo>
                <a:lnTo>
                  <a:pt x="108635" y="168516"/>
                </a:lnTo>
                <a:lnTo>
                  <a:pt x="108877" y="168516"/>
                </a:lnTo>
                <a:lnTo>
                  <a:pt x="108623" y="167246"/>
                </a:lnTo>
                <a:lnTo>
                  <a:pt x="108419" y="167246"/>
                </a:lnTo>
                <a:lnTo>
                  <a:pt x="109435" y="165976"/>
                </a:lnTo>
                <a:lnTo>
                  <a:pt x="110070" y="165976"/>
                </a:lnTo>
                <a:lnTo>
                  <a:pt x="111277" y="164833"/>
                </a:lnTo>
                <a:lnTo>
                  <a:pt x="111150" y="163436"/>
                </a:lnTo>
                <a:lnTo>
                  <a:pt x="110299" y="163436"/>
                </a:lnTo>
                <a:lnTo>
                  <a:pt x="110363" y="164833"/>
                </a:lnTo>
                <a:lnTo>
                  <a:pt x="109181" y="165976"/>
                </a:lnTo>
                <a:lnTo>
                  <a:pt x="108305" y="165976"/>
                </a:lnTo>
                <a:lnTo>
                  <a:pt x="107492" y="167246"/>
                </a:lnTo>
                <a:lnTo>
                  <a:pt x="107416" y="165976"/>
                </a:lnTo>
                <a:lnTo>
                  <a:pt x="107353" y="163436"/>
                </a:lnTo>
                <a:lnTo>
                  <a:pt x="107353" y="160896"/>
                </a:lnTo>
                <a:lnTo>
                  <a:pt x="108026" y="160896"/>
                </a:lnTo>
                <a:lnTo>
                  <a:pt x="109029" y="164833"/>
                </a:lnTo>
                <a:lnTo>
                  <a:pt x="110363" y="164833"/>
                </a:lnTo>
                <a:lnTo>
                  <a:pt x="109575" y="163436"/>
                </a:lnTo>
                <a:lnTo>
                  <a:pt x="109016" y="162166"/>
                </a:lnTo>
                <a:lnTo>
                  <a:pt x="109054" y="160896"/>
                </a:lnTo>
                <a:lnTo>
                  <a:pt x="110363" y="160896"/>
                </a:lnTo>
                <a:lnTo>
                  <a:pt x="111556" y="162166"/>
                </a:lnTo>
                <a:lnTo>
                  <a:pt x="112903" y="164833"/>
                </a:lnTo>
                <a:lnTo>
                  <a:pt x="113576" y="165976"/>
                </a:lnTo>
                <a:lnTo>
                  <a:pt x="113487" y="167246"/>
                </a:lnTo>
                <a:lnTo>
                  <a:pt x="113131" y="165976"/>
                </a:lnTo>
                <a:lnTo>
                  <a:pt x="112534" y="164833"/>
                </a:lnTo>
                <a:lnTo>
                  <a:pt x="111467" y="164833"/>
                </a:lnTo>
                <a:lnTo>
                  <a:pt x="112026" y="165976"/>
                </a:lnTo>
                <a:lnTo>
                  <a:pt x="112496" y="167246"/>
                </a:lnTo>
                <a:lnTo>
                  <a:pt x="112788" y="167246"/>
                </a:lnTo>
                <a:lnTo>
                  <a:pt x="111429" y="168516"/>
                </a:lnTo>
                <a:lnTo>
                  <a:pt x="110274" y="169862"/>
                </a:lnTo>
                <a:lnTo>
                  <a:pt x="111912" y="169862"/>
                </a:lnTo>
                <a:lnTo>
                  <a:pt x="113296" y="168516"/>
                </a:lnTo>
                <a:lnTo>
                  <a:pt x="113893" y="168516"/>
                </a:lnTo>
                <a:lnTo>
                  <a:pt x="114134" y="167246"/>
                </a:lnTo>
                <a:lnTo>
                  <a:pt x="117703" y="165976"/>
                </a:lnTo>
                <a:lnTo>
                  <a:pt x="119430" y="164833"/>
                </a:lnTo>
                <a:lnTo>
                  <a:pt x="121539" y="163436"/>
                </a:lnTo>
                <a:lnTo>
                  <a:pt x="132905" y="158356"/>
                </a:lnTo>
                <a:lnTo>
                  <a:pt x="140474" y="155816"/>
                </a:lnTo>
                <a:lnTo>
                  <a:pt x="152273" y="152209"/>
                </a:lnTo>
                <a:lnTo>
                  <a:pt x="143535" y="153454"/>
                </a:lnTo>
                <a:lnTo>
                  <a:pt x="144157" y="153454"/>
                </a:lnTo>
                <a:lnTo>
                  <a:pt x="136080" y="155816"/>
                </a:lnTo>
                <a:lnTo>
                  <a:pt x="127660" y="159626"/>
                </a:lnTo>
                <a:lnTo>
                  <a:pt x="119494" y="163436"/>
                </a:lnTo>
                <a:lnTo>
                  <a:pt x="118008" y="164833"/>
                </a:lnTo>
                <a:lnTo>
                  <a:pt x="117386" y="164833"/>
                </a:lnTo>
                <a:lnTo>
                  <a:pt x="117538" y="163436"/>
                </a:lnTo>
                <a:lnTo>
                  <a:pt x="117411" y="162166"/>
                </a:lnTo>
                <a:lnTo>
                  <a:pt x="116992" y="162166"/>
                </a:lnTo>
                <a:lnTo>
                  <a:pt x="116992" y="160896"/>
                </a:lnTo>
                <a:lnTo>
                  <a:pt x="117690" y="159626"/>
                </a:lnTo>
                <a:lnTo>
                  <a:pt x="118402" y="159626"/>
                </a:lnTo>
                <a:lnTo>
                  <a:pt x="119418" y="157086"/>
                </a:lnTo>
                <a:lnTo>
                  <a:pt x="119888" y="157086"/>
                </a:lnTo>
                <a:lnTo>
                  <a:pt x="121958" y="155816"/>
                </a:lnTo>
                <a:lnTo>
                  <a:pt x="123444" y="154546"/>
                </a:lnTo>
                <a:lnTo>
                  <a:pt x="125361" y="153454"/>
                </a:lnTo>
                <a:lnTo>
                  <a:pt x="125564" y="153454"/>
                </a:lnTo>
                <a:lnTo>
                  <a:pt x="126250" y="152209"/>
                </a:lnTo>
                <a:lnTo>
                  <a:pt x="126352" y="152006"/>
                </a:lnTo>
                <a:lnTo>
                  <a:pt x="129146" y="152006"/>
                </a:lnTo>
                <a:lnTo>
                  <a:pt x="132549" y="150825"/>
                </a:lnTo>
                <a:lnTo>
                  <a:pt x="137756" y="148717"/>
                </a:lnTo>
                <a:lnTo>
                  <a:pt x="137998" y="148285"/>
                </a:lnTo>
                <a:lnTo>
                  <a:pt x="137782" y="148717"/>
                </a:lnTo>
                <a:lnTo>
                  <a:pt x="137261" y="149644"/>
                </a:lnTo>
                <a:lnTo>
                  <a:pt x="138760" y="148323"/>
                </a:lnTo>
                <a:lnTo>
                  <a:pt x="139293" y="147878"/>
                </a:lnTo>
                <a:lnTo>
                  <a:pt x="140360" y="147027"/>
                </a:lnTo>
                <a:lnTo>
                  <a:pt x="146202" y="147027"/>
                </a:lnTo>
                <a:lnTo>
                  <a:pt x="144170" y="148285"/>
                </a:lnTo>
                <a:lnTo>
                  <a:pt x="146418" y="148285"/>
                </a:lnTo>
                <a:lnTo>
                  <a:pt x="148551" y="147027"/>
                </a:lnTo>
                <a:lnTo>
                  <a:pt x="150164" y="147027"/>
                </a:lnTo>
                <a:lnTo>
                  <a:pt x="152628" y="147027"/>
                </a:lnTo>
                <a:lnTo>
                  <a:pt x="153504" y="147027"/>
                </a:lnTo>
                <a:lnTo>
                  <a:pt x="155651" y="147027"/>
                </a:lnTo>
                <a:lnTo>
                  <a:pt x="158457" y="147027"/>
                </a:lnTo>
                <a:lnTo>
                  <a:pt x="158064" y="147637"/>
                </a:lnTo>
                <a:lnTo>
                  <a:pt x="158788" y="147027"/>
                </a:lnTo>
                <a:lnTo>
                  <a:pt x="160985" y="147027"/>
                </a:lnTo>
                <a:lnTo>
                  <a:pt x="161023" y="148285"/>
                </a:lnTo>
                <a:lnTo>
                  <a:pt x="161315" y="147878"/>
                </a:lnTo>
                <a:lnTo>
                  <a:pt x="162102" y="147027"/>
                </a:lnTo>
                <a:lnTo>
                  <a:pt x="164071" y="147027"/>
                </a:lnTo>
                <a:lnTo>
                  <a:pt x="162852" y="147878"/>
                </a:lnTo>
                <a:lnTo>
                  <a:pt x="164782" y="147027"/>
                </a:lnTo>
                <a:lnTo>
                  <a:pt x="166027" y="147027"/>
                </a:lnTo>
                <a:lnTo>
                  <a:pt x="163576" y="148717"/>
                </a:lnTo>
                <a:lnTo>
                  <a:pt x="162306" y="149644"/>
                </a:lnTo>
                <a:lnTo>
                  <a:pt x="162064" y="150825"/>
                </a:lnTo>
                <a:lnTo>
                  <a:pt x="163334" y="149644"/>
                </a:lnTo>
                <a:lnTo>
                  <a:pt x="165125" y="148285"/>
                </a:lnTo>
                <a:lnTo>
                  <a:pt x="166725" y="148285"/>
                </a:lnTo>
                <a:lnTo>
                  <a:pt x="165379" y="149644"/>
                </a:lnTo>
                <a:lnTo>
                  <a:pt x="166141" y="149644"/>
                </a:lnTo>
                <a:lnTo>
                  <a:pt x="167297" y="148285"/>
                </a:lnTo>
                <a:lnTo>
                  <a:pt x="167728" y="148285"/>
                </a:lnTo>
                <a:lnTo>
                  <a:pt x="166763" y="149644"/>
                </a:lnTo>
                <a:lnTo>
                  <a:pt x="166179" y="149644"/>
                </a:lnTo>
                <a:lnTo>
                  <a:pt x="165468" y="150825"/>
                </a:lnTo>
                <a:lnTo>
                  <a:pt x="166433" y="150825"/>
                </a:lnTo>
                <a:lnTo>
                  <a:pt x="167589" y="149644"/>
                </a:lnTo>
                <a:lnTo>
                  <a:pt x="168046" y="149644"/>
                </a:lnTo>
                <a:lnTo>
                  <a:pt x="166509" y="150825"/>
                </a:lnTo>
                <a:lnTo>
                  <a:pt x="169100" y="150825"/>
                </a:lnTo>
                <a:lnTo>
                  <a:pt x="169100" y="148285"/>
                </a:lnTo>
                <a:lnTo>
                  <a:pt x="167932" y="148285"/>
                </a:lnTo>
                <a:lnTo>
                  <a:pt x="168516" y="147027"/>
                </a:lnTo>
                <a:lnTo>
                  <a:pt x="169265" y="147027"/>
                </a:lnTo>
                <a:lnTo>
                  <a:pt x="180809" y="147027"/>
                </a:lnTo>
                <a:lnTo>
                  <a:pt x="181063" y="147637"/>
                </a:lnTo>
                <a:lnTo>
                  <a:pt x="181292" y="148285"/>
                </a:lnTo>
                <a:lnTo>
                  <a:pt x="181419" y="149644"/>
                </a:lnTo>
                <a:lnTo>
                  <a:pt x="181521" y="150825"/>
                </a:lnTo>
                <a:lnTo>
                  <a:pt x="181622" y="152006"/>
                </a:lnTo>
                <a:lnTo>
                  <a:pt x="181737" y="153454"/>
                </a:lnTo>
                <a:lnTo>
                  <a:pt x="181838" y="154546"/>
                </a:lnTo>
                <a:lnTo>
                  <a:pt x="181940" y="155816"/>
                </a:lnTo>
                <a:lnTo>
                  <a:pt x="181940" y="143573"/>
                </a:lnTo>
                <a:lnTo>
                  <a:pt x="181559" y="143116"/>
                </a:lnTo>
                <a:lnTo>
                  <a:pt x="180238" y="141084"/>
                </a:lnTo>
                <a:lnTo>
                  <a:pt x="180238" y="145656"/>
                </a:lnTo>
                <a:lnTo>
                  <a:pt x="169252" y="145656"/>
                </a:lnTo>
                <a:lnTo>
                  <a:pt x="167436" y="145656"/>
                </a:lnTo>
                <a:lnTo>
                  <a:pt x="167386" y="144386"/>
                </a:lnTo>
                <a:lnTo>
                  <a:pt x="166331" y="144386"/>
                </a:lnTo>
                <a:lnTo>
                  <a:pt x="167779" y="139306"/>
                </a:lnTo>
                <a:lnTo>
                  <a:pt x="168313" y="135496"/>
                </a:lnTo>
                <a:lnTo>
                  <a:pt x="168211" y="134226"/>
                </a:lnTo>
                <a:lnTo>
                  <a:pt x="168097" y="132956"/>
                </a:lnTo>
                <a:lnTo>
                  <a:pt x="167995" y="131686"/>
                </a:lnTo>
                <a:lnTo>
                  <a:pt x="169125" y="132956"/>
                </a:lnTo>
                <a:lnTo>
                  <a:pt x="170434" y="135496"/>
                </a:lnTo>
                <a:lnTo>
                  <a:pt x="173532" y="139306"/>
                </a:lnTo>
                <a:lnTo>
                  <a:pt x="175539" y="140639"/>
                </a:lnTo>
                <a:lnTo>
                  <a:pt x="177888" y="141846"/>
                </a:lnTo>
                <a:lnTo>
                  <a:pt x="178142" y="140639"/>
                </a:lnTo>
                <a:lnTo>
                  <a:pt x="180238" y="145656"/>
                </a:lnTo>
                <a:lnTo>
                  <a:pt x="180238" y="141084"/>
                </a:lnTo>
                <a:lnTo>
                  <a:pt x="179959" y="140639"/>
                </a:lnTo>
                <a:lnTo>
                  <a:pt x="178701" y="136766"/>
                </a:lnTo>
                <a:lnTo>
                  <a:pt x="179006" y="134226"/>
                </a:lnTo>
                <a:lnTo>
                  <a:pt x="178904" y="130416"/>
                </a:lnTo>
                <a:lnTo>
                  <a:pt x="178054" y="127927"/>
                </a:lnTo>
                <a:lnTo>
                  <a:pt x="177965" y="127647"/>
                </a:lnTo>
                <a:lnTo>
                  <a:pt x="181698" y="131686"/>
                </a:lnTo>
                <a:lnTo>
                  <a:pt x="185928" y="134226"/>
                </a:lnTo>
                <a:lnTo>
                  <a:pt x="190665" y="135496"/>
                </a:lnTo>
                <a:lnTo>
                  <a:pt x="190119" y="132956"/>
                </a:lnTo>
                <a:lnTo>
                  <a:pt x="189953" y="131876"/>
                </a:lnTo>
                <a:lnTo>
                  <a:pt x="189915" y="131686"/>
                </a:lnTo>
                <a:lnTo>
                  <a:pt x="193789" y="138036"/>
                </a:lnTo>
                <a:lnTo>
                  <a:pt x="195694" y="145656"/>
                </a:lnTo>
                <a:lnTo>
                  <a:pt x="195694" y="140347"/>
                </a:lnTo>
                <a:lnTo>
                  <a:pt x="194906" y="138036"/>
                </a:lnTo>
                <a:lnTo>
                  <a:pt x="196126" y="139306"/>
                </a:lnTo>
                <a:lnTo>
                  <a:pt x="197396" y="139306"/>
                </a:lnTo>
                <a:lnTo>
                  <a:pt x="202895" y="143116"/>
                </a:lnTo>
                <a:lnTo>
                  <a:pt x="207264" y="144386"/>
                </a:lnTo>
                <a:lnTo>
                  <a:pt x="215061" y="144386"/>
                </a:lnTo>
                <a:lnTo>
                  <a:pt x="214972" y="143116"/>
                </a:lnTo>
                <a:lnTo>
                  <a:pt x="214261" y="141846"/>
                </a:lnTo>
                <a:lnTo>
                  <a:pt x="212280" y="138341"/>
                </a:lnTo>
                <a:lnTo>
                  <a:pt x="212280" y="141846"/>
                </a:lnTo>
                <a:lnTo>
                  <a:pt x="206654" y="141846"/>
                </a:lnTo>
                <a:lnTo>
                  <a:pt x="200964" y="139306"/>
                </a:lnTo>
                <a:lnTo>
                  <a:pt x="198983" y="138036"/>
                </a:lnTo>
                <a:lnTo>
                  <a:pt x="195021" y="135496"/>
                </a:lnTo>
                <a:lnTo>
                  <a:pt x="193713" y="134226"/>
                </a:lnTo>
                <a:lnTo>
                  <a:pt x="192100" y="131876"/>
                </a:lnTo>
                <a:lnTo>
                  <a:pt x="191985" y="131686"/>
                </a:lnTo>
                <a:lnTo>
                  <a:pt x="191122" y="130416"/>
                </a:lnTo>
                <a:lnTo>
                  <a:pt x="189623" y="127927"/>
                </a:lnTo>
                <a:lnTo>
                  <a:pt x="188887" y="126225"/>
                </a:lnTo>
                <a:lnTo>
                  <a:pt x="188887" y="132956"/>
                </a:lnTo>
                <a:lnTo>
                  <a:pt x="184353" y="131686"/>
                </a:lnTo>
                <a:lnTo>
                  <a:pt x="180124" y="129146"/>
                </a:lnTo>
                <a:lnTo>
                  <a:pt x="179082" y="127647"/>
                </a:lnTo>
                <a:lnTo>
                  <a:pt x="177507" y="125374"/>
                </a:lnTo>
                <a:lnTo>
                  <a:pt x="177507" y="136766"/>
                </a:lnTo>
                <a:lnTo>
                  <a:pt x="176847" y="140576"/>
                </a:lnTo>
                <a:lnTo>
                  <a:pt x="175069" y="139306"/>
                </a:lnTo>
                <a:lnTo>
                  <a:pt x="173482" y="136766"/>
                </a:lnTo>
                <a:lnTo>
                  <a:pt x="170230" y="132956"/>
                </a:lnTo>
                <a:lnTo>
                  <a:pt x="169583" y="131876"/>
                </a:lnTo>
                <a:lnTo>
                  <a:pt x="169481" y="131686"/>
                </a:lnTo>
                <a:lnTo>
                  <a:pt x="168719" y="130416"/>
                </a:lnTo>
                <a:lnTo>
                  <a:pt x="167538" y="127927"/>
                </a:lnTo>
                <a:lnTo>
                  <a:pt x="167500" y="127647"/>
                </a:lnTo>
                <a:lnTo>
                  <a:pt x="167386" y="126606"/>
                </a:lnTo>
                <a:lnTo>
                  <a:pt x="168122" y="126606"/>
                </a:lnTo>
                <a:lnTo>
                  <a:pt x="170726" y="125336"/>
                </a:lnTo>
                <a:lnTo>
                  <a:pt x="172643" y="124066"/>
                </a:lnTo>
                <a:lnTo>
                  <a:pt x="172720" y="122796"/>
                </a:lnTo>
                <a:lnTo>
                  <a:pt x="172783" y="121526"/>
                </a:lnTo>
                <a:lnTo>
                  <a:pt x="172859" y="120256"/>
                </a:lnTo>
                <a:lnTo>
                  <a:pt x="173926" y="121526"/>
                </a:lnTo>
                <a:lnTo>
                  <a:pt x="174371" y="122796"/>
                </a:lnTo>
                <a:lnTo>
                  <a:pt x="174777" y="122796"/>
                </a:lnTo>
                <a:lnTo>
                  <a:pt x="175564" y="124066"/>
                </a:lnTo>
                <a:lnTo>
                  <a:pt x="175818" y="125336"/>
                </a:lnTo>
                <a:lnTo>
                  <a:pt x="176682" y="127647"/>
                </a:lnTo>
                <a:lnTo>
                  <a:pt x="176796" y="127927"/>
                </a:lnTo>
                <a:lnTo>
                  <a:pt x="177355" y="129146"/>
                </a:lnTo>
                <a:lnTo>
                  <a:pt x="177444" y="130416"/>
                </a:lnTo>
                <a:lnTo>
                  <a:pt x="177507" y="136766"/>
                </a:lnTo>
                <a:lnTo>
                  <a:pt x="177507" y="125374"/>
                </a:lnTo>
                <a:lnTo>
                  <a:pt x="176606" y="124066"/>
                </a:lnTo>
                <a:lnTo>
                  <a:pt x="176314" y="122796"/>
                </a:lnTo>
                <a:lnTo>
                  <a:pt x="178955" y="122796"/>
                </a:lnTo>
                <a:lnTo>
                  <a:pt x="180797" y="121526"/>
                </a:lnTo>
                <a:lnTo>
                  <a:pt x="181698" y="118986"/>
                </a:lnTo>
                <a:lnTo>
                  <a:pt x="181203" y="116446"/>
                </a:lnTo>
                <a:lnTo>
                  <a:pt x="182041" y="116446"/>
                </a:lnTo>
                <a:lnTo>
                  <a:pt x="182956" y="118986"/>
                </a:lnTo>
                <a:lnTo>
                  <a:pt x="183883" y="120256"/>
                </a:lnTo>
                <a:lnTo>
                  <a:pt x="185343" y="121526"/>
                </a:lnTo>
                <a:lnTo>
                  <a:pt x="185483" y="121526"/>
                </a:lnTo>
                <a:lnTo>
                  <a:pt x="187096" y="125336"/>
                </a:lnTo>
                <a:lnTo>
                  <a:pt x="188214" y="129146"/>
                </a:lnTo>
                <a:lnTo>
                  <a:pt x="188887" y="132956"/>
                </a:lnTo>
                <a:lnTo>
                  <a:pt x="188887" y="126225"/>
                </a:lnTo>
                <a:lnTo>
                  <a:pt x="187960" y="124066"/>
                </a:lnTo>
                <a:lnTo>
                  <a:pt x="187744" y="124066"/>
                </a:lnTo>
                <a:lnTo>
                  <a:pt x="187579" y="122796"/>
                </a:lnTo>
                <a:lnTo>
                  <a:pt x="189484" y="124066"/>
                </a:lnTo>
                <a:lnTo>
                  <a:pt x="191592" y="125336"/>
                </a:lnTo>
                <a:lnTo>
                  <a:pt x="196316" y="126606"/>
                </a:lnTo>
                <a:lnTo>
                  <a:pt x="201891" y="126606"/>
                </a:lnTo>
                <a:lnTo>
                  <a:pt x="201358" y="125336"/>
                </a:lnTo>
                <a:lnTo>
                  <a:pt x="200685" y="124066"/>
                </a:lnTo>
                <a:lnTo>
                  <a:pt x="199961" y="122796"/>
                </a:lnTo>
                <a:lnTo>
                  <a:pt x="200990" y="122796"/>
                </a:lnTo>
                <a:lnTo>
                  <a:pt x="201968" y="124066"/>
                </a:lnTo>
                <a:lnTo>
                  <a:pt x="203454" y="126606"/>
                </a:lnTo>
                <a:lnTo>
                  <a:pt x="203936" y="126606"/>
                </a:lnTo>
                <a:lnTo>
                  <a:pt x="207048" y="132956"/>
                </a:lnTo>
                <a:lnTo>
                  <a:pt x="209638" y="136766"/>
                </a:lnTo>
                <a:lnTo>
                  <a:pt x="212280" y="141846"/>
                </a:lnTo>
                <a:lnTo>
                  <a:pt x="212280" y="138341"/>
                </a:lnTo>
                <a:lnTo>
                  <a:pt x="208635" y="131876"/>
                </a:lnTo>
                <a:lnTo>
                  <a:pt x="206362" y="127927"/>
                </a:lnTo>
                <a:lnTo>
                  <a:pt x="210273" y="129146"/>
                </a:lnTo>
                <a:lnTo>
                  <a:pt x="214668" y="130416"/>
                </a:lnTo>
                <a:lnTo>
                  <a:pt x="222986" y="131686"/>
                </a:lnTo>
                <a:lnTo>
                  <a:pt x="226974" y="131686"/>
                </a:lnTo>
                <a:lnTo>
                  <a:pt x="230720" y="129146"/>
                </a:lnTo>
                <a:lnTo>
                  <a:pt x="230860" y="129146"/>
                </a:lnTo>
                <a:lnTo>
                  <a:pt x="230924" y="127927"/>
                </a:lnTo>
                <a:lnTo>
                  <a:pt x="230555" y="127647"/>
                </a:lnTo>
                <a:lnTo>
                  <a:pt x="228879" y="126606"/>
                </a:lnTo>
                <a:lnTo>
                  <a:pt x="227774" y="125818"/>
                </a:lnTo>
                <a:lnTo>
                  <a:pt x="227774" y="127927"/>
                </a:lnTo>
                <a:lnTo>
                  <a:pt x="227584" y="127927"/>
                </a:lnTo>
                <a:lnTo>
                  <a:pt x="224104" y="129146"/>
                </a:lnTo>
                <a:lnTo>
                  <a:pt x="220472" y="129146"/>
                </a:lnTo>
                <a:lnTo>
                  <a:pt x="212293" y="127927"/>
                </a:lnTo>
                <a:lnTo>
                  <a:pt x="212166" y="127927"/>
                </a:lnTo>
                <a:lnTo>
                  <a:pt x="207594" y="126606"/>
                </a:lnTo>
                <a:lnTo>
                  <a:pt x="202984" y="122796"/>
                </a:lnTo>
                <a:lnTo>
                  <a:pt x="202209" y="122796"/>
                </a:lnTo>
                <a:lnTo>
                  <a:pt x="199847" y="120421"/>
                </a:lnTo>
                <a:lnTo>
                  <a:pt x="199847" y="125336"/>
                </a:lnTo>
                <a:lnTo>
                  <a:pt x="196761" y="125336"/>
                </a:lnTo>
                <a:lnTo>
                  <a:pt x="193954" y="124066"/>
                </a:lnTo>
                <a:lnTo>
                  <a:pt x="189738" y="122796"/>
                </a:lnTo>
                <a:lnTo>
                  <a:pt x="188087" y="121526"/>
                </a:lnTo>
                <a:lnTo>
                  <a:pt x="186575" y="120256"/>
                </a:lnTo>
                <a:lnTo>
                  <a:pt x="186436" y="120256"/>
                </a:lnTo>
                <a:lnTo>
                  <a:pt x="185902" y="118986"/>
                </a:lnTo>
                <a:lnTo>
                  <a:pt x="184886" y="117779"/>
                </a:lnTo>
                <a:lnTo>
                  <a:pt x="187083" y="117779"/>
                </a:lnTo>
                <a:lnTo>
                  <a:pt x="187490" y="116446"/>
                </a:lnTo>
                <a:lnTo>
                  <a:pt x="188290" y="115176"/>
                </a:lnTo>
                <a:lnTo>
                  <a:pt x="188595" y="113906"/>
                </a:lnTo>
                <a:lnTo>
                  <a:pt x="188417" y="112636"/>
                </a:lnTo>
                <a:lnTo>
                  <a:pt x="190068" y="113906"/>
                </a:lnTo>
                <a:lnTo>
                  <a:pt x="191846" y="115176"/>
                </a:lnTo>
                <a:lnTo>
                  <a:pt x="194195" y="116446"/>
                </a:lnTo>
                <a:lnTo>
                  <a:pt x="194398" y="116446"/>
                </a:lnTo>
                <a:lnTo>
                  <a:pt x="196837" y="120256"/>
                </a:lnTo>
                <a:lnTo>
                  <a:pt x="198615" y="122796"/>
                </a:lnTo>
                <a:lnTo>
                  <a:pt x="199847" y="125336"/>
                </a:lnTo>
                <a:lnTo>
                  <a:pt x="199847" y="120421"/>
                </a:lnTo>
                <a:lnTo>
                  <a:pt x="197231" y="117779"/>
                </a:lnTo>
                <a:lnTo>
                  <a:pt x="197421" y="117779"/>
                </a:lnTo>
                <a:lnTo>
                  <a:pt x="199809" y="118986"/>
                </a:lnTo>
                <a:lnTo>
                  <a:pt x="210921" y="118986"/>
                </a:lnTo>
                <a:lnTo>
                  <a:pt x="208292" y="115176"/>
                </a:lnTo>
                <a:lnTo>
                  <a:pt x="209791" y="115176"/>
                </a:lnTo>
                <a:lnTo>
                  <a:pt x="214503" y="118986"/>
                </a:lnTo>
                <a:lnTo>
                  <a:pt x="218071" y="121526"/>
                </a:lnTo>
                <a:lnTo>
                  <a:pt x="225628" y="126606"/>
                </a:lnTo>
                <a:lnTo>
                  <a:pt x="227774" y="127927"/>
                </a:lnTo>
                <a:lnTo>
                  <a:pt x="227774" y="125818"/>
                </a:lnTo>
                <a:lnTo>
                  <a:pt x="227101" y="125336"/>
                </a:lnTo>
                <a:lnTo>
                  <a:pt x="220294" y="120256"/>
                </a:lnTo>
                <a:lnTo>
                  <a:pt x="217703" y="118986"/>
                </a:lnTo>
                <a:lnTo>
                  <a:pt x="225183" y="118986"/>
                </a:lnTo>
                <a:lnTo>
                  <a:pt x="232460" y="117779"/>
                </a:lnTo>
                <a:lnTo>
                  <a:pt x="232664" y="117779"/>
                </a:lnTo>
                <a:lnTo>
                  <a:pt x="236651" y="116446"/>
                </a:lnTo>
                <a:lnTo>
                  <a:pt x="240436" y="115176"/>
                </a:lnTo>
                <a:lnTo>
                  <a:pt x="240550" y="113906"/>
                </a:lnTo>
                <a:lnTo>
                  <a:pt x="240322" y="113906"/>
                </a:lnTo>
                <a:lnTo>
                  <a:pt x="236626" y="112102"/>
                </a:lnTo>
                <a:lnTo>
                  <a:pt x="236626" y="113906"/>
                </a:lnTo>
                <a:lnTo>
                  <a:pt x="227660" y="116446"/>
                </a:lnTo>
                <a:lnTo>
                  <a:pt x="218236" y="116446"/>
                </a:lnTo>
                <a:lnTo>
                  <a:pt x="213626" y="115176"/>
                </a:lnTo>
                <a:lnTo>
                  <a:pt x="211378" y="115176"/>
                </a:lnTo>
                <a:lnTo>
                  <a:pt x="208661" y="113906"/>
                </a:lnTo>
                <a:lnTo>
                  <a:pt x="208089" y="113118"/>
                </a:lnTo>
                <a:lnTo>
                  <a:pt x="208089" y="117779"/>
                </a:lnTo>
                <a:lnTo>
                  <a:pt x="199872" y="117779"/>
                </a:lnTo>
                <a:lnTo>
                  <a:pt x="197523" y="116446"/>
                </a:lnTo>
                <a:lnTo>
                  <a:pt x="195033" y="116446"/>
                </a:lnTo>
                <a:lnTo>
                  <a:pt x="193281" y="113906"/>
                </a:lnTo>
                <a:lnTo>
                  <a:pt x="191477" y="112636"/>
                </a:lnTo>
                <a:lnTo>
                  <a:pt x="189433" y="111366"/>
                </a:lnTo>
                <a:lnTo>
                  <a:pt x="193255" y="111366"/>
                </a:lnTo>
                <a:lnTo>
                  <a:pt x="194894" y="110096"/>
                </a:lnTo>
                <a:lnTo>
                  <a:pt x="195135" y="110096"/>
                </a:lnTo>
                <a:lnTo>
                  <a:pt x="195211" y="108927"/>
                </a:lnTo>
                <a:lnTo>
                  <a:pt x="195313" y="107556"/>
                </a:lnTo>
                <a:lnTo>
                  <a:pt x="195021" y="106286"/>
                </a:lnTo>
                <a:lnTo>
                  <a:pt x="194271" y="105105"/>
                </a:lnTo>
                <a:lnTo>
                  <a:pt x="194678" y="105105"/>
                </a:lnTo>
                <a:lnTo>
                  <a:pt x="208089" y="117779"/>
                </a:lnTo>
                <a:lnTo>
                  <a:pt x="208089" y="113118"/>
                </a:lnTo>
                <a:lnTo>
                  <a:pt x="207746" y="112636"/>
                </a:lnTo>
                <a:lnTo>
                  <a:pt x="205397" y="111366"/>
                </a:lnTo>
                <a:lnTo>
                  <a:pt x="204012" y="110096"/>
                </a:lnTo>
                <a:lnTo>
                  <a:pt x="202145" y="108927"/>
                </a:lnTo>
                <a:lnTo>
                  <a:pt x="201269" y="107556"/>
                </a:lnTo>
                <a:lnTo>
                  <a:pt x="200317" y="107556"/>
                </a:lnTo>
                <a:lnTo>
                  <a:pt x="200329" y="106286"/>
                </a:lnTo>
                <a:lnTo>
                  <a:pt x="203796" y="107556"/>
                </a:lnTo>
                <a:lnTo>
                  <a:pt x="212509" y="107556"/>
                </a:lnTo>
                <a:lnTo>
                  <a:pt x="214553" y="106286"/>
                </a:lnTo>
                <a:lnTo>
                  <a:pt x="217106" y="106286"/>
                </a:lnTo>
                <a:lnTo>
                  <a:pt x="215633" y="105105"/>
                </a:lnTo>
                <a:lnTo>
                  <a:pt x="214477" y="104051"/>
                </a:lnTo>
                <a:lnTo>
                  <a:pt x="214477" y="105105"/>
                </a:lnTo>
                <a:lnTo>
                  <a:pt x="214223" y="105105"/>
                </a:lnTo>
                <a:lnTo>
                  <a:pt x="212420" y="106286"/>
                </a:lnTo>
                <a:lnTo>
                  <a:pt x="201980" y="106286"/>
                </a:lnTo>
                <a:lnTo>
                  <a:pt x="198462" y="105105"/>
                </a:lnTo>
                <a:lnTo>
                  <a:pt x="198247" y="105105"/>
                </a:lnTo>
                <a:lnTo>
                  <a:pt x="197446" y="103746"/>
                </a:lnTo>
                <a:lnTo>
                  <a:pt x="197739" y="103746"/>
                </a:lnTo>
                <a:lnTo>
                  <a:pt x="198602" y="102590"/>
                </a:lnTo>
                <a:lnTo>
                  <a:pt x="199898" y="102590"/>
                </a:lnTo>
                <a:lnTo>
                  <a:pt x="199859" y="101206"/>
                </a:lnTo>
                <a:lnTo>
                  <a:pt x="199542" y="98666"/>
                </a:lnTo>
                <a:lnTo>
                  <a:pt x="198145" y="97396"/>
                </a:lnTo>
                <a:lnTo>
                  <a:pt x="195999" y="96126"/>
                </a:lnTo>
                <a:lnTo>
                  <a:pt x="198501" y="96126"/>
                </a:lnTo>
                <a:lnTo>
                  <a:pt x="200482" y="97396"/>
                </a:lnTo>
                <a:lnTo>
                  <a:pt x="203174" y="97396"/>
                </a:lnTo>
                <a:lnTo>
                  <a:pt x="207365" y="99936"/>
                </a:lnTo>
                <a:lnTo>
                  <a:pt x="211150" y="102590"/>
                </a:lnTo>
                <a:lnTo>
                  <a:pt x="214477" y="105105"/>
                </a:lnTo>
                <a:lnTo>
                  <a:pt x="214477" y="104051"/>
                </a:lnTo>
                <a:lnTo>
                  <a:pt x="214147" y="103746"/>
                </a:lnTo>
                <a:lnTo>
                  <a:pt x="212953" y="102590"/>
                </a:lnTo>
                <a:lnTo>
                  <a:pt x="213207" y="102590"/>
                </a:lnTo>
                <a:lnTo>
                  <a:pt x="216446" y="103746"/>
                </a:lnTo>
                <a:lnTo>
                  <a:pt x="220014" y="106286"/>
                </a:lnTo>
                <a:lnTo>
                  <a:pt x="227685" y="110096"/>
                </a:lnTo>
                <a:lnTo>
                  <a:pt x="232105" y="111366"/>
                </a:lnTo>
                <a:lnTo>
                  <a:pt x="236626" y="113906"/>
                </a:lnTo>
                <a:lnTo>
                  <a:pt x="236626" y="112102"/>
                </a:lnTo>
                <a:lnTo>
                  <a:pt x="224764" y="106286"/>
                </a:lnTo>
                <a:lnTo>
                  <a:pt x="228485" y="106286"/>
                </a:lnTo>
                <a:lnTo>
                  <a:pt x="233146" y="105105"/>
                </a:lnTo>
                <a:lnTo>
                  <a:pt x="233286" y="105105"/>
                </a:lnTo>
                <a:lnTo>
                  <a:pt x="236474" y="103746"/>
                </a:lnTo>
                <a:lnTo>
                  <a:pt x="241465" y="101206"/>
                </a:lnTo>
                <a:lnTo>
                  <a:pt x="243624" y="99936"/>
                </a:lnTo>
                <a:lnTo>
                  <a:pt x="245770" y="97396"/>
                </a:lnTo>
                <a:lnTo>
                  <a:pt x="246240" y="97396"/>
                </a:lnTo>
                <a:lnTo>
                  <a:pt x="246151" y="96126"/>
                </a:lnTo>
                <a:lnTo>
                  <a:pt x="244157" y="96126"/>
                </a:lnTo>
                <a:lnTo>
                  <a:pt x="242963" y="95148"/>
                </a:lnTo>
                <a:lnTo>
                  <a:pt x="242963" y="97396"/>
                </a:lnTo>
                <a:lnTo>
                  <a:pt x="240030" y="99936"/>
                </a:lnTo>
                <a:lnTo>
                  <a:pt x="235864" y="102171"/>
                </a:lnTo>
                <a:lnTo>
                  <a:pt x="234988" y="102590"/>
                </a:lnTo>
                <a:lnTo>
                  <a:pt x="231876" y="103746"/>
                </a:lnTo>
                <a:lnTo>
                  <a:pt x="223316" y="103746"/>
                </a:lnTo>
                <a:lnTo>
                  <a:pt x="218681" y="102590"/>
                </a:lnTo>
                <a:lnTo>
                  <a:pt x="218541" y="102590"/>
                </a:lnTo>
                <a:lnTo>
                  <a:pt x="211010" y="99936"/>
                </a:lnTo>
                <a:lnTo>
                  <a:pt x="208724" y="98666"/>
                </a:lnTo>
                <a:lnTo>
                  <a:pt x="208102" y="98666"/>
                </a:lnTo>
                <a:lnTo>
                  <a:pt x="212559" y="97396"/>
                </a:lnTo>
                <a:lnTo>
                  <a:pt x="215836" y="96126"/>
                </a:lnTo>
                <a:lnTo>
                  <a:pt x="219329" y="92316"/>
                </a:lnTo>
                <a:lnTo>
                  <a:pt x="219989" y="92316"/>
                </a:lnTo>
                <a:lnTo>
                  <a:pt x="220637" y="91046"/>
                </a:lnTo>
                <a:lnTo>
                  <a:pt x="225856" y="92316"/>
                </a:lnTo>
                <a:lnTo>
                  <a:pt x="227444" y="92316"/>
                </a:lnTo>
                <a:lnTo>
                  <a:pt x="238099" y="96126"/>
                </a:lnTo>
                <a:lnTo>
                  <a:pt x="242963" y="97396"/>
                </a:lnTo>
                <a:lnTo>
                  <a:pt x="242963" y="95148"/>
                </a:lnTo>
                <a:lnTo>
                  <a:pt x="242608" y="94856"/>
                </a:lnTo>
                <a:lnTo>
                  <a:pt x="231279" y="91046"/>
                </a:lnTo>
                <a:lnTo>
                  <a:pt x="234353" y="89776"/>
                </a:lnTo>
                <a:lnTo>
                  <a:pt x="237426" y="88506"/>
                </a:lnTo>
                <a:lnTo>
                  <a:pt x="242824" y="84696"/>
                </a:lnTo>
                <a:lnTo>
                  <a:pt x="247408" y="80886"/>
                </a:lnTo>
                <a:lnTo>
                  <a:pt x="251091" y="74549"/>
                </a:lnTo>
                <a:lnTo>
                  <a:pt x="251294" y="74549"/>
                </a:lnTo>
                <a:lnTo>
                  <a:pt x="251879" y="73266"/>
                </a:lnTo>
                <a:close/>
              </a:path>
              <a:path w="570230" h="212089">
                <a:moveTo>
                  <a:pt x="297472" y="116052"/>
                </a:moveTo>
                <a:lnTo>
                  <a:pt x="296799" y="114020"/>
                </a:lnTo>
                <a:lnTo>
                  <a:pt x="295884" y="113385"/>
                </a:lnTo>
                <a:lnTo>
                  <a:pt x="293395" y="111645"/>
                </a:lnTo>
                <a:lnTo>
                  <a:pt x="293395" y="114541"/>
                </a:lnTo>
                <a:lnTo>
                  <a:pt x="293395" y="119989"/>
                </a:lnTo>
                <a:lnTo>
                  <a:pt x="292938" y="121386"/>
                </a:lnTo>
                <a:lnTo>
                  <a:pt x="290372" y="123494"/>
                </a:lnTo>
                <a:lnTo>
                  <a:pt x="288480" y="123774"/>
                </a:lnTo>
                <a:lnTo>
                  <a:pt x="285953" y="123774"/>
                </a:lnTo>
                <a:lnTo>
                  <a:pt x="285953" y="113385"/>
                </a:lnTo>
                <a:lnTo>
                  <a:pt x="290614" y="113385"/>
                </a:lnTo>
                <a:lnTo>
                  <a:pt x="293395" y="114541"/>
                </a:lnTo>
                <a:lnTo>
                  <a:pt x="293395" y="111645"/>
                </a:lnTo>
                <a:lnTo>
                  <a:pt x="292773" y="111201"/>
                </a:lnTo>
                <a:lnTo>
                  <a:pt x="290779" y="111023"/>
                </a:lnTo>
                <a:lnTo>
                  <a:pt x="278930" y="111023"/>
                </a:lnTo>
                <a:lnTo>
                  <a:pt x="278955" y="112420"/>
                </a:lnTo>
                <a:lnTo>
                  <a:pt x="281927" y="113220"/>
                </a:lnTo>
                <a:lnTo>
                  <a:pt x="281927" y="132397"/>
                </a:lnTo>
                <a:lnTo>
                  <a:pt x="278930" y="133299"/>
                </a:lnTo>
                <a:lnTo>
                  <a:pt x="278955" y="134708"/>
                </a:lnTo>
                <a:lnTo>
                  <a:pt x="288950" y="134708"/>
                </a:lnTo>
                <a:lnTo>
                  <a:pt x="288937" y="133299"/>
                </a:lnTo>
                <a:lnTo>
                  <a:pt x="289255" y="133299"/>
                </a:lnTo>
                <a:lnTo>
                  <a:pt x="285953" y="132397"/>
                </a:lnTo>
                <a:lnTo>
                  <a:pt x="285953" y="126250"/>
                </a:lnTo>
                <a:lnTo>
                  <a:pt x="289864" y="126250"/>
                </a:lnTo>
                <a:lnTo>
                  <a:pt x="292811" y="125806"/>
                </a:lnTo>
                <a:lnTo>
                  <a:pt x="295135" y="123774"/>
                </a:lnTo>
                <a:lnTo>
                  <a:pt x="296608" y="122491"/>
                </a:lnTo>
                <a:lnTo>
                  <a:pt x="297472" y="120586"/>
                </a:lnTo>
                <a:lnTo>
                  <a:pt x="297472" y="116052"/>
                </a:lnTo>
                <a:close/>
              </a:path>
              <a:path w="570230" h="212089">
                <a:moveTo>
                  <a:pt x="302958" y="158457"/>
                </a:moveTo>
                <a:lnTo>
                  <a:pt x="302285" y="156337"/>
                </a:lnTo>
                <a:lnTo>
                  <a:pt x="299974" y="154432"/>
                </a:lnTo>
                <a:lnTo>
                  <a:pt x="298818" y="153479"/>
                </a:lnTo>
                <a:lnTo>
                  <a:pt x="298818" y="159194"/>
                </a:lnTo>
                <a:lnTo>
                  <a:pt x="298818" y="162407"/>
                </a:lnTo>
                <a:lnTo>
                  <a:pt x="298488" y="164096"/>
                </a:lnTo>
                <a:lnTo>
                  <a:pt x="296240" y="166547"/>
                </a:lnTo>
                <a:lnTo>
                  <a:pt x="294487" y="167017"/>
                </a:lnTo>
                <a:lnTo>
                  <a:pt x="292874" y="167195"/>
                </a:lnTo>
                <a:lnTo>
                  <a:pt x="292874" y="154432"/>
                </a:lnTo>
                <a:lnTo>
                  <a:pt x="293827" y="154432"/>
                </a:lnTo>
                <a:lnTo>
                  <a:pt x="296252" y="155092"/>
                </a:lnTo>
                <a:lnTo>
                  <a:pt x="298475" y="157543"/>
                </a:lnTo>
                <a:lnTo>
                  <a:pt x="298818" y="159194"/>
                </a:lnTo>
                <a:lnTo>
                  <a:pt x="298818" y="153479"/>
                </a:lnTo>
                <a:lnTo>
                  <a:pt x="298437" y="153162"/>
                </a:lnTo>
                <a:lnTo>
                  <a:pt x="295427" y="152603"/>
                </a:lnTo>
                <a:lnTo>
                  <a:pt x="292874" y="152438"/>
                </a:lnTo>
                <a:lnTo>
                  <a:pt x="292874" y="151244"/>
                </a:lnTo>
                <a:lnTo>
                  <a:pt x="295592" y="150444"/>
                </a:lnTo>
                <a:lnTo>
                  <a:pt x="295871" y="150444"/>
                </a:lnTo>
                <a:lnTo>
                  <a:pt x="295846" y="149034"/>
                </a:lnTo>
                <a:lnTo>
                  <a:pt x="285851" y="149034"/>
                </a:lnTo>
                <a:lnTo>
                  <a:pt x="285877" y="150444"/>
                </a:lnTo>
                <a:lnTo>
                  <a:pt x="288861" y="151244"/>
                </a:lnTo>
                <a:lnTo>
                  <a:pt x="288861" y="154432"/>
                </a:lnTo>
                <a:lnTo>
                  <a:pt x="288861" y="167195"/>
                </a:lnTo>
                <a:lnTo>
                  <a:pt x="286092" y="166878"/>
                </a:lnTo>
                <a:lnTo>
                  <a:pt x="285178" y="166878"/>
                </a:lnTo>
                <a:lnTo>
                  <a:pt x="282879" y="164782"/>
                </a:lnTo>
                <a:lnTo>
                  <a:pt x="282879" y="156819"/>
                </a:lnTo>
                <a:lnTo>
                  <a:pt x="285038" y="154851"/>
                </a:lnTo>
                <a:lnTo>
                  <a:pt x="288861" y="154432"/>
                </a:lnTo>
                <a:lnTo>
                  <a:pt x="288861" y="151244"/>
                </a:lnTo>
                <a:lnTo>
                  <a:pt x="288798" y="152438"/>
                </a:lnTo>
                <a:lnTo>
                  <a:pt x="283514" y="152793"/>
                </a:lnTo>
                <a:lnTo>
                  <a:pt x="278472" y="154851"/>
                </a:lnTo>
                <a:lnTo>
                  <a:pt x="278765" y="154851"/>
                </a:lnTo>
                <a:lnTo>
                  <a:pt x="278765" y="166878"/>
                </a:lnTo>
                <a:lnTo>
                  <a:pt x="283489" y="168846"/>
                </a:lnTo>
                <a:lnTo>
                  <a:pt x="288861" y="169202"/>
                </a:lnTo>
                <a:lnTo>
                  <a:pt x="288861" y="170421"/>
                </a:lnTo>
                <a:lnTo>
                  <a:pt x="285851" y="171323"/>
                </a:lnTo>
                <a:lnTo>
                  <a:pt x="285877" y="172732"/>
                </a:lnTo>
                <a:lnTo>
                  <a:pt x="295871" y="172732"/>
                </a:lnTo>
                <a:lnTo>
                  <a:pt x="295859" y="171323"/>
                </a:lnTo>
                <a:lnTo>
                  <a:pt x="296189" y="171323"/>
                </a:lnTo>
                <a:lnTo>
                  <a:pt x="292874" y="170421"/>
                </a:lnTo>
                <a:lnTo>
                  <a:pt x="292874" y="169202"/>
                </a:lnTo>
                <a:lnTo>
                  <a:pt x="295414" y="169037"/>
                </a:lnTo>
                <a:lnTo>
                  <a:pt x="298450" y="168516"/>
                </a:lnTo>
                <a:lnTo>
                  <a:pt x="300037" y="167195"/>
                </a:lnTo>
                <a:lnTo>
                  <a:pt x="302310" y="165328"/>
                </a:lnTo>
                <a:lnTo>
                  <a:pt x="302958" y="163144"/>
                </a:lnTo>
                <a:lnTo>
                  <a:pt x="302958" y="158457"/>
                </a:lnTo>
                <a:close/>
              </a:path>
              <a:path w="570230" h="212089">
                <a:moveTo>
                  <a:pt x="303504" y="95275"/>
                </a:moveTo>
                <a:lnTo>
                  <a:pt x="300189" y="94373"/>
                </a:lnTo>
                <a:lnTo>
                  <a:pt x="300189" y="75374"/>
                </a:lnTo>
                <a:lnTo>
                  <a:pt x="300189" y="75209"/>
                </a:lnTo>
                <a:lnTo>
                  <a:pt x="302920" y="74396"/>
                </a:lnTo>
                <a:lnTo>
                  <a:pt x="303187" y="74396"/>
                </a:lnTo>
                <a:lnTo>
                  <a:pt x="303161" y="72999"/>
                </a:lnTo>
                <a:lnTo>
                  <a:pt x="278930" y="72999"/>
                </a:lnTo>
                <a:lnTo>
                  <a:pt x="278955" y="74396"/>
                </a:lnTo>
                <a:lnTo>
                  <a:pt x="281927" y="75209"/>
                </a:lnTo>
                <a:lnTo>
                  <a:pt x="281927" y="94373"/>
                </a:lnTo>
                <a:lnTo>
                  <a:pt x="278930" y="95275"/>
                </a:lnTo>
                <a:lnTo>
                  <a:pt x="278955" y="96697"/>
                </a:lnTo>
                <a:lnTo>
                  <a:pt x="288886" y="96697"/>
                </a:lnTo>
                <a:lnTo>
                  <a:pt x="288874" y="95275"/>
                </a:lnTo>
                <a:lnTo>
                  <a:pt x="289179" y="95275"/>
                </a:lnTo>
                <a:lnTo>
                  <a:pt x="285953" y="94373"/>
                </a:lnTo>
                <a:lnTo>
                  <a:pt x="285953" y="75374"/>
                </a:lnTo>
                <a:lnTo>
                  <a:pt x="296176" y="75374"/>
                </a:lnTo>
                <a:lnTo>
                  <a:pt x="296176" y="94373"/>
                </a:lnTo>
                <a:lnTo>
                  <a:pt x="293230" y="95275"/>
                </a:lnTo>
                <a:lnTo>
                  <a:pt x="293255" y="96697"/>
                </a:lnTo>
                <a:lnTo>
                  <a:pt x="303187" y="96697"/>
                </a:lnTo>
                <a:lnTo>
                  <a:pt x="303174" y="95275"/>
                </a:lnTo>
                <a:lnTo>
                  <a:pt x="303504" y="95275"/>
                </a:lnTo>
                <a:close/>
              </a:path>
              <a:path w="570230" h="212089">
                <a:moveTo>
                  <a:pt x="310654" y="57251"/>
                </a:moveTo>
                <a:lnTo>
                  <a:pt x="307581" y="56426"/>
                </a:lnTo>
                <a:lnTo>
                  <a:pt x="307340" y="56426"/>
                </a:lnTo>
                <a:lnTo>
                  <a:pt x="306514" y="40132"/>
                </a:lnTo>
                <a:lnTo>
                  <a:pt x="306362" y="37185"/>
                </a:lnTo>
                <a:lnTo>
                  <a:pt x="309079" y="36372"/>
                </a:lnTo>
                <a:lnTo>
                  <a:pt x="309359" y="36372"/>
                </a:lnTo>
                <a:lnTo>
                  <a:pt x="309333" y="34975"/>
                </a:lnTo>
                <a:lnTo>
                  <a:pt x="301726" y="34975"/>
                </a:lnTo>
                <a:lnTo>
                  <a:pt x="294424" y="53543"/>
                </a:lnTo>
                <a:lnTo>
                  <a:pt x="289534" y="40132"/>
                </a:lnTo>
                <a:lnTo>
                  <a:pt x="287655" y="34975"/>
                </a:lnTo>
                <a:lnTo>
                  <a:pt x="279908" y="34975"/>
                </a:lnTo>
                <a:lnTo>
                  <a:pt x="279933" y="36372"/>
                </a:lnTo>
                <a:lnTo>
                  <a:pt x="282905" y="37185"/>
                </a:lnTo>
                <a:lnTo>
                  <a:pt x="281254" y="56426"/>
                </a:lnTo>
                <a:lnTo>
                  <a:pt x="278574" y="57251"/>
                </a:lnTo>
                <a:lnTo>
                  <a:pt x="278599" y="58674"/>
                </a:lnTo>
                <a:lnTo>
                  <a:pt x="286829" y="58674"/>
                </a:lnTo>
                <a:lnTo>
                  <a:pt x="286816" y="57251"/>
                </a:lnTo>
                <a:lnTo>
                  <a:pt x="287159" y="57251"/>
                </a:lnTo>
                <a:lnTo>
                  <a:pt x="283921" y="56426"/>
                </a:lnTo>
                <a:lnTo>
                  <a:pt x="284048" y="53543"/>
                </a:lnTo>
                <a:lnTo>
                  <a:pt x="285203" y="40132"/>
                </a:lnTo>
                <a:lnTo>
                  <a:pt x="291973" y="58674"/>
                </a:lnTo>
                <a:lnTo>
                  <a:pt x="295109" y="58674"/>
                </a:lnTo>
                <a:lnTo>
                  <a:pt x="297141" y="53543"/>
                </a:lnTo>
                <a:lnTo>
                  <a:pt x="302450" y="40132"/>
                </a:lnTo>
                <a:lnTo>
                  <a:pt x="303225" y="56426"/>
                </a:lnTo>
                <a:lnTo>
                  <a:pt x="303009" y="56426"/>
                </a:lnTo>
                <a:lnTo>
                  <a:pt x="300228" y="57251"/>
                </a:lnTo>
                <a:lnTo>
                  <a:pt x="300253" y="58674"/>
                </a:lnTo>
                <a:lnTo>
                  <a:pt x="310349" y="58674"/>
                </a:lnTo>
                <a:lnTo>
                  <a:pt x="310324" y="57251"/>
                </a:lnTo>
                <a:lnTo>
                  <a:pt x="310654" y="57251"/>
                </a:lnTo>
                <a:close/>
              </a:path>
              <a:path w="570230" h="212089">
                <a:moveTo>
                  <a:pt x="322046" y="115430"/>
                </a:moveTo>
                <a:lnTo>
                  <a:pt x="320598" y="113068"/>
                </a:lnTo>
                <a:lnTo>
                  <a:pt x="319074" y="110578"/>
                </a:lnTo>
                <a:lnTo>
                  <a:pt x="317855" y="110578"/>
                </a:lnTo>
                <a:lnTo>
                  <a:pt x="317855" y="119634"/>
                </a:lnTo>
                <a:lnTo>
                  <a:pt x="317855" y="125945"/>
                </a:lnTo>
                <a:lnTo>
                  <a:pt x="317703" y="127444"/>
                </a:lnTo>
                <a:lnTo>
                  <a:pt x="317652" y="128066"/>
                </a:lnTo>
                <a:lnTo>
                  <a:pt x="315175" y="131914"/>
                </a:lnTo>
                <a:lnTo>
                  <a:pt x="313334" y="132562"/>
                </a:lnTo>
                <a:lnTo>
                  <a:pt x="305663" y="132562"/>
                </a:lnTo>
                <a:lnTo>
                  <a:pt x="304571" y="127444"/>
                </a:lnTo>
                <a:lnTo>
                  <a:pt x="304571" y="118173"/>
                </a:lnTo>
                <a:lnTo>
                  <a:pt x="305663" y="113068"/>
                </a:lnTo>
                <a:lnTo>
                  <a:pt x="313334" y="113068"/>
                </a:lnTo>
                <a:lnTo>
                  <a:pt x="315175" y="113703"/>
                </a:lnTo>
                <a:lnTo>
                  <a:pt x="317652" y="117551"/>
                </a:lnTo>
                <a:lnTo>
                  <a:pt x="317855" y="119634"/>
                </a:lnTo>
                <a:lnTo>
                  <a:pt x="317855" y="110578"/>
                </a:lnTo>
                <a:lnTo>
                  <a:pt x="308203" y="110578"/>
                </a:lnTo>
                <a:lnTo>
                  <a:pt x="305244" y="111353"/>
                </a:lnTo>
                <a:lnTo>
                  <a:pt x="301015" y="116179"/>
                </a:lnTo>
                <a:lnTo>
                  <a:pt x="300431" y="119634"/>
                </a:lnTo>
                <a:lnTo>
                  <a:pt x="300431" y="130200"/>
                </a:lnTo>
                <a:lnTo>
                  <a:pt x="303415" y="135039"/>
                </a:lnTo>
                <a:lnTo>
                  <a:pt x="314261" y="135039"/>
                </a:lnTo>
                <a:lnTo>
                  <a:pt x="317334" y="134353"/>
                </a:lnTo>
                <a:lnTo>
                  <a:pt x="318909" y="132562"/>
                </a:lnTo>
                <a:lnTo>
                  <a:pt x="321538" y="129552"/>
                </a:lnTo>
                <a:lnTo>
                  <a:pt x="322046" y="125945"/>
                </a:lnTo>
                <a:lnTo>
                  <a:pt x="322046" y="115430"/>
                </a:lnTo>
                <a:close/>
              </a:path>
              <a:path w="570230" h="212089">
                <a:moveTo>
                  <a:pt x="324662" y="78028"/>
                </a:moveTo>
                <a:lnTo>
                  <a:pt x="323977" y="76009"/>
                </a:lnTo>
                <a:lnTo>
                  <a:pt x="323075" y="75374"/>
                </a:lnTo>
                <a:lnTo>
                  <a:pt x="320573" y="73621"/>
                </a:lnTo>
                <a:lnTo>
                  <a:pt x="320573" y="76517"/>
                </a:lnTo>
                <a:lnTo>
                  <a:pt x="320573" y="81965"/>
                </a:lnTo>
                <a:lnTo>
                  <a:pt x="320116" y="83362"/>
                </a:lnTo>
                <a:lnTo>
                  <a:pt x="317550" y="85471"/>
                </a:lnTo>
                <a:lnTo>
                  <a:pt x="315658" y="85750"/>
                </a:lnTo>
                <a:lnTo>
                  <a:pt x="313131" y="85750"/>
                </a:lnTo>
                <a:lnTo>
                  <a:pt x="313131" y="75374"/>
                </a:lnTo>
                <a:lnTo>
                  <a:pt x="317804" y="75374"/>
                </a:lnTo>
                <a:lnTo>
                  <a:pt x="320573" y="76517"/>
                </a:lnTo>
                <a:lnTo>
                  <a:pt x="320573" y="73621"/>
                </a:lnTo>
                <a:lnTo>
                  <a:pt x="319951" y="73177"/>
                </a:lnTo>
                <a:lnTo>
                  <a:pt x="317982" y="72999"/>
                </a:lnTo>
                <a:lnTo>
                  <a:pt x="306108" y="72999"/>
                </a:lnTo>
                <a:lnTo>
                  <a:pt x="306133" y="74396"/>
                </a:lnTo>
                <a:lnTo>
                  <a:pt x="309118" y="75209"/>
                </a:lnTo>
                <a:lnTo>
                  <a:pt x="309118" y="94373"/>
                </a:lnTo>
                <a:lnTo>
                  <a:pt x="306108" y="95275"/>
                </a:lnTo>
                <a:lnTo>
                  <a:pt x="306133" y="96697"/>
                </a:lnTo>
                <a:lnTo>
                  <a:pt x="316128" y="96697"/>
                </a:lnTo>
                <a:lnTo>
                  <a:pt x="316115" y="95275"/>
                </a:lnTo>
                <a:lnTo>
                  <a:pt x="316445" y="95275"/>
                </a:lnTo>
                <a:lnTo>
                  <a:pt x="313131" y="94373"/>
                </a:lnTo>
                <a:lnTo>
                  <a:pt x="313131" y="88239"/>
                </a:lnTo>
                <a:lnTo>
                  <a:pt x="317042" y="88239"/>
                </a:lnTo>
                <a:lnTo>
                  <a:pt x="320001" y="87782"/>
                </a:lnTo>
                <a:lnTo>
                  <a:pt x="322326" y="85750"/>
                </a:lnTo>
                <a:lnTo>
                  <a:pt x="323786" y="84480"/>
                </a:lnTo>
                <a:lnTo>
                  <a:pt x="324662" y="82575"/>
                </a:lnTo>
                <a:lnTo>
                  <a:pt x="324662" y="78028"/>
                </a:lnTo>
                <a:close/>
              </a:path>
              <a:path w="570230" h="212089">
                <a:moveTo>
                  <a:pt x="325018" y="172732"/>
                </a:moveTo>
                <a:lnTo>
                  <a:pt x="324967" y="170256"/>
                </a:lnTo>
                <a:lnTo>
                  <a:pt x="324904" y="167106"/>
                </a:lnTo>
                <a:lnTo>
                  <a:pt x="324345" y="166954"/>
                </a:lnTo>
                <a:lnTo>
                  <a:pt x="323773" y="166954"/>
                </a:lnTo>
                <a:lnTo>
                  <a:pt x="323126" y="167106"/>
                </a:lnTo>
                <a:lnTo>
                  <a:pt x="321995" y="170256"/>
                </a:lnTo>
                <a:lnTo>
                  <a:pt x="313067" y="170256"/>
                </a:lnTo>
                <a:lnTo>
                  <a:pt x="313067" y="161505"/>
                </a:lnTo>
                <a:lnTo>
                  <a:pt x="319011" y="161505"/>
                </a:lnTo>
                <a:lnTo>
                  <a:pt x="319900" y="164172"/>
                </a:lnTo>
                <a:lnTo>
                  <a:pt x="321398" y="164172"/>
                </a:lnTo>
                <a:lnTo>
                  <a:pt x="321348" y="161505"/>
                </a:lnTo>
                <a:lnTo>
                  <a:pt x="321310" y="159016"/>
                </a:lnTo>
                <a:lnTo>
                  <a:pt x="321284" y="157010"/>
                </a:lnTo>
                <a:lnTo>
                  <a:pt x="319824" y="157010"/>
                </a:lnTo>
                <a:lnTo>
                  <a:pt x="319024" y="159016"/>
                </a:lnTo>
                <a:lnTo>
                  <a:pt x="313067" y="159016"/>
                </a:lnTo>
                <a:lnTo>
                  <a:pt x="313067" y="151409"/>
                </a:lnTo>
                <a:lnTo>
                  <a:pt x="321373" y="151409"/>
                </a:lnTo>
                <a:lnTo>
                  <a:pt x="322554" y="154444"/>
                </a:lnTo>
                <a:lnTo>
                  <a:pt x="323113" y="154584"/>
                </a:lnTo>
                <a:lnTo>
                  <a:pt x="323684" y="154584"/>
                </a:lnTo>
                <a:lnTo>
                  <a:pt x="324243" y="154444"/>
                </a:lnTo>
                <a:lnTo>
                  <a:pt x="324370" y="151409"/>
                </a:lnTo>
                <a:lnTo>
                  <a:pt x="324370" y="149034"/>
                </a:lnTo>
                <a:lnTo>
                  <a:pt x="306044" y="149034"/>
                </a:lnTo>
                <a:lnTo>
                  <a:pt x="306070" y="150444"/>
                </a:lnTo>
                <a:lnTo>
                  <a:pt x="309054" y="151244"/>
                </a:lnTo>
                <a:lnTo>
                  <a:pt x="309054" y="170421"/>
                </a:lnTo>
                <a:lnTo>
                  <a:pt x="306044" y="171323"/>
                </a:lnTo>
                <a:lnTo>
                  <a:pt x="306070" y="172732"/>
                </a:lnTo>
                <a:lnTo>
                  <a:pt x="325018" y="172732"/>
                </a:lnTo>
                <a:close/>
              </a:path>
              <a:path w="570230" h="212089">
                <a:moveTo>
                  <a:pt x="338226" y="57251"/>
                </a:moveTo>
                <a:lnTo>
                  <a:pt x="334911" y="56349"/>
                </a:lnTo>
                <a:lnTo>
                  <a:pt x="334911" y="42735"/>
                </a:lnTo>
                <a:lnTo>
                  <a:pt x="334911" y="37185"/>
                </a:lnTo>
                <a:lnTo>
                  <a:pt x="337629" y="36372"/>
                </a:lnTo>
                <a:lnTo>
                  <a:pt x="337908" y="36372"/>
                </a:lnTo>
                <a:lnTo>
                  <a:pt x="337883" y="34975"/>
                </a:lnTo>
                <a:lnTo>
                  <a:pt x="327964" y="34975"/>
                </a:lnTo>
                <a:lnTo>
                  <a:pt x="328002" y="36372"/>
                </a:lnTo>
                <a:lnTo>
                  <a:pt x="330898" y="37185"/>
                </a:lnTo>
                <a:lnTo>
                  <a:pt x="330898" y="39039"/>
                </a:lnTo>
                <a:lnTo>
                  <a:pt x="320192" y="50711"/>
                </a:lnTo>
                <a:lnTo>
                  <a:pt x="320192" y="37185"/>
                </a:lnTo>
                <a:lnTo>
                  <a:pt x="322846" y="36372"/>
                </a:lnTo>
                <a:lnTo>
                  <a:pt x="323126" y="36372"/>
                </a:lnTo>
                <a:lnTo>
                  <a:pt x="323088" y="34975"/>
                </a:lnTo>
                <a:lnTo>
                  <a:pt x="313169" y="34975"/>
                </a:lnTo>
                <a:lnTo>
                  <a:pt x="313194" y="36372"/>
                </a:lnTo>
                <a:lnTo>
                  <a:pt x="316166" y="37185"/>
                </a:lnTo>
                <a:lnTo>
                  <a:pt x="316166" y="56349"/>
                </a:lnTo>
                <a:lnTo>
                  <a:pt x="313169" y="57251"/>
                </a:lnTo>
                <a:lnTo>
                  <a:pt x="313194" y="58674"/>
                </a:lnTo>
                <a:lnTo>
                  <a:pt x="323126" y="58674"/>
                </a:lnTo>
                <a:lnTo>
                  <a:pt x="323100" y="57251"/>
                </a:lnTo>
                <a:lnTo>
                  <a:pt x="323430" y="57251"/>
                </a:lnTo>
                <a:lnTo>
                  <a:pt x="320192" y="56349"/>
                </a:lnTo>
                <a:lnTo>
                  <a:pt x="320192" y="54432"/>
                </a:lnTo>
                <a:lnTo>
                  <a:pt x="323596" y="50711"/>
                </a:lnTo>
                <a:lnTo>
                  <a:pt x="330898" y="42735"/>
                </a:lnTo>
                <a:lnTo>
                  <a:pt x="330898" y="56349"/>
                </a:lnTo>
                <a:lnTo>
                  <a:pt x="327964" y="57251"/>
                </a:lnTo>
                <a:lnTo>
                  <a:pt x="327990" y="58674"/>
                </a:lnTo>
                <a:lnTo>
                  <a:pt x="337921" y="58674"/>
                </a:lnTo>
                <a:lnTo>
                  <a:pt x="337896" y="57251"/>
                </a:lnTo>
                <a:lnTo>
                  <a:pt x="338226" y="57251"/>
                </a:lnTo>
                <a:close/>
              </a:path>
              <a:path w="570230" h="212089">
                <a:moveTo>
                  <a:pt x="344919" y="132981"/>
                </a:moveTo>
                <a:lnTo>
                  <a:pt x="344906" y="132422"/>
                </a:lnTo>
                <a:lnTo>
                  <a:pt x="344792" y="127927"/>
                </a:lnTo>
                <a:lnTo>
                  <a:pt x="342963" y="127927"/>
                </a:lnTo>
                <a:lnTo>
                  <a:pt x="341426" y="131876"/>
                </a:lnTo>
                <a:lnTo>
                  <a:pt x="340309" y="132270"/>
                </a:lnTo>
                <a:lnTo>
                  <a:pt x="339128" y="132422"/>
                </a:lnTo>
                <a:lnTo>
                  <a:pt x="335597" y="132422"/>
                </a:lnTo>
                <a:lnTo>
                  <a:pt x="333768" y="131876"/>
                </a:lnTo>
                <a:lnTo>
                  <a:pt x="333514" y="131876"/>
                </a:lnTo>
                <a:lnTo>
                  <a:pt x="330314" y="127927"/>
                </a:lnTo>
                <a:lnTo>
                  <a:pt x="329984" y="126022"/>
                </a:lnTo>
                <a:lnTo>
                  <a:pt x="329869" y="120319"/>
                </a:lnTo>
                <a:lnTo>
                  <a:pt x="330365" y="117830"/>
                </a:lnTo>
                <a:lnTo>
                  <a:pt x="333375" y="113830"/>
                </a:lnTo>
                <a:lnTo>
                  <a:pt x="335229" y="113245"/>
                </a:lnTo>
                <a:lnTo>
                  <a:pt x="340321" y="113245"/>
                </a:lnTo>
                <a:lnTo>
                  <a:pt x="341388" y="113626"/>
                </a:lnTo>
                <a:lnTo>
                  <a:pt x="342912" y="117335"/>
                </a:lnTo>
                <a:lnTo>
                  <a:pt x="343522" y="117475"/>
                </a:lnTo>
                <a:lnTo>
                  <a:pt x="344068" y="117475"/>
                </a:lnTo>
                <a:lnTo>
                  <a:pt x="344652" y="117335"/>
                </a:lnTo>
                <a:lnTo>
                  <a:pt x="344690" y="113245"/>
                </a:lnTo>
                <a:lnTo>
                  <a:pt x="344678" y="112166"/>
                </a:lnTo>
                <a:lnTo>
                  <a:pt x="342506" y="110998"/>
                </a:lnTo>
                <a:lnTo>
                  <a:pt x="340055" y="110578"/>
                </a:lnTo>
                <a:lnTo>
                  <a:pt x="334302" y="110578"/>
                </a:lnTo>
                <a:lnTo>
                  <a:pt x="331216" y="111480"/>
                </a:lnTo>
                <a:lnTo>
                  <a:pt x="326567" y="116357"/>
                </a:lnTo>
                <a:lnTo>
                  <a:pt x="325716" y="119468"/>
                </a:lnTo>
                <a:lnTo>
                  <a:pt x="325716" y="126022"/>
                </a:lnTo>
                <a:lnTo>
                  <a:pt x="326402" y="129286"/>
                </a:lnTo>
                <a:lnTo>
                  <a:pt x="330784" y="134162"/>
                </a:lnTo>
                <a:lnTo>
                  <a:pt x="333705" y="135039"/>
                </a:lnTo>
                <a:lnTo>
                  <a:pt x="339686" y="135039"/>
                </a:lnTo>
                <a:lnTo>
                  <a:pt x="342404" y="134467"/>
                </a:lnTo>
                <a:lnTo>
                  <a:pt x="344919" y="132981"/>
                </a:lnTo>
                <a:close/>
              </a:path>
              <a:path w="570230" h="212089">
                <a:moveTo>
                  <a:pt x="349224" y="77406"/>
                </a:moveTo>
                <a:lnTo>
                  <a:pt x="347776" y="75044"/>
                </a:lnTo>
                <a:lnTo>
                  <a:pt x="346252" y="72555"/>
                </a:lnTo>
                <a:lnTo>
                  <a:pt x="345033" y="72555"/>
                </a:lnTo>
                <a:lnTo>
                  <a:pt x="345033" y="81610"/>
                </a:lnTo>
                <a:lnTo>
                  <a:pt x="345033" y="87922"/>
                </a:lnTo>
                <a:lnTo>
                  <a:pt x="344893" y="89433"/>
                </a:lnTo>
                <a:lnTo>
                  <a:pt x="344830" y="90055"/>
                </a:lnTo>
                <a:lnTo>
                  <a:pt x="342353" y="93891"/>
                </a:lnTo>
                <a:lnTo>
                  <a:pt x="340525" y="94538"/>
                </a:lnTo>
                <a:lnTo>
                  <a:pt x="332854" y="94538"/>
                </a:lnTo>
                <a:lnTo>
                  <a:pt x="331762" y="89433"/>
                </a:lnTo>
                <a:lnTo>
                  <a:pt x="331762" y="80149"/>
                </a:lnTo>
                <a:lnTo>
                  <a:pt x="332854" y="75044"/>
                </a:lnTo>
                <a:lnTo>
                  <a:pt x="340525" y="75044"/>
                </a:lnTo>
                <a:lnTo>
                  <a:pt x="342353" y="75679"/>
                </a:lnTo>
                <a:lnTo>
                  <a:pt x="344830" y="79527"/>
                </a:lnTo>
                <a:lnTo>
                  <a:pt x="345033" y="81610"/>
                </a:lnTo>
                <a:lnTo>
                  <a:pt x="345033" y="72555"/>
                </a:lnTo>
                <a:lnTo>
                  <a:pt x="335381" y="72555"/>
                </a:lnTo>
                <a:lnTo>
                  <a:pt x="332435" y="73329"/>
                </a:lnTo>
                <a:lnTo>
                  <a:pt x="328193" y="78155"/>
                </a:lnTo>
                <a:lnTo>
                  <a:pt x="327609" y="81610"/>
                </a:lnTo>
                <a:lnTo>
                  <a:pt x="327609" y="92189"/>
                </a:lnTo>
                <a:lnTo>
                  <a:pt x="330606" y="97015"/>
                </a:lnTo>
                <a:lnTo>
                  <a:pt x="341439" y="97015"/>
                </a:lnTo>
                <a:lnTo>
                  <a:pt x="344525" y="96342"/>
                </a:lnTo>
                <a:lnTo>
                  <a:pt x="346100" y="94538"/>
                </a:lnTo>
                <a:lnTo>
                  <a:pt x="348716" y="91528"/>
                </a:lnTo>
                <a:lnTo>
                  <a:pt x="349224" y="87922"/>
                </a:lnTo>
                <a:lnTo>
                  <a:pt x="349224" y="77406"/>
                </a:lnTo>
                <a:close/>
              </a:path>
              <a:path w="570230" h="212089">
                <a:moveTo>
                  <a:pt x="349618" y="150444"/>
                </a:moveTo>
                <a:lnTo>
                  <a:pt x="349592" y="149034"/>
                </a:lnTo>
                <a:lnTo>
                  <a:pt x="342696" y="149034"/>
                </a:lnTo>
                <a:lnTo>
                  <a:pt x="342696" y="151409"/>
                </a:lnTo>
                <a:lnTo>
                  <a:pt x="342696" y="170256"/>
                </a:lnTo>
                <a:lnTo>
                  <a:pt x="332384" y="170256"/>
                </a:lnTo>
                <a:lnTo>
                  <a:pt x="333870" y="168033"/>
                </a:lnTo>
                <a:lnTo>
                  <a:pt x="334810" y="165557"/>
                </a:lnTo>
                <a:lnTo>
                  <a:pt x="336042" y="159219"/>
                </a:lnTo>
                <a:lnTo>
                  <a:pt x="336194" y="156743"/>
                </a:lnTo>
                <a:lnTo>
                  <a:pt x="336296" y="155206"/>
                </a:lnTo>
                <a:lnTo>
                  <a:pt x="336461" y="151409"/>
                </a:lnTo>
                <a:lnTo>
                  <a:pt x="342696" y="151409"/>
                </a:lnTo>
                <a:lnTo>
                  <a:pt x="342696" y="149034"/>
                </a:lnTo>
                <a:lnTo>
                  <a:pt x="330847" y="149034"/>
                </a:lnTo>
                <a:lnTo>
                  <a:pt x="330873" y="150444"/>
                </a:lnTo>
                <a:lnTo>
                  <a:pt x="333844" y="151244"/>
                </a:lnTo>
                <a:lnTo>
                  <a:pt x="333756" y="156743"/>
                </a:lnTo>
                <a:lnTo>
                  <a:pt x="333184" y="165557"/>
                </a:lnTo>
                <a:lnTo>
                  <a:pt x="333159" y="166027"/>
                </a:lnTo>
                <a:lnTo>
                  <a:pt x="329196" y="170256"/>
                </a:lnTo>
                <a:lnTo>
                  <a:pt x="326948" y="170256"/>
                </a:lnTo>
                <a:lnTo>
                  <a:pt x="327075" y="177304"/>
                </a:lnTo>
                <a:lnTo>
                  <a:pt x="327685" y="177482"/>
                </a:lnTo>
                <a:lnTo>
                  <a:pt x="328269" y="177482"/>
                </a:lnTo>
                <a:lnTo>
                  <a:pt x="328866" y="177304"/>
                </a:lnTo>
                <a:lnTo>
                  <a:pt x="330631" y="172732"/>
                </a:lnTo>
                <a:lnTo>
                  <a:pt x="345935" y="172732"/>
                </a:lnTo>
                <a:lnTo>
                  <a:pt x="347713" y="177304"/>
                </a:lnTo>
                <a:lnTo>
                  <a:pt x="348513" y="177482"/>
                </a:lnTo>
                <a:lnTo>
                  <a:pt x="348678" y="177482"/>
                </a:lnTo>
                <a:lnTo>
                  <a:pt x="349504" y="177304"/>
                </a:lnTo>
                <a:lnTo>
                  <a:pt x="349618" y="172732"/>
                </a:lnTo>
                <a:lnTo>
                  <a:pt x="349618" y="170256"/>
                </a:lnTo>
                <a:lnTo>
                  <a:pt x="346710" y="170256"/>
                </a:lnTo>
                <a:lnTo>
                  <a:pt x="346710" y="151409"/>
                </a:lnTo>
                <a:lnTo>
                  <a:pt x="346710" y="151244"/>
                </a:lnTo>
                <a:lnTo>
                  <a:pt x="349351" y="150444"/>
                </a:lnTo>
                <a:lnTo>
                  <a:pt x="349618" y="150444"/>
                </a:lnTo>
                <a:close/>
              </a:path>
              <a:path w="570230" h="212089">
                <a:moveTo>
                  <a:pt x="365734" y="57251"/>
                </a:moveTo>
                <a:lnTo>
                  <a:pt x="362419" y="56349"/>
                </a:lnTo>
                <a:lnTo>
                  <a:pt x="362419" y="47409"/>
                </a:lnTo>
                <a:lnTo>
                  <a:pt x="362419" y="44919"/>
                </a:lnTo>
                <a:lnTo>
                  <a:pt x="362419" y="37185"/>
                </a:lnTo>
                <a:lnTo>
                  <a:pt x="365137" y="36372"/>
                </a:lnTo>
                <a:lnTo>
                  <a:pt x="365417" y="36372"/>
                </a:lnTo>
                <a:lnTo>
                  <a:pt x="365391" y="34975"/>
                </a:lnTo>
                <a:lnTo>
                  <a:pt x="355473" y="34975"/>
                </a:lnTo>
                <a:lnTo>
                  <a:pt x="355485" y="36372"/>
                </a:lnTo>
                <a:lnTo>
                  <a:pt x="358406" y="37185"/>
                </a:lnTo>
                <a:lnTo>
                  <a:pt x="358406" y="44919"/>
                </a:lnTo>
                <a:lnTo>
                  <a:pt x="347853" y="44919"/>
                </a:lnTo>
                <a:lnTo>
                  <a:pt x="347853" y="37185"/>
                </a:lnTo>
                <a:lnTo>
                  <a:pt x="350520" y="36372"/>
                </a:lnTo>
                <a:lnTo>
                  <a:pt x="350786" y="36372"/>
                </a:lnTo>
                <a:lnTo>
                  <a:pt x="350761" y="34975"/>
                </a:lnTo>
                <a:lnTo>
                  <a:pt x="340842" y="34975"/>
                </a:lnTo>
                <a:lnTo>
                  <a:pt x="340855" y="36372"/>
                </a:lnTo>
                <a:lnTo>
                  <a:pt x="343839" y="37185"/>
                </a:lnTo>
                <a:lnTo>
                  <a:pt x="343839" y="56349"/>
                </a:lnTo>
                <a:lnTo>
                  <a:pt x="340842" y="57251"/>
                </a:lnTo>
                <a:lnTo>
                  <a:pt x="340855" y="58674"/>
                </a:lnTo>
                <a:lnTo>
                  <a:pt x="350799" y="58674"/>
                </a:lnTo>
                <a:lnTo>
                  <a:pt x="350774" y="57251"/>
                </a:lnTo>
                <a:lnTo>
                  <a:pt x="351104" y="57251"/>
                </a:lnTo>
                <a:lnTo>
                  <a:pt x="347853" y="56349"/>
                </a:lnTo>
                <a:lnTo>
                  <a:pt x="347853" y="47409"/>
                </a:lnTo>
                <a:lnTo>
                  <a:pt x="358406" y="47409"/>
                </a:lnTo>
                <a:lnTo>
                  <a:pt x="358406" y="56349"/>
                </a:lnTo>
                <a:lnTo>
                  <a:pt x="355473" y="57251"/>
                </a:lnTo>
                <a:lnTo>
                  <a:pt x="355485" y="58674"/>
                </a:lnTo>
                <a:lnTo>
                  <a:pt x="365429" y="58674"/>
                </a:lnTo>
                <a:lnTo>
                  <a:pt x="365404" y="57251"/>
                </a:lnTo>
                <a:lnTo>
                  <a:pt x="365734" y="57251"/>
                </a:lnTo>
                <a:close/>
              </a:path>
              <a:path w="570230" h="212089">
                <a:moveTo>
                  <a:pt x="367233" y="132981"/>
                </a:moveTo>
                <a:lnTo>
                  <a:pt x="367220" y="132422"/>
                </a:lnTo>
                <a:lnTo>
                  <a:pt x="367106" y="127927"/>
                </a:lnTo>
                <a:lnTo>
                  <a:pt x="365277" y="127927"/>
                </a:lnTo>
                <a:lnTo>
                  <a:pt x="363740" y="131876"/>
                </a:lnTo>
                <a:lnTo>
                  <a:pt x="362623" y="132270"/>
                </a:lnTo>
                <a:lnTo>
                  <a:pt x="361442" y="132422"/>
                </a:lnTo>
                <a:lnTo>
                  <a:pt x="357911" y="132422"/>
                </a:lnTo>
                <a:lnTo>
                  <a:pt x="356082" y="131876"/>
                </a:lnTo>
                <a:lnTo>
                  <a:pt x="355828" y="131876"/>
                </a:lnTo>
                <a:lnTo>
                  <a:pt x="352628" y="127927"/>
                </a:lnTo>
                <a:lnTo>
                  <a:pt x="352310" y="126022"/>
                </a:lnTo>
                <a:lnTo>
                  <a:pt x="352183" y="120319"/>
                </a:lnTo>
                <a:lnTo>
                  <a:pt x="352691" y="117830"/>
                </a:lnTo>
                <a:lnTo>
                  <a:pt x="355701" y="113830"/>
                </a:lnTo>
                <a:lnTo>
                  <a:pt x="357543" y="113245"/>
                </a:lnTo>
                <a:lnTo>
                  <a:pt x="362635" y="113245"/>
                </a:lnTo>
                <a:lnTo>
                  <a:pt x="363702" y="113626"/>
                </a:lnTo>
                <a:lnTo>
                  <a:pt x="365226" y="117335"/>
                </a:lnTo>
                <a:lnTo>
                  <a:pt x="365836" y="117475"/>
                </a:lnTo>
                <a:lnTo>
                  <a:pt x="366382" y="117475"/>
                </a:lnTo>
                <a:lnTo>
                  <a:pt x="366966" y="117335"/>
                </a:lnTo>
                <a:lnTo>
                  <a:pt x="367004" y="113245"/>
                </a:lnTo>
                <a:lnTo>
                  <a:pt x="366991" y="112166"/>
                </a:lnTo>
                <a:lnTo>
                  <a:pt x="364832" y="110998"/>
                </a:lnTo>
                <a:lnTo>
                  <a:pt x="362369" y="110578"/>
                </a:lnTo>
                <a:lnTo>
                  <a:pt x="356616" y="110578"/>
                </a:lnTo>
                <a:lnTo>
                  <a:pt x="353529" y="111480"/>
                </a:lnTo>
                <a:lnTo>
                  <a:pt x="348894" y="116357"/>
                </a:lnTo>
                <a:lnTo>
                  <a:pt x="348030" y="119468"/>
                </a:lnTo>
                <a:lnTo>
                  <a:pt x="348030" y="126022"/>
                </a:lnTo>
                <a:lnTo>
                  <a:pt x="348729" y="129286"/>
                </a:lnTo>
                <a:lnTo>
                  <a:pt x="353098" y="134162"/>
                </a:lnTo>
                <a:lnTo>
                  <a:pt x="356019" y="135039"/>
                </a:lnTo>
                <a:lnTo>
                  <a:pt x="362000" y="135039"/>
                </a:lnTo>
                <a:lnTo>
                  <a:pt x="364718" y="134467"/>
                </a:lnTo>
                <a:lnTo>
                  <a:pt x="367233" y="132981"/>
                </a:lnTo>
                <a:close/>
              </a:path>
              <a:path w="570230" h="212089">
                <a:moveTo>
                  <a:pt x="371767" y="172732"/>
                </a:moveTo>
                <a:lnTo>
                  <a:pt x="371716" y="170256"/>
                </a:lnTo>
                <a:lnTo>
                  <a:pt x="371665" y="167106"/>
                </a:lnTo>
                <a:lnTo>
                  <a:pt x="371094" y="166954"/>
                </a:lnTo>
                <a:lnTo>
                  <a:pt x="370522" y="166954"/>
                </a:lnTo>
                <a:lnTo>
                  <a:pt x="369887" y="167106"/>
                </a:lnTo>
                <a:lnTo>
                  <a:pt x="368744" y="170256"/>
                </a:lnTo>
                <a:lnTo>
                  <a:pt x="359816" y="170256"/>
                </a:lnTo>
                <a:lnTo>
                  <a:pt x="359816" y="161505"/>
                </a:lnTo>
                <a:lnTo>
                  <a:pt x="365772" y="161505"/>
                </a:lnTo>
                <a:lnTo>
                  <a:pt x="366661" y="164172"/>
                </a:lnTo>
                <a:lnTo>
                  <a:pt x="368147" y="164172"/>
                </a:lnTo>
                <a:lnTo>
                  <a:pt x="368109" y="161505"/>
                </a:lnTo>
                <a:lnTo>
                  <a:pt x="368071" y="159016"/>
                </a:lnTo>
                <a:lnTo>
                  <a:pt x="368033" y="157010"/>
                </a:lnTo>
                <a:lnTo>
                  <a:pt x="366585" y="157010"/>
                </a:lnTo>
                <a:lnTo>
                  <a:pt x="365772" y="159016"/>
                </a:lnTo>
                <a:lnTo>
                  <a:pt x="359816" y="159016"/>
                </a:lnTo>
                <a:lnTo>
                  <a:pt x="359816" y="151409"/>
                </a:lnTo>
                <a:lnTo>
                  <a:pt x="368122" y="151409"/>
                </a:lnTo>
                <a:lnTo>
                  <a:pt x="369303" y="154444"/>
                </a:lnTo>
                <a:lnTo>
                  <a:pt x="369874" y="154584"/>
                </a:lnTo>
                <a:lnTo>
                  <a:pt x="370433" y="154584"/>
                </a:lnTo>
                <a:lnTo>
                  <a:pt x="370992" y="154444"/>
                </a:lnTo>
                <a:lnTo>
                  <a:pt x="371119" y="151409"/>
                </a:lnTo>
                <a:lnTo>
                  <a:pt x="371119" y="149034"/>
                </a:lnTo>
                <a:lnTo>
                  <a:pt x="352806" y="149034"/>
                </a:lnTo>
                <a:lnTo>
                  <a:pt x="352818" y="150444"/>
                </a:lnTo>
                <a:lnTo>
                  <a:pt x="355803" y="151244"/>
                </a:lnTo>
                <a:lnTo>
                  <a:pt x="355803" y="170421"/>
                </a:lnTo>
                <a:lnTo>
                  <a:pt x="352793" y="171323"/>
                </a:lnTo>
                <a:lnTo>
                  <a:pt x="352818" y="172732"/>
                </a:lnTo>
                <a:lnTo>
                  <a:pt x="371767" y="172732"/>
                </a:lnTo>
                <a:close/>
              </a:path>
              <a:path w="570230" h="212089">
                <a:moveTo>
                  <a:pt x="372097" y="94970"/>
                </a:moveTo>
                <a:lnTo>
                  <a:pt x="372084" y="94411"/>
                </a:lnTo>
                <a:lnTo>
                  <a:pt x="371970" y="89903"/>
                </a:lnTo>
                <a:lnTo>
                  <a:pt x="370141" y="89903"/>
                </a:lnTo>
                <a:lnTo>
                  <a:pt x="368604" y="93853"/>
                </a:lnTo>
                <a:lnTo>
                  <a:pt x="367487" y="94246"/>
                </a:lnTo>
                <a:lnTo>
                  <a:pt x="366306" y="94411"/>
                </a:lnTo>
                <a:lnTo>
                  <a:pt x="362775" y="94411"/>
                </a:lnTo>
                <a:lnTo>
                  <a:pt x="360946" y="93853"/>
                </a:lnTo>
                <a:lnTo>
                  <a:pt x="360692" y="93853"/>
                </a:lnTo>
                <a:lnTo>
                  <a:pt x="357505" y="89903"/>
                </a:lnTo>
                <a:lnTo>
                  <a:pt x="357162" y="87998"/>
                </a:lnTo>
                <a:lnTo>
                  <a:pt x="357047" y="82296"/>
                </a:lnTo>
                <a:lnTo>
                  <a:pt x="357555" y="79819"/>
                </a:lnTo>
                <a:lnTo>
                  <a:pt x="360565" y="75806"/>
                </a:lnTo>
                <a:lnTo>
                  <a:pt x="362407" y="75222"/>
                </a:lnTo>
                <a:lnTo>
                  <a:pt x="367499" y="75222"/>
                </a:lnTo>
                <a:lnTo>
                  <a:pt x="368566" y="75603"/>
                </a:lnTo>
                <a:lnTo>
                  <a:pt x="370090" y="79311"/>
                </a:lnTo>
                <a:lnTo>
                  <a:pt x="370687" y="79451"/>
                </a:lnTo>
                <a:lnTo>
                  <a:pt x="371246" y="79451"/>
                </a:lnTo>
                <a:lnTo>
                  <a:pt x="371830" y="79311"/>
                </a:lnTo>
                <a:lnTo>
                  <a:pt x="371868" y="75222"/>
                </a:lnTo>
                <a:lnTo>
                  <a:pt x="371856" y="74142"/>
                </a:lnTo>
                <a:lnTo>
                  <a:pt x="369697" y="72974"/>
                </a:lnTo>
                <a:lnTo>
                  <a:pt x="367233" y="72555"/>
                </a:lnTo>
                <a:lnTo>
                  <a:pt x="361480" y="72555"/>
                </a:lnTo>
                <a:lnTo>
                  <a:pt x="358394" y="73456"/>
                </a:lnTo>
                <a:lnTo>
                  <a:pt x="353758" y="78346"/>
                </a:lnTo>
                <a:lnTo>
                  <a:pt x="352894" y="81445"/>
                </a:lnTo>
                <a:lnTo>
                  <a:pt x="352894" y="87998"/>
                </a:lnTo>
                <a:lnTo>
                  <a:pt x="353593" y="91274"/>
                </a:lnTo>
                <a:lnTo>
                  <a:pt x="357962" y="96139"/>
                </a:lnTo>
                <a:lnTo>
                  <a:pt x="360883" y="97015"/>
                </a:lnTo>
                <a:lnTo>
                  <a:pt x="366864" y="97015"/>
                </a:lnTo>
                <a:lnTo>
                  <a:pt x="369582" y="96443"/>
                </a:lnTo>
                <a:lnTo>
                  <a:pt x="372097" y="94970"/>
                </a:lnTo>
                <a:close/>
              </a:path>
              <a:path w="570230" h="212089">
                <a:moveTo>
                  <a:pt x="393204" y="154076"/>
                </a:moveTo>
                <a:lnTo>
                  <a:pt x="392518" y="152044"/>
                </a:lnTo>
                <a:lnTo>
                  <a:pt x="391617" y="151409"/>
                </a:lnTo>
                <a:lnTo>
                  <a:pt x="389128" y="149669"/>
                </a:lnTo>
                <a:lnTo>
                  <a:pt x="389128" y="152565"/>
                </a:lnTo>
                <a:lnTo>
                  <a:pt x="389128" y="158013"/>
                </a:lnTo>
                <a:lnTo>
                  <a:pt x="388670" y="159397"/>
                </a:lnTo>
                <a:lnTo>
                  <a:pt x="386092" y="161518"/>
                </a:lnTo>
                <a:lnTo>
                  <a:pt x="384200" y="161798"/>
                </a:lnTo>
                <a:lnTo>
                  <a:pt x="381673" y="161798"/>
                </a:lnTo>
                <a:lnTo>
                  <a:pt x="381673" y="151409"/>
                </a:lnTo>
                <a:lnTo>
                  <a:pt x="386346" y="151409"/>
                </a:lnTo>
                <a:lnTo>
                  <a:pt x="389128" y="152565"/>
                </a:lnTo>
                <a:lnTo>
                  <a:pt x="389128" y="149669"/>
                </a:lnTo>
                <a:lnTo>
                  <a:pt x="388505" y="149225"/>
                </a:lnTo>
                <a:lnTo>
                  <a:pt x="386511" y="149034"/>
                </a:lnTo>
                <a:lnTo>
                  <a:pt x="374662" y="149034"/>
                </a:lnTo>
                <a:lnTo>
                  <a:pt x="374688" y="150444"/>
                </a:lnTo>
                <a:lnTo>
                  <a:pt x="377659" y="151244"/>
                </a:lnTo>
                <a:lnTo>
                  <a:pt x="377659" y="170510"/>
                </a:lnTo>
                <a:lnTo>
                  <a:pt x="377367" y="170510"/>
                </a:lnTo>
                <a:lnTo>
                  <a:pt x="374662" y="171323"/>
                </a:lnTo>
                <a:lnTo>
                  <a:pt x="374688" y="172732"/>
                </a:lnTo>
                <a:lnTo>
                  <a:pt x="384683" y="172732"/>
                </a:lnTo>
                <a:lnTo>
                  <a:pt x="384657" y="171323"/>
                </a:lnTo>
                <a:lnTo>
                  <a:pt x="385000" y="171323"/>
                </a:lnTo>
                <a:lnTo>
                  <a:pt x="381990" y="170510"/>
                </a:lnTo>
                <a:lnTo>
                  <a:pt x="381673" y="170510"/>
                </a:lnTo>
                <a:lnTo>
                  <a:pt x="381673" y="164274"/>
                </a:lnTo>
                <a:lnTo>
                  <a:pt x="385584" y="164274"/>
                </a:lnTo>
                <a:lnTo>
                  <a:pt x="388543" y="163817"/>
                </a:lnTo>
                <a:lnTo>
                  <a:pt x="390867" y="161798"/>
                </a:lnTo>
                <a:lnTo>
                  <a:pt x="392328" y="160515"/>
                </a:lnTo>
                <a:lnTo>
                  <a:pt x="393204" y="158610"/>
                </a:lnTo>
                <a:lnTo>
                  <a:pt x="393204" y="154076"/>
                </a:lnTo>
                <a:close/>
              </a:path>
              <a:path w="570230" h="212089">
                <a:moveTo>
                  <a:pt x="393407" y="57251"/>
                </a:moveTo>
                <a:lnTo>
                  <a:pt x="390093" y="56349"/>
                </a:lnTo>
                <a:lnTo>
                  <a:pt x="390093" y="42735"/>
                </a:lnTo>
                <a:lnTo>
                  <a:pt x="390093" y="37185"/>
                </a:lnTo>
                <a:lnTo>
                  <a:pt x="392811" y="36372"/>
                </a:lnTo>
                <a:lnTo>
                  <a:pt x="393090" y="36372"/>
                </a:lnTo>
                <a:lnTo>
                  <a:pt x="393065" y="34975"/>
                </a:lnTo>
                <a:lnTo>
                  <a:pt x="383146" y="34975"/>
                </a:lnTo>
                <a:lnTo>
                  <a:pt x="383171" y="36372"/>
                </a:lnTo>
                <a:lnTo>
                  <a:pt x="386080" y="37185"/>
                </a:lnTo>
                <a:lnTo>
                  <a:pt x="386080" y="39039"/>
                </a:lnTo>
                <a:lnTo>
                  <a:pt x="375361" y="50711"/>
                </a:lnTo>
                <a:lnTo>
                  <a:pt x="375361" y="37185"/>
                </a:lnTo>
                <a:lnTo>
                  <a:pt x="378028" y="36372"/>
                </a:lnTo>
                <a:lnTo>
                  <a:pt x="378294" y="36372"/>
                </a:lnTo>
                <a:lnTo>
                  <a:pt x="378269" y="34975"/>
                </a:lnTo>
                <a:lnTo>
                  <a:pt x="368350" y="34975"/>
                </a:lnTo>
                <a:lnTo>
                  <a:pt x="368363" y="36372"/>
                </a:lnTo>
                <a:lnTo>
                  <a:pt x="371348" y="37185"/>
                </a:lnTo>
                <a:lnTo>
                  <a:pt x="371348" y="56349"/>
                </a:lnTo>
                <a:lnTo>
                  <a:pt x="368338" y="57251"/>
                </a:lnTo>
                <a:lnTo>
                  <a:pt x="368363" y="58674"/>
                </a:lnTo>
                <a:lnTo>
                  <a:pt x="378307" y="58674"/>
                </a:lnTo>
                <a:lnTo>
                  <a:pt x="378282" y="57251"/>
                </a:lnTo>
                <a:lnTo>
                  <a:pt x="378612" y="57251"/>
                </a:lnTo>
                <a:lnTo>
                  <a:pt x="375361" y="56349"/>
                </a:lnTo>
                <a:lnTo>
                  <a:pt x="375361" y="54432"/>
                </a:lnTo>
                <a:lnTo>
                  <a:pt x="378777" y="50711"/>
                </a:lnTo>
                <a:lnTo>
                  <a:pt x="386080" y="42735"/>
                </a:lnTo>
                <a:lnTo>
                  <a:pt x="386080" y="56349"/>
                </a:lnTo>
                <a:lnTo>
                  <a:pt x="383146" y="57251"/>
                </a:lnTo>
                <a:lnTo>
                  <a:pt x="383159" y="58674"/>
                </a:lnTo>
                <a:lnTo>
                  <a:pt x="393090" y="58674"/>
                </a:lnTo>
                <a:lnTo>
                  <a:pt x="393077" y="57251"/>
                </a:lnTo>
                <a:lnTo>
                  <a:pt x="393407" y="57251"/>
                </a:lnTo>
                <a:close/>
              </a:path>
              <a:path w="570230" h="212089">
                <a:moveTo>
                  <a:pt x="394741" y="87896"/>
                </a:moveTo>
                <a:lnTo>
                  <a:pt x="394233" y="86537"/>
                </a:lnTo>
                <a:lnTo>
                  <a:pt x="393090" y="85471"/>
                </a:lnTo>
                <a:lnTo>
                  <a:pt x="392087" y="84480"/>
                </a:lnTo>
                <a:lnTo>
                  <a:pt x="390855" y="83997"/>
                </a:lnTo>
                <a:lnTo>
                  <a:pt x="390563" y="83972"/>
                </a:lnTo>
                <a:lnTo>
                  <a:pt x="390563" y="88557"/>
                </a:lnTo>
                <a:lnTo>
                  <a:pt x="390563" y="91224"/>
                </a:lnTo>
                <a:lnTo>
                  <a:pt x="390220" y="92519"/>
                </a:lnTo>
                <a:lnTo>
                  <a:pt x="387680" y="94056"/>
                </a:lnTo>
                <a:lnTo>
                  <a:pt x="385699" y="94208"/>
                </a:lnTo>
                <a:lnTo>
                  <a:pt x="382206" y="94208"/>
                </a:lnTo>
                <a:lnTo>
                  <a:pt x="382206" y="85471"/>
                </a:lnTo>
                <a:lnTo>
                  <a:pt x="386346" y="85471"/>
                </a:lnTo>
                <a:lnTo>
                  <a:pt x="387819" y="85610"/>
                </a:lnTo>
                <a:lnTo>
                  <a:pt x="390220" y="87249"/>
                </a:lnTo>
                <a:lnTo>
                  <a:pt x="390563" y="88557"/>
                </a:lnTo>
                <a:lnTo>
                  <a:pt x="390563" y="83972"/>
                </a:lnTo>
                <a:lnTo>
                  <a:pt x="389496" y="83858"/>
                </a:lnTo>
                <a:lnTo>
                  <a:pt x="390537" y="83553"/>
                </a:lnTo>
                <a:lnTo>
                  <a:pt x="391439" y="82994"/>
                </a:lnTo>
                <a:lnTo>
                  <a:pt x="392938" y="81203"/>
                </a:lnTo>
                <a:lnTo>
                  <a:pt x="393306" y="80124"/>
                </a:lnTo>
                <a:lnTo>
                  <a:pt x="393331" y="75374"/>
                </a:lnTo>
                <a:lnTo>
                  <a:pt x="393331" y="73748"/>
                </a:lnTo>
                <a:lnTo>
                  <a:pt x="389153" y="73050"/>
                </a:lnTo>
                <a:lnTo>
                  <a:pt x="389153" y="77927"/>
                </a:lnTo>
                <a:lnTo>
                  <a:pt x="389153" y="80124"/>
                </a:lnTo>
                <a:lnTo>
                  <a:pt x="388874" y="81203"/>
                </a:lnTo>
                <a:lnTo>
                  <a:pt x="387019" y="82778"/>
                </a:lnTo>
                <a:lnTo>
                  <a:pt x="385000" y="82994"/>
                </a:lnTo>
                <a:lnTo>
                  <a:pt x="382206" y="82994"/>
                </a:lnTo>
                <a:lnTo>
                  <a:pt x="382206" y="75374"/>
                </a:lnTo>
                <a:lnTo>
                  <a:pt x="385241" y="75374"/>
                </a:lnTo>
                <a:lnTo>
                  <a:pt x="386892" y="75501"/>
                </a:lnTo>
                <a:lnTo>
                  <a:pt x="388874" y="76873"/>
                </a:lnTo>
                <a:lnTo>
                  <a:pt x="389153" y="77927"/>
                </a:lnTo>
                <a:lnTo>
                  <a:pt x="389153" y="73050"/>
                </a:lnTo>
                <a:lnTo>
                  <a:pt x="388924" y="72999"/>
                </a:lnTo>
                <a:lnTo>
                  <a:pt x="375183" y="72999"/>
                </a:lnTo>
                <a:lnTo>
                  <a:pt x="375208" y="74396"/>
                </a:lnTo>
                <a:lnTo>
                  <a:pt x="378180" y="75209"/>
                </a:lnTo>
                <a:lnTo>
                  <a:pt x="378180" y="94373"/>
                </a:lnTo>
                <a:lnTo>
                  <a:pt x="375183" y="95275"/>
                </a:lnTo>
                <a:lnTo>
                  <a:pt x="375208" y="96697"/>
                </a:lnTo>
                <a:lnTo>
                  <a:pt x="386867" y="96697"/>
                </a:lnTo>
                <a:lnTo>
                  <a:pt x="389661" y="96075"/>
                </a:lnTo>
                <a:lnTo>
                  <a:pt x="390702" y="95681"/>
                </a:lnTo>
                <a:lnTo>
                  <a:pt x="392633" y="94576"/>
                </a:lnTo>
                <a:lnTo>
                  <a:pt x="392988" y="94208"/>
                </a:lnTo>
                <a:lnTo>
                  <a:pt x="393382" y="93814"/>
                </a:lnTo>
                <a:lnTo>
                  <a:pt x="394512" y="91821"/>
                </a:lnTo>
                <a:lnTo>
                  <a:pt x="394627" y="91224"/>
                </a:lnTo>
                <a:lnTo>
                  <a:pt x="394741" y="87896"/>
                </a:lnTo>
                <a:close/>
              </a:path>
              <a:path w="570230" h="212089">
                <a:moveTo>
                  <a:pt x="395363" y="133299"/>
                </a:moveTo>
                <a:lnTo>
                  <a:pt x="392061" y="132397"/>
                </a:lnTo>
                <a:lnTo>
                  <a:pt x="392061" y="118770"/>
                </a:lnTo>
                <a:lnTo>
                  <a:pt x="392061" y="113220"/>
                </a:lnTo>
                <a:lnTo>
                  <a:pt x="394792" y="112420"/>
                </a:lnTo>
                <a:lnTo>
                  <a:pt x="395058" y="112420"/>
                </a:lnTo>
                <a:lnTo>
                  <a:pt x="395033" y="111023"/>
                </a:lnTo>
                <a:lnTo>
                  <a:pt x="385114" y="111023"/>
                </a:lnTo>
                <a:lnTo>
                  <a:pt x="385140" y="112420"/>
                </a:lnTo>
                <a:lnTo>
                  <a:pt x="388048" y="113220"/>
                </a:lnTo>
                <a:lnTo>
                  <a:pt x="388048" y="115074"/>
                </a:lnTo>
                <a:lnTo>
                  <a:pt x="377329" y="126758"/>
                </a:lnTo>
                <a:lnTo>
                  <a:pt x="377329" y="113220"/>
                </a:lnTo>
                <a:lnTo>
                  <a:pt x="380009" y="112420"/>
                </a:lnTo>
                <a:lnTo>
                  <a:pt x="380263" y="112420"/>
                </a:lnTo>
                <a:lnTo>
                  <a:pt x="380238" y="111023"/>
                </a:lnTo>
                <a:lnTo>
                  <a:pt x="370319" y="111023"/>
                </a:lnTo>
                <a:lnTo>
                  <a:pt x="370344" y="112420"/>
                </a:lnTo>
                <a:lnTo>
                  <a:pt x="373316" y="113220"/>
                </a:lnTo>
                <a:lnTo>
                  <a:pt x="373316" y="132397"/>
                </a:lnTo>
                <a:lnTo>
                  <a:pt x="370319" y="133299"/>
                </a:lnTo>
                <a:lnTo>
                  <a:pt x="370344" y="134708"/>
                </a:lnTo>
                <a:lnTo>
                  <a:pt x="380276" y="134708"/>
                </a:lnTo>
                <a:lnTo>
                  <a:pt x="380250" y="133299"/>
                </a:lnTo>
                <a:lnTo>
                  <a:pt x="380568" y="133299"/>
                </a:lnTo>
                <a:lnTo>
                  <a:pt x="377329" y="132397"/>
                </a:lnTo>
                <a:lnTo>
                  <a:pt x="377329" y="130479"/>
                </a:lnTo>
                <a:lnTo>
                  <a:pt x="380733" y="126758"/>
                </a:lnTo>
                <a:lnTo>
                  <a:pt x="388048" y="118770"/>
                </a:lnTo>
                <a:lnTo>
                  <a:pt x="388048" y="132397"/>
                </a:lnTo>
                <a:lnTo>
                  <a:pt x="385114" y="133299"/>
                </a:lnTo>
                <a:lnTo>
                  <a:pt x="385140" y="134708"/>
                </a:lnTo>
                <a:lnTo>
                  <a:pt x="395058" y="134708"/>
                </a:lnTo>
                <a:lnTo>
                  <a:pt x="395046" y="133299"/>
                </a:lnTo>
                <a:lnTo>
                  <a:pt x="395363" y="133299"/>
                </a:lnTo>
                <a:close/>
              </a:path>
              <a:path w="570230" h="212089">
                <a:moveTo>
                  <a:pt x="414274" y="51879"/>
                </a:moveTo>
                <a:lnTo>
                  <a:pt x="412318" y="51879"/>
                </a:lnTo>
                <a:lnTo>
                  <a:pt x="410781" y="55829"/>
                </a:lnTo>
                <a:lnTo>
                  <a:pt x="409663" y="56235"/>
                </a:lnTo>
                <a:lnTo>
                  <a:pt x="408482" y="56388"/>
                </a:lnTo>
                <a:lnTo>
                  <a:pt x="404952" y="56388"/>
                </a:lnTo>
                <a:lnTo>
                  <a:pt x="403110" y="55829"/>
                </a:lnTo>
                <a:lnTo>
                  <a:pt x="402869" y="55829"/>
                </a:lnTo>
                <a:lnTo>
                  <a:pt x="399669" y="51879"/>
                </a:lnTo>
                <a:lnTo>
                  <a:pt x="399338" y="49974"/>
                </a:lnTo>
                <a:lnTo>
                  <a:pt x="399211" y="44284"/>
                </a:lnTo>
                <a:lnTo>
                  <a:pt x="399719" y="41795"/>
                </a:lnTo>
                <a:lnTo>
                  <a:pt x="402729" y="37782"/>
                </a:lnTo>
                <a:lnTo>
                  <a:pt x="404571" y="37198"/>
                </a:lnTo>
                <a:lnTo>
                  <a:pt x="409676" y="37198"/>
                </a:lnTo>
                <a:lnTo>
                  <a:pt x="410743" y="37579"/>
                </a:lnTo>
                <a:lnTo>
                  <a:pt x="412254" y="41300"/>
                </a:lnTo>
                <a:lnTo>
                  <a:pt x="412851" y="41440"/>
                </a:lnTo>
                <a:lnTo>
                  <a:pt x="409409" y="34544"/>
                </a:lnTo>
                <a:lnTo>
                  <a:pt x="403656" y="34544"/>
                </a:lnTo>
                <a:lnTo>
                  <a:pt x="400570" y="35433"/>
                </a:lnTo>
                <a:lnTo>
                  <a:pt x="395922" y="40322"/>
                </a:lnTo>
                <a:lnTo>
                  <a:pt x="395071" y="43434"/>
                </a:lnTo>
                <a:lnTo>
                  <a:pt x="395071" y="49974"/>
                </a:lnTo>
                <a:lnTo>
                  <a:pt x="395757" y="53251"/>
                </a:lnTo>
                <a:lnTo>
                  <a:pt x="400126" y="58115"/>
                </a:lnTo>
                <a:lnTo>
                  <a:pt x="403059" y="59004"/>
                </a:lnTo>
                <a:lnTo>
                  <a:pt x="409028" y="59004"/>
                </a:lnTo>
                <a:lnTo>
                  <a:pt x="411759" y="58420"/>
                </a:lnTo>
                <a:lnTo>
                  <a:pt x="414274" y="56946"/>
                </a:lnTo>
                <a:lnTo>
                  <a:pt x="414274" y="56388"/>
                </a:lnTo>
                <a:lnTo>
                  <a:pt x="414274" y="51879"/>
                </a:lnTo>
                <a:close/>
              </a:path>
              <a:path w="570230" h="212089">
                <a:moveTo>
                  <a:pt x="415251" y="106133"/>
                </a:moveTo>
                <a:lnTo>
                  <a:pt x="415239" y="104609"/>
                </a:lnTo>
                <a:lnTo>
                  <a:pt x="412610" y="104609"/>
                </a:lnTo>
                <a:lnTo>
                  <a:pt x="412610" y="104736"/>
                </a:lnTo>
                <a:lnTo>
                  <a:pt x="412457" y="106133"/>
                </a:lnTo>
                <a:lnTo>
                  <a:pt x="411822" y="107276"/>
                </a:lnTo>
                <a:lnTo>
                  <a:pt x="409346" y="107276"/>
                </a:lnTo>
                <a:lnTo>
                  <a:pt x="408381" y="106133"/>
                </a:lnTo>
                <a:lnTo>
                  <a:pt x="408000" y="104736"/>
                </a:lnTo>
                <a:lnTo>
                  <a:pt x="412610" y="104736"/>
                </a:lnTo>
                <a:lnTo>
                  <a:pt x="412610" y="104609"/>
                </a:lnTo>
                <a:lnTo>
                  <a:pt x="407962" y="104609"/>
                </a:lnTo>
                <a:lnTo>
                  <a:pt x="405447" y="104609"/>
                </a:lnTo>
                <a:lnTo>
                  <a:pt x="405460" y="106133"/>
                </a:lnTo>
                <a:lnTo>
                  <a:pt x="405815" y="107276"/>
                </a:lnTo>
                <a:lnTo>
                  <a:pt x="407758" y="109054"/>
                </a:lnTo>
                <a:lnTo>
                  <a:pt x="409054" y="109334"/>
                </a:lnTo>
                <a:lnTo>
                  <a:pt x="411645" y="109334"/>
                </a:lnTo>
                <a:lnTo>
                  <a:pt x="412724" y="109054"/>
                </a:lnTo>
                <a:lnTo>
                  <a:pt x="414820" y="107276"/>
                </a:lnTo>
                <a:lnTo>
                  <a:pt x="415251" y="106133"/>
                </a:lnTo>
                <a:close/>
              </a:path>
              <a:path w="570230" h="212089">
                <a:moveTo>
                  <a:pt x="416560" y="96697"/>
                </a:moveTo>
                <a:lnTo>
                  <a:pt x="416521" y="94208"/>
                </a:lnTo>
                <a:lnTo>
                  <a:pt x="416458" y="91071"/>
                </a:lnTo>
                <a:lnTo>
                  <a:pt x="415886" y="90906"/>
                </a:lnTo>
                <a:lnTo>
                  <a:pt x="415315" y="90906"/>
                </a:lnTo>
                <a:lnTo>
                  <a:pt x="414667" y="91071"/>
                </a:lnTo>
                <a:lnTo>
                  <a:pt x="413537" y="94208"/>
                </a:lnTo>
                <a:lnTo>
                  <a:pt x="404609" y="94208"/>
                </a:lnTo>
                <a:lnTo>
                  <a:pt x="404609" y="85458"/>
                </a:lnTo>
                <a:lnTo>
                  <a:pt x="410565" y="85458"/>
                </a:lnTo>
                <a:lnTo>
                  <a:pt x="411454" y="88138"/>
                </a:lnTo>
                <a:lnTo>
                  <a:pt x="412940" y="88138"/>
                </a:lnTo>
                <a:lnTo>
                  <a:pt x="412902" y="85458"/>
                </a:lnTo>
                <a:lnTo>
                  <a:pt x="412864" y="82981"/>
                </a:lnTo>
                <a:lnTo>
                  <a:pt x="412826" y="80975"/>
                </a:lnTo>
                <a:lnTo>
                  <a:pt x="411378" y="80975"/>
                </a:lnTo>
                <a:lnTo>
                  <a:pt x="410578" y="82981"/>
                </a:lnTo>
                <a:lnTo>
                  <a:pt x="404609" y="82981"/>
                </a:lnTo>
                <a:lnTo>
                  <a:pt x="404609" y="75374"/>
                </a:lnTo>
                <a:lnTo>
                  <a:pt x="412915" y="75374"/>
                </a:lnTo>
                <a:lnTo>
                  <a:pt x="414096" y="78397"/>
                </a:lnTo>
                <a:lnTo>
                  <a:pt x="414667" y="78536"/>
                </a:lnTo>
                <a:lnTo>
                  <a:pt x="415239" y="78536"/>
                </a:lnTo>
                <a:lnTo>
                  <a:pt x="415810" y="78397"/>
                </a:lnTo>
                <a:lnTo>
                  <a:pt x="415912" y="75374"/>
                </a:lnTo>
                <a:lnTo>
                  <a:pt x="415912" y="72999"/>
                </a:lnTo>
                <a:lnTo>
                  <a:pt x="397598" y="72999"/>
                </a:lnTo>
                <a:lnTo>
                  <a:pt x="397624" y="74396"/>
                </a:lnTo>
                <a:lnTo>
                  <a:pt x="400596" y="75209"/>
                </a:lnTo>
                <a:lnTo>
                  <a:pt x="400596" y="94373"/>
                </a:lnTo>
                <a:lnTo>
                  <a:pt x="397598" y="95275"/>
                </a:lnTo>
                <a:lnTo>
                  <a:pt x="397624" y="96697"/>
                </a:lnTo>
                <a:lnTo>
                  <a:pt x="416560" y="96697"/>
                </a:lnTo>
                <a:close/>
              </a:path>
              <a:path w="570230" h="212089">
                <a:moveTo>
                  <a:pt x="417842" y="171323"/>
                </a:moveTo>
                <a:lnTo>
                  <a:pt x="414972" y="170510"/>
                </a:lnTo>
                <a:lnTo>
                  <a:pt x="412953" y="165417"/>
                </a:lnTo>
                <a:lnTo>
                  <a:pt x="412000" y="162941"/>
                </a:lnTo>
                <a:lnTo>
                  <a:pt x="408470" y="153631"/>
                </a:lnTo>
                <a:lnTo>
                  <a:pt x="407708" y="151625"/>
                </a:lnTo>
                <a:lnTo>
                  <a:pt x="407708" y="162941"/>
                </a:lnTo>
                <a:lnTo>
                  <a:pt x="400634" y="162941"/>
                </a:lnTo>
                <a:lnTo>
                  <a:pt x="404177" y="153631"/>
                </a:lnTo>
                <a:lnTo>
                  <a:pt x="407708" y="162941"/>
                </a:lnTo>
                <a:lnTo>
                  <a:pt x="407708" y="151625"/>
                </a:lnTo>
                <a:lnTo>
                  <a:pt x="406806" y="149225"/>
                </a:lnTo>
                <a:lnTo>
                  <a:pt x="406730" y="149034"/>
                </a:lnTo>
                <a:lnTo>
                  <a:pt x="403212" y="149034"/>
                </a:lnTo>
                <a:lnTo>
                  <a:pt x="395084" y="170510"/>
                </a:lnTo>
                <a:lnTo>
                  <a:pt x="392468" y="171323"/>
                </a:lnTo>
                <a:lnTo>
                  <a:pt x="392493" y="172732"/>
                </a:lnTo>
                <a:lnTo>
                  <a:pt x="400862" y="172732"/>
                </a:lnTo>
                <a:lnTo>
                  <a:pt x="400837" y="171323"/>
                </a:lnTo>
                <a:lnTo>
                  <a:pt x="401193" y="171323"/>
                </a:lnTo>
                <a:lnTo>
                  <a:pt x="397979" y="170510"/>
                </a:lnTo>
                <a:lnTo>
                  <a:pt x="397789" y="170510"/>
                </a:lnTo>
                <a:lnTo>
                  <a:pt x="399707" y="165417"/>
                </a:lnTo>
                <a:lnTo>
                  <a:pt x="408647" y="165417"/>
                </a:lnTo>
                <a:lnTo>
                  <a:pt x="410565" y="170510"/>
                </a:lnTo>
                <a:lnTo>
                  <a:pt x="410286" y="170510"/>
                </a:lnTo>
                <a:lnTo>
                  <a:pt x="407517" y="171323"/>
                </a:lnTo>
                <a:lnTo>
                  <a:pt x="407543" y="172732"/>
                </a:lnTo>
                <a:lnTo>
                  <a:pt x="417537" y="172732"/>
                </a:lnTo>
                <a:lnTo>
                  <a:pt x="417525" y="171323"/>
                </a:lnTo>
                <a:lnTo>
                  <a:pt x="417842" y="171323"/>
                </a:lnTo>
                <a:close/>
              </a:path>
              <a:path w="570230" h="212089">
                <a:moveTo>
                  <a:pt x="423037" y="133299"/>
                </a:moveTo>
                <a:lnTo>
                  <a:pt x="419735" y="132397"/>
                </a:lnTo>
                <a:lnTo>
                  <a:pt x="419735" y="118770"/>
                </a:lnTo>
                <a:lnTo>
                  <a:pt x="419735" y="113220"/>
                </a:lnTo>
                <a:lnTo>
                  <a:pt x="422465" y="112420"/>
                </a:lnTo>
                <a:lnTo>
                  <a:pt x="422732" y="112420"/>
                </a:lnTo>
                <a:lnTo>
                  <a:pt x="422706" y="111023"/>
                </a:lnTo>
                <a:lnTo>
                  <a:pt x="412788" y="111023"/>
                </a:lnTo>
                <a:lnTo>
                  <a:pt x="412800" y="112420"/>
                </a:lnTo>
                <a:lnTo>
                  <a:pt x="415721" y="113220"/>
                </a:lnTo>
                <a:lnTo>
                  <a:pt x="415721" y="115074"/>
                </a:lnTo>
                <a:lnTo>
                  <a:pt x="405003" y="126758"/>
                </a:lnTo>
                <a:lnTo>
                  <a:pt x="405003" y="113220"/>
                </a:lnTo>
                <a:lnTo>
                  <a:pt x="407682" y="112420"/>
                </a:lnTo>
                <a:lnTo>
                  <a:pt x="407936" y="112420"/>
                </a:lnTo>
                <a:lnTo>
                  <a:pt x="407911" y="111023"/>
                </a:lnTo>
                <a:lnTo>
                  <a:pt x="397992" y="111023"/>
                </a:lnTo>
                <a:lnTo>
                  <a:pt x="398005" y="112420"/>
                </a:lnTo>
                <a:lnTo>
                  <a:pt x="400989" y="113220"/>
                </a:lnTo>
                <a:lnTo>
                  <a:pt x="400989" y="132397"/>
                </a:lnTo>
                <a:lnTo>
                  <a:pt x="397992" y="133299"/>
                </a:lnTo>
                <a:lnTo>
                  <a:pt x="398005" y="134708"/>
                </a:lnTo>
                <a:lnTo>
                  <a:pt x="407936" y="134708"/>
                </a:lnTo>
                <a:lnTo>
                  <a:pt x="407924" y="133299"/>
                </a:lnTo>
                <a:lnTo>
                  <a:pt x="408228" y="133299"/>
                </a:lnTo>
                <a:lnTo>
                  <a:pt x="405003" y="132397"/>
                </a:lnTo>
                <a:lnTo>
                  <a:pt x="405003" y="130479"/>
                </a:lnTo>
                <a:lnTo>
                  <a:pt x="408406" y="126758"/>
                </a:lnTo>
                <a:lnTo>
                  <a:pt x="415721" y="118770"/>
                </a:lnTo>
                <a:lnTo>
                  <a:pt x="415721" y="132397"/>
                </a:lnTo>
                <a:lnTo>
                  <a:pt x="412775" y="133299"/>
                </a:lnTo>
                <a:lnTo>
                  <a:pt x="412800" y="134708"/>
                </a:lnTo>
                <a:lnTo>
                  <a:pt x="422732" y="134708"/>
                </a:lnTo>
                <a:lnTo>
                  <a:pt x="422719" y="133299"/>
                </a:lnTo>
                <a:lnTo>
                  <a:pt x="423037" y="133299"/>
                </a:lnTo>
                <a:close/>
              </a:path>
              <a:path w="570230" h="212089">
                <a:moveTo>
                  <a:pt x="436295" y="34861"/>
                </a:moveTo>
                <a:lnTo>
                  <a:pt x="416369" y="34861"/>
                </a:lnTo>
                <a:lnTo>
                  <a:pt x="416483" y="40779"/>
                </a:lnTo>
                <a:lnTo>
                  <a:pt x="417042" y="40919"/>
                </a:lnTo>
                <a:lnTo>
                  <a:pt x="417576" y="40919"/>
                </a:lnTo>
                <a:lnTo>
                  <a:pt x="418185" y="40779"/>
                </a:lnTo>
                <a:lnTo>
                  <a:pt x="419557" y="37350"/>
                </a:lnTo>
                <a:lnTo>
                  <a:pt x="424307" y="37350"/>
                </a:lnTo>
                <a:lnTo>
                  <a:pt x="424307" y="56349"/>
                </a:lnTo>
                <a:lnTo>
                  <a:pt x="421309" y="57251"/>
                </a:lnTo>
                <a:lnTo>
                  <a:pt x="421322" y="58674"/>
                </a:lnTo>
                <a:lnTo>
                  <a:pt x="431330" y="58674"/>
                </a:lnTo>
                <a:lnTo>
                  <a:pt x="431304" y="57251"/>
                </a:lnTo>
                <a:lnTo>
                  <a:pt x="431634" y="57251"/>
                </a:lnTo>
                <a:lnTo>
                  <a:pt x="428320" y="56349"/>
                </a:lnTo>
                <a:lnTo>
                  <a:pt x="428320" y="37350"/>
                </a:lnTo>
                <a:lnTo>
                  <a:pt x="433070" y="37350"/>
                </a:lnTo>
                <a:lnTo>
                  <a:pt x="434441" y="40779"/>
                </a:lnTo>
                <a:lnTo>
                  <a:pt x="435051" y="40919"/>
                </a:lnTo>
                <a:lnTo>
                  <a:pt x="435597" y="40919"/>
                </a:lnTo>
                <a:lnTo>
                  <a:pt x="436168" y="40779"/>
                </a:lnTo>
                <a:lnTo>
                  <a:pt x="436295" y="37350"/>
                </a:lnTo>
                <a:lnTo>
                  <a:pt x="436295" y="34861"/>
                </a:lnTo>
                <a:close/>
              </a:path>
              <a:path w="570230" h="212089">
                <a:moveTo>
                  <a:pt x="443979" y="170256"/>
                </a:moveTo>
                <a:lnTo>
                  <a:pt x="440944" y="170256"/>
                </a:lnTo>
                <a:lnTo>
                  <a:pt x="440944" y="151244"/>
                </a:lnTo>
                <a:lnTo>
                  <a:pt x="443661" y="150444"/>
                </a:lnTo>
                <a:lnTo>
                  <a:pt x="443941" y="150444"/>
                </a:lnTo>
                <a:lnTo>
                  <a:pt x="443915" y="149034"/>
                </a:lnTo>
                <a:lnTo>
                  <a:pt x="433984" y="149034"/>
                </a:lnTo>
                <a:lnTo>
                  <a:pt x="434022" y="150444"/>
                </a:lnTo>
                <a:lnTo>
                  <a:pt x="436918" y="151244"/>
                </a:lnTo>
                <a:lnTo>
                  <a:pt x="436918" y="170256"/>
                </a:lnTo>
                <a:lnTo>
                  <a:pt x="426694" y="170256"/>
                </a:lnTo>
                <a:lnTo>
                  <a:pt x="426694" y="151244"/>
                </a:lnTo>
                <a:lnTo>
                  <a:pt x="429361" y="150444"/>
                </a:lnTo>
                <a:lnTo>
                  <a:pt x="429641" y="150444"/>
                </a:lnTo>
                <a:lnTo>
                  <a:pt x="429615" y="149034"/>
                </a:lnTo>
                <a:lnTo>
                  <a:pt x="419684" y="149034"/>
                </a:lnTo>
                <a:lnTo>
                  <a:pt x="419709" y="150444"/>
                </a:lnTo>
                <a:lnTo>
                  <a:pt x="422681" y="151244"/>
                </a:lnTo>
                <a:lnTo>
                  <a:pt x="422681" y="170421"/>
                </a:lnTo>
                <a:lnTo>
                  <a:pt x="419684" y="171323"/>
                </a:lnTo>
                <a:lnTo>
                  <a:pt x="419709" y="172732"/>
                </a:lnTo>
                <a:lnTo>
                  <a:pt x="440296" y="172732"/>
                </a:lnTo>
                <a:lnTo>
                  <a:pt x="442061" y="177304"/>
                </a:lnTo>
                <a:lnTo>
                  <a:pt x="442671" y="177444"/>
                </a:lnTo>
                <a:lnTo>
                  <a:pt x="443268" y="177444"/>
                </a:lnTo>
                <a:lnTo>
                  <a:pt x="443852" y="177304"/>
                </a:lnTo>
                <a:lnTo>
                  <a:pt x="443979" y="170256"/>
                </a:lnTo>
                <a:close/>
              </a:path>
              <a:path w="570230" h="212089">
                <a:moveTo>
                  <a:pt x="444893" y="132981"/>
                </a:moveTo>
                <a:lnTo>
                  <a:pt x="444881" y="132422"/>
                </a:lnTo>
                <a:lnTo>
                  <a:pt x="444766" y="127927"/>
                </a:lnTo>
                <a:lnTo>
                  <a:pt x="442937" y="127927"/>
                </a:lnTo>
                <a:lnTo>
                  <a:pt x="441401" y="131876"/>
                </a:lnTo>
                <a:lnTo>
                  <a:pt x="440283" y="132270"/>
                </a:lnTo>
                <a:lnTo>
                  <a:pt x="439102" y="132422"/>
                </a:lnTo>
                <a:lnTo>
                  <a:pt x="435571" y="132422"/>
                </a:lnTo>
                <a:lnTo>
                  <a:pt x="433743" y="131876"/>
                </a:lnTo>
                <a:lnTo>
                  <a:pt x="433489" y="131876"/>
                </a:lnTo>
                <a:lnTo>
                  <a:pt x="430288" y="127927"/>
                </a:lnTo>
                <a:lnTo>
                  <a:pt x="429958" y="126022"/>
                </a:lnTo>
                <a:lnTo>
                  <a:pt x="429831" y="120319"/>
                </a:lnTo>
                <a:lnTo>
                  <a:pt x="430352" y="117830"/>
                </a:lnTo>
                <a:lnTo>
                  <a:pt x="433349" y="113830"/>
                </a:lnTo>
                <a:lnTo>
                  <a:pt x="435203" y="113245"/>
                </a:lnTo>
                <a:lnTo>
                  <a:pt x="440296" y="113245"/>
                </a:lnTo>
                <a:lnTo>
                  <a:pt x="441363" y="113626"/>
                </a:lnTo>
                <a:lnTo>
                  <a:pt x="442887" y="117335"/>
                </a:lnTo>
                <a:lnTo>
                  <a:pt x="443484" y="117475"/>
                </a:lnTo>
                <a:lnTo>
                  <a:pt x="444042" y="117475"/>
                </a:lnTo>
                <a:lnTo>
                  <a:pt x="444627" y="117335"/>
                </a:lnTo>
                <a:lnTo>
                  <a:pt x="444665" y="113245"/>
                </a:lnTo>
                <a:lnTo>
                  <a:pt x="444652" y="112166"/>
                </a:lnTo>
                <a:lnTo>
                  <a:pt x="442480" y="110998"/>
                </a:lnTo>
                <a:lnTo>
                  <a:pt x="440029" y="110578"/>
                </a:lnTo>
                <a:lnTo>
                  <a:pt x="434276" y="110578"/>
                </a:lnTo>
                <a:lnTo>
                  <a:pt x="431190" y="111480"/>
                </a:lnTo>
                <a:lnTo>
                  <a:pt x="426554" y="116357"/>
                </a:lnTo>
                <a:lnTo>
                  <a:pt x="425691" y="119468"/>
                </a:lnTo>
                <a:lnTo>
                  <a:pt x="425691" y="126022"/>
                </a:lnTo>
                <a:lnTo>
                  <a:pt x="426377" y="129286"/>
                </a:lnTo>
                <a:lnTo>
                  <a:pt x="430758" y="134162"/>
                </a:lnTo>
                <a:lnTo>
                  <a:pt x="433666" y="135039"/>
                </a:lnTo>
                <a:lnTo>
                  <a:pt x="439648" y="135039"/>
                </a:lnTo>
                <a:lnTo>
                  <a:pt x="442379" y="134467"/>
                </a:lnTo>
                <a:lnTo>
                  <a:pt x="444893" y="132981"/>
                </a:lnTo>
                <a:close/>
              </a:path>
              <a:path w="570230" h="212089">
                <a:moveTo>
                  <a:pt x="452628" y="74396"/>
                </a:moveTo>
                <a:lnTo>
                  <a:pt x="452602" y="72999"/>
                </a:lnTo>
                <a:lnTo>
                  <a:pt x="443001" y="72999"/>
                </a:lnTo>
                <a:lnTo>
                  <a:pt x="443039" y="74396"/>
                </a:lnTo>
                <a:lnTo>
                  <a:pt x="445604" y="75209"/>
                </a:lnTo>
                <a:lnTo>
                  <a:pt x="445604" y="94208"/>
                </a:lnTo>
                <a:lnTo>
                  <a:pt x="438061" y="94208"/>
                </a:lnTo>
                <a:lnTo>
                  <a:pt x="438061" y="75209"/>
                </a:lnTo>
                <a:lnTo>
                  <a:pt x="440410" y="74396"/>
                </a:lnTo>
                <a:lnTo>
                  <a:pt x="440639" y="74396"/>
                </a:lnTo>
                <a:lnTo>
                  <a:pt x="440613" y="72999"/>
                </a:lnTo>
                <a:lnTo>
                  <a:pt x="431431" y="72999"/>
                </a:lnTo>
                <a:lnTo>
                  <a:pt x="431469" y="74396"/>
                </a:lnTo>
                <a:lnTo>
                  <a:pt x="434047" y="75209"/>
                </a:lnTo>
                <a:lnTo>
                  <a:pt x="434047" y="94208"/>
                </a:lnTo>
                <a:lnTo>
                  <a:pt x="426478" y="94208"/>
                </a:lnTo>
                <a:lnTo>
                  <a:pt x="426478" y="75209"/>
                </a:lnTo>
                <a:lnTo>
                  <a:pt x="428815" y="74396"/>
                </a:lnTo>
                <a:lnTo>
                  <a:pt x="429044" y="74396"/>
                </a:lnTo>
                <a:lnTo>
                  <a:pt x="429018" y="72999"/>
                </a:lnTo>
                <a:lnTo>
                  <a:pt x="419455" y="72999"/>
                </a:lnTo>
                <a:lnTo>
                  <a:pt x="419481" y="74396"/>
                </a:lnTo>
                <a:lnTo>
                  <a:pt x="422452" y="75209"/>
                </a:lnTo>
                <a:lnTo>
                  <a:pt x="422452" y="94373"/>
                </a:lnTo>
                <a:lnTo>
                  <a:pt x="419455" y="95275"/>
                </a:lnTo>
                <a:lnTo>
                  <a:pt x="419481" y="96697"/>
                </a:lnTo>
                <a:lnTo>
                  <a:pt x="448957" y="96697"/>
                </a:lnTo>
                <a:lnTo>
                  <a:pt x="450723" y="101257"/>
                </a:lnTo>
                <a:lnTo>
                  <a:pt x="451332" y="101396"/>
                </a:lnTo>
                <a:lnTo>
                  <a:pt x="451916" y="101396"/>
                </a:lnTo>
                <a:lnTo>
                  <a:pt x="452513" y="101257"/>
                </a:lnTo>
                <a:lnTo>
                  <a:pt x="452628" y="94208"/>
                </a:lnTo>
                <a:lnTo>
                  <a:pt x="449630" y="94208"/>
                </a:lnTo>
                <a:lnTo>
                  <a:pt x="449630" y="75209"/>
                </a:lnTo>
                <a:lnTo>
                  <a:pt x="452335" y="74396"/>
                </a:lnTo>
                <a:lnTo>
                  <a:pt x="452628" y="74396"/>
                </a:lnTo>
                <a:close/>
              </a:path>
              <a:path w="570230" h="212089">
                <a:moveTo>
                  <a:pt x="457492" y="58674"/>
                </a:moveTo>
                <a:lnTo>
                  <a:pt x="457441" y="56184"/>
                </a:lnTo>
                <a:lnTo>
                  <a:pt x="457377" y="53047"/>
                </a:lnTo>
                <a:lnTo>
                  <a:pt x="456819" y="52882"/>
                </a:lnTo>
                <a:lnTo>
                  <a:pt x="456247" y="52882"/>
                </a:lnTo>
                <a:lnTo>
                  <a:pt x="455599" y="53047"/>
                </a:lnTo>
                <a:lnTo>
                  <a:pt x="454469" y="56184"/>
                </a:lnTo>
                <a:lnTo>
                  <a:pt x="445541" y="56184"/>
                </a:lnTo>
                <a:lnTo>
                  <a:pt x="445541" y="47434"/>
                </a:lnTo>
                <a:lnTo>
                  <a:pt x="451497" y="47434"/>
                </a:lnTo>
                <a:lnTo>
                  <a:pt x="452386" y="50114"/>
                </a:lnTo>
                <a:lnTo>
                  <a:pt x="453872" y="50114"/>
                </a:lnTo>
                <a:lnTo>
                  <a:pt x="453834" y="47434"/>
                </a:lnTo>
                <a:lnTo>
                  <a:pt x="453796" y="44958"/>
                </a:lnTo>
                <a:lnTo>
                  <a:pt x="453758" y="42951"/>
                </a:lnTo>
                <a:lnTo>
                  <a:pt x="452310" y="42951"/>
                </a:lnTo>
                <a:lnTo>
                  <a:pt x="451497" y="44958"/>
                </a:lnTo>
                <a:lnTo>
                  <a:pt x="445541" y="44958"/>
                </a:lnTo>
                <a:lnTo>
                  <a:pt x="445541" y="37350"/>
                </a:lnTo>
                <a:lnTo>
                  <a:pt x="453847" y="37350"/>
                </a:lnTo>
                <a:lnTo>
                  <a:pt x="455028" y="40386"/>
                </a:lnTo>
                <a:lnTo>
                  <a:pt x="455599" y="40525"/>
                </a:lnTo>
                <a:lnTo>
                  <a:pt x="456158" y="40525"/>
                </a:lnTo>
                <a:lnTo>
                  <a:pt x="456717" y="40386"/>
                </a:lnTo>
                <a:lnTo>
                  <a:pt x="456844" y="37350"/>
                </a:lnTo>
                <a:lnTo>
                  <a:pt x="456844" y="34975"/>
                </a:lnTo>
                <a:lnTo>
                  <a:pt x="438531" y="34975"/>
                </a:lnTo>
                <a:lnTo>
                  <a:pt x="438543" y="36372"/>
                </a:lnTo>
                <a:lnTo>
                  <a:pt x="441528" y="37185"/>
                </a:lnTo>
                <a:lnTo>
                  <a:pt x="441528" y="56349"/>
                </a:lnTo>
                <a:lnTo>
                  <a:pt x="438518" y="57251"/>
                </a:lnTo>
                <a:lnTo>
                  <a:pt x="438543" y="58674"/>
                </a:lnTo>
                <a:lnTo>
                  <a:pt x="457492" y="58674"/>
                </a:lnTo>
                <a:close/>
              </a:path>
              <a:path w="570230" h="212089">
                <a:moveTo>
                  <a:pt x="458304" y="133299"/>
                </a:moveTo>
                <a:lnTo>
                  <a:pt x="454990" y="132397"/>
                </a:lnTo>
                <a:lnTo>
                  <a:pt x="454990" y="122770"/>
                </a:lnTo>
                <a:lnTo>
                  <a:pt x="454990" y="113334"/>
                </a:lnTo>
                <a:lnTo>
                  <a:pt x="454596" y="113334"/>
                </a:lnTo>
                <a:lnTo>
                  <a:pt x="457720" y="112420"/>
                </a:lnTo>
                <a:lnTo>
                  <a:pt x="457987" y="112420"/>
                </a:lnTo>
                <a:lnTo>
                  <a:pt x="457962" y="111023"/>
                </a:lnTo>
                <a:lnTo>
                  <a:pt x="447967" y="111023"/>
                </a:lnTo>
                <a:lnTo>
                  <a:pt x="447992" y="112420"/>
                </a:lnTo>
                <a:lnTo>
                  <a:pt x="451396" y="113334"/>
                </a:lnTo>
                <a:lnTo>
                  <a:pt x="450977" y="113334"/>
                </a:lnTo>
                <a:lnTo>
                  <a:pt x="450977" y="132397"/>
                </a:lnTo>
                <a:lnTo>
                  <a:pt x="447967" y="133299"/>
                </a:lnTo>
                <a:lnTo>
                  <a:pt x="447992" y="134708"/>
                </a:lnTo>
                <a:lnTo>
                  <a:pt x="457987" y="134708"/>
                </a:lnTo>
                <a:lnTo>
                  <a:pt x="457974" y="133299"/>
                </a:lnTo>
                <a:lnTo>
                  <a:pt x="458304" y="133299"/>
                </a:lnTo>
                <a:close/>
              </a:path>
              <a:path w="570230" h="212089">
                <a:moveTo>
                  <a:pt x="471373" y="133299"/>
                </a:moveTo>
                <a:lnTo>
                  <a:pt x="468185" y="132397"/>
                </a:lnTo>
                <a:lnTo>
                  <a:pt x="459409" y="121640"/>
                </a:lnTo>
                <a:lnTo>
                  <a:pt x="466547" y="113334"/>
                </a:lnTo>
                <a:lnTo>
                  <a:pt x="469760" y="112420"/>
                </a:lnTo>
                <a:lnTo>
                  <a:pt x="470039" y="112420"/>
                </a:lnTo>
                <a:lnTo>
                  <a:pt x="470014" y="111023"/>
                </a:lnTo>
                <a:lnTo>
                  <a:pt x="461657" y="111023"/>
                </a:lnTo>
                <a:lnTo>
                  <a:pt x="461683" y="112420"/>
                </a:lnTo>
                <a:lnTo>
                  <a:pt x="463499" y="112928"/>
                </a:lnTo>
                <a:lnTo>
                  <a:pt x="454990" y="122770"/>
                </a:lnTo>
                <a:lnTo>
                  <a:pt x="464832" y="134708"/>
                </a:lnTo>
                <a:lnTo>
                  <a:pt x="471093" y="134708"/>
                </a:lnTo>
                <a:lnTo>
                  <a:pt x="471068" y="133299"/>
                </a:lnTo>
                <a:lnTo>
                  <a:pt x="471373" y="133299"/>
                </a:lnTo>
                <a:close/>
              </a:path>
              <a:path w="570230" h="212089">
                <a:moveTo>
                  <a:pt x="471919" y="171323"/>
                </a:moveTo>
                <a:lnTo>
                  <a:pt x="468617" y="170421"/>
                </a:lnTo>
                <a:lnTo>
                  <a:pt x="468617" y="156794"/>
                </a:lnTo>
                <a:lnTo>
                  <a:pt x="468617" y="151244"/>
                </a:lnTo>
                <a:lnTo>
                  <a:pt x="471335" y="150444"/>
                </a:lnTo>
                <a:lnTo>
                  <a:pt x="471614" y="150444"/>
                </a:lnTo>
                <a:lnTo>
                  <a:pt x="471576" y="149034"/>
                </a:lnTo>
                <a:lnTo>
                  <a:pt x="461657" y="149034"/>
                </a:lnTo>
                <a:lnTo>
                  <a:pt x="461695" y="150444"/>
                </a:lnTo>
                <a:lnTo>
                  <a:pt x="464591" y="151244"/>
                </a:lnTo>
                <a:lnTo>
                  <a:pt x="464591" y="153098"/>
                </a:lnTo>
                <a:lnTo>
                  <a:pt x="453885" y="164769"/>
                </a:lnTo>
                <a:lnTo>
                  <a:pt x="453885" y="151244"/>
                </a:lnTo>
                <a:lnTo>
                  <a:pt x="456539" y="150444"/>
                </a:lnTo>
                <a:lnTo>
                  <a:pt x="456819" y="150444"/>
                </a:lnTo>
                <a:lnTo>
                  <a:pt x="456793" y="149034"/>
                </a:lnTo>
                <a:lnTo>
                  <a:pt x="446862" y="149034"/>
                </a:lnTo>
                <a:lnTo>
                  <a:pt x="446887" y="150444"/>
                </a:lnTo>
                <a:lnTo>
                  <a:pt x="449859" y="151244"/>
                </a:lnTo>
                <a:lnTo>
                  <a:pt x="449859" y="170421"/>
                </a:lnTo>
                <a:lnTo>
                  <a:pt x="446862" y="171323"/>
                </a:lnTo>
                <a:lnTo>
                  <a:pt x="446887" y="172732"/>
                </a:lnTo>
                <a:lnTo>
                  <a:pt x="456819" y="172732"/>
                </a:lnTo>
                <a:lnTo>
                  <a:pt x="456793" y="171323"/>
                </a:lnTo>
                <a:lnTo>
                  <a:pt x="457123" y="171323"/>
                </a:lnTo>
                <a:lnTo>
                  <a:pt x="453885" y="170421"/>
                </a:lnTo>
                <a:lnTo>
                  <a:pt x="453885" y="168503"/>
                </a:lnTo>
                <a:lnTo>
                  <a:pt x="457288" y="164769"/>
                </a:lnTo>
                <a:lnTo>
                  <a:pt x="464591" y="156794"/>
                </a:lnTo>
                <a:lnTo>
                  <a:pt x="464591" y="170421"/>
                </a:lnTo>
                <a:lnTo>
                  <a:pt x="461657" y="171323"/>
                </a:lnTo>
                <a:lnTo>
                  <a:pt x="461683" y="172732"/>
                </a:lnTo>
                <a:lnTo>
                  <a:pt x="471614" y="172732"/>
                </a:lnTo>
                <a:lnTo>
                  <a:pt x="471589" y="171323"/>
                </a:lnTo>
                <a:lnTo>
                  <a:pt x="471919" y="171323"/>
                </a:lnTo>
                <a:close/>
              </a:path>
              <a:path w="570230" h="212089">
                <a:moveTo>
                  <a:pt x="474522" y="96697"/>
                </a:moveTo>
                <a:lnTo>
                  <a:pt x="474472" y="94208"/>
                </a:lnTo>
                <a:lnTo>
                  <a:pt x="474408" y="91071"/>
                </a:lnTo>
                <a:lnTo>
                  <a:pt x="473837" y="90906"/>
                </a:lnTo>
                <a:lnTo>
                  <a:pt x="473278" y="90906"/>
                </a:lnTo>
                <a:lnTo>
                  <a:pt x="472630" y="91071"/>
                </a:lnTo>
                <a:lnTo>
                  <a:pt x="471500" y="94208"/>
                </a:lnTo>
                <a:lnTo>
                  <a:pt x="462572" y="94208"/>
                </a:lnTo>
                <a:lnTo>
                  <a:pt x="462572" y="85458"/>
                </a:lnTo>
                <a:lnTo>
                  <a:pt x="468515" y="85458"/>
                </a:lnTo>
                <a:lnTo>
                  <a:pt x="469404" y="88138"/>
                </a:lnTo>
                <a:lnTo>
                  <a:pt x="470903" y="88138"/>
                </a:lnTo>
                <a:lnTo>
                  <a:pt x="470852" y="85458"/>
                </a:lnTo>
                <a:lnTo>
                  <a:pt x="470814" y="82981"/>
                </a:lnTo>
                <a:lnTo>
                  <a:pt x="470789" y="80975"/>
                </a:lnTo>
                <a:lnTo>
                  <a:pt x="469328" y="80975"/>
                </a:lnTo>
                <a:lnTo>
                  <a:pt x="468528" y="82981"/>
                </a:lnTo>
                <a:lnTo>
                  <a:pt x="462572" y="82981"/>
                </a:lnTo>
                <a:lnTo>
                  <a:pt x="462572" y="75374"/>
                </a:lnTo>
                <a:lnTo>
                  <a:pt x="470877" y="75374"/>
                </a:lnTo>
                <a:lnTo>
                  <a:pt x="472059" y="78397"/>
                </a:lnTo>
                <a:lnTo>
                  <a:pt x="472617" y="78536"/>
                </a:lnTo>
                <a:lnTo>
                  <a:pt x="473189" y="78536"/>
                </a:lnTo>
                <a:lnTo>
                  <a:pt x="473760" y="78397"/>
                </a:lnTo>
                <a:lnTo>
                  <a:pt x="473862" y="75374"/>
                </a:lnTo>
                <a:lnTo>
                  <a:pt x="473862" y="72999"/>
                </a:lnTo>
                <a:lnTo>
                  <a:pt x="455549" y="72999"/>
                </a:lnTo>
                <a:lnTo>
                  <a:pt x="455574" y="74396"/>
                </a:lnTo>
                <a:lnTo>
                  <a:pt x="458546" y="75209"/>
                </a:lnTo>
                <a:lnTo>
                  <a:pt x="458546" y="94373"/>
                </a:lnTo>
                <a:lnTo>
                  <a:pt x="455549" y="95275"/>
                </a:lnTo>
                <a:lnTo>
                  <a:pt x="455574" y="96697"/>
                </a:lnTo>
                <a:lnTo>
                  <a:pt x="474522" y="96697"/>
                </a:lnTo>
                <a:close/>
              </a:path>
              <a:path w="570230" h="212089">
                <a:moveTo>
                  <a:pt x="478929" y="40005"/>
                </a:moveTo>
                <a:lnTo>
                  <a:pt x="478243" y="37985"/>
                </a:lnTo>
                <a:lnTo>
                  <a:pt x="477329" y="37350"/>
                </a:lnTo>
                <a:lnTo>
                  <a:pt x="474840" y="35610"/>
                </a:lnTo>
                <a:lnTo>
                  <a:pt x="474840" y="38493"/>
                </a:lnTo>
                <a:lnTo>
                  <a:pt x="474840" y="43942"/>
                </a:lnTo>
                <a:lnTo>
                  <a:pt x="474395" y="45339"/>
                </a:lnTo>
                <a:lnTo>
                  <a:pt x="471817" y="47447"/>
                </a:lnTo>
                <a:lnTo>
                  <a:pt x="469925" y="47739"/>
                </a:lnTo>
                <a:lnTo>
                  <a:pt x="467398" y="47739"/>
                </a:lnTo>
                <a:lnTo>
                  <a:pt x="467398" y="37350"/>
                </a:lnTo>
                <a:lnTo>
                  <a:pt x="472071" y="37350"/>
                </a:lnTo>
                <a:lnTo>
                  <a:pt x="474840" y="38493"/>
                </a:lnTo>
                <a:lnTo>
                  <a:pt x="474840" y="35610"/>
                </a:lnTo>
                <a:lnTo>
                  <a:pt x="474218" y="35166"/>
                </a:lnTo>
                <a:lnTo>
                  <a:pt x="472274" y="34975"/>
                </a:lnTo>
                <a:lnTo>
                  <a:pt x="460387" y="34975"/>
                </a:lnTo>
                <a:lnTo>
                  <a:pt x="460413" y="36372"/>
                </a:lnTo>
                <a:lnTo>
                  <a:pt x="463384" y="37185"/>
                </a:lnTo>
                <a:lnTo>
                  <a:pt x="463384" y="56349"/>
                </a:lnTo>
                <a:lnTo>
                  <a:pt x="460387" y="57251"/>
                </a:lnTo>
                <a:lnTo>
                  <a:pt x="460413" y="58674"/>
                </a:lnTo>
                <a:lnTo>
                  <a:pt x="470408" y="58674"/>
                </a:lnTo>
                <a:lnTo>
                  <a:pt x="470382" y="57251"/>
                </a:lnTo>
                <a:lnTo>
                  <a:pt x="470712" y="57251"/>
                </a:lnTo>
                <a:lnTo>
                  <a:pt x="467398" y="56349"/>
                </a:lnTo>
                <a:lnTo>
                  <a:pt x="467398" y="50215"/>
                </a:lnTo>
                <a:lnTo>
                  <a:pt x="471309" y="50215"/>
                </a:lnTo>
                <a:lnTo>
                  <a:pt x="474268" y="49758"/>
                </a:lnTo>
                <a:lnTo>
                  <a:pt x="476592" y="47739"/>
                </a:lnTo>
                <a:lnTo>
                  <a:pt x="478053" y="46456"/>
                </a:lnTo>
                <a:lnTo>
                  <a:pt x="478929" y="44551"/>
                </a:lnTo>
                <a:lnTo>
                  <a:pt x="478929" y="40005"/>
                </a:lnTo>
                <a:close/>
              </a:path>
              <a:path w="570230" h="212089">
                <a:moveTo>
                  <a:pt x="493014" y="115430"/>
                </a:moveTo>
                <a:lnTo>
                  <a:pt x="491566" y="113068"/>
                </a:lnTo>
                <a:lnTo>
                  <a:pt x="490042" y="110578"/>
                </a:lnTo>
                <a:lnTo>
                  <a:pt x="488823" y="110578"/>
                </a:lnTo>
                <a:lnTo>
                  <a:pt x="488823" y="119634"/>
                </a:lnTo>
                <a:lnTo>
                  <a:pt x="488823" y="125945"/>
                </a:lnTo>
                <a:lnTo>
                  <a:pt x="488670" y="127444"/>
                </a:lnTo>
                <a:lnTo>
                  <a:pt x="488619" y="128066"/>
                </a:lnTo>
                <a:lnTo>
                  <a:pt x="486143" y="131914"/>
                </a:lnTo>
                <a:lnTo>
                  <a:pt x="484301" y="132562"/>
                </a:lnTo>
                <a:lnTo>
                  <a:pt x="476631" y="132562"/>
                </a:lnTo>
                <a:lnTo>
                  <a:pt x="475538" y="127444"/>
                </a:lnTo>
                <a:lnTo>
                  <a:pt x="475538" y="118173"/>
                </a:lnTo>
                <a:lnTo>
                  <a:pt x="476631" y="113068"/>
                </a:lnTo>
                <a:lnTo>
                  <a:pt x="484301" y="113068"/>
                </a:lnTo>
                <a:lnTo>
                  <a:pt x="486143" y="113703"/>
                </a:lnTo>
                <a:lnTo>
                  <a:pt x="488619" y="117551"/>
                </a:lnTo>
                <a:lnTo>
                  <a:pt x="488823" y="119634"/>
                </a:lnTo>
                <a:lnTo>
                  <a:pt x="488823" y="110578"/>
                </a:lnTo>
                <a:lnTo>
                  <a:pt x="479171" y="110578"/>
                </a:lnTo>
                <a:lnTo>
                  <a:pt x="476211" y="111353"/>
                </a:lnTo>
                <a:lnTo>
                  <a:pt x="471982" y="116179"/>
                </a:lnTo>
                <a:lnTo>
                  <a:pt x="471398" y="119634"/>
                </a:lnTo>
                <a:lnTo>
                  <a:pt x="471398" y="130200"/>
                </a:lnTo>
                <a:lnTo>
                  <a:pt x="474383" y="135039"/>
                </a:lnTo>
                <a:lnTo>
                  <a:pt x="485228" y="135039"/>
                </a:lnTo>
                <a:lnTo>
                  <a:pt x="488302" y="134353"/>
                </a:lnTo>
                <a:lnTo>
                  <a:pt x="489877" y="132562"/>
                </a:lnTo>
                <a:lnTo>
                  <a:pt x="492506" y="129552"/>
                </a:lnTo>
                <a:lnTo>
                  <a:pt x="493014" y="125945"/>
                </a:lnTo>
                <a:lnTo>
                  <a:pt x="493014" y="115430"/>
                </a:lnTo>
                <a:close/>
              </a:path>
              <a:path w="570230" h="212089">
                <a:moveTo>
                  <a:pt x="499592" y="171323"/>
                </a:moveTo>
                <a:lnTo>
                  <a:pt x="496277" y="170421"/>
                </a:lnTo>
                <a:lnTo>
                  <a:pt x="496277" y="156794"/>
                </a:lnTo>
                <a:lnTo>
                  <a:pt x="496277" y="151244"/>
                </a:lnTo>
                <a:lnTo>
                  <a:pt x="498995" y="150444"/>
                </a:lnTo>
                <a:lnTo>
                  <a:pt x="499275" y="150444"/>
                </a:lnTo>
                <a:lnTo>
                  <a:pt x="499249" y="149034"/>
                </a:lnTo>
                <a:lnTo>
                  <a:pt x="489331" y="149034"/>
                </a:lnTo>
                <a:lnTo>
                  <a:pt x="489369" y="150444"/>
                </a:lnTo>
                <a:lnTo>
                  <a:pt x="492264" y="151244"/>
                </a:lnTo>
                <a:lnTo>
                  <a:pt x="492264" y="153098"/>
                </a:lnTo>
                <a:lnTo>
                  <a:pt x="481558" y="164769"/>
                </a:lnTo>
                <a:lnTo>
                  <a:pt x="481558" y="151244"/>
                </a:lnTo>
                <a:lnTo>
                  <a:pt x="484212" y="150444"/>
                </a:lnTo>
                <a:lnTo>
                  <a:pt x="484492" y="150444"/>
                </a:lnTo>
                <a:lnTo>
                  <a:pt x="484454" y="149034"/>
                </a:lnTo>
                <a:lnTo>
                  <a:pt x="474535" y="149034"/>
                </a:lnTo>
                <a:lnTo>
                  <a:pt x="474560" y="150444"/>
                </a:lnTo>
                <a:lnTo>
                  <a:pt x="477532" y="151244"/>
                </a:lnTo>
                <a:lnTo>
                  <a:pt x="477532" y="170421"/>
                </a:lnTo>
                <a:lnTo>
                  <a:pt x="474535" y="171323"/>
                </a:lnTo>
                <a:lnTo>
                  <a:pt x="474560" y="172732"/>
                </a:lnTo>
                <a:lnTo>
                  <a:pt x="484492" y="172732"/>
                </a:lnTo>
                <a:lnTo>
                  <a:pt x="484466" y="171323"/>
                </a:lnTo>
                <a:lnTo>
                  <a:pt x="484797" y="171323"/>
                </a:lnTo>
                <a:lnTo>
                  <a:pt x="481558" y="170421"/>
                </a:lnTo>
                <a:lnTo>
                  <a:pt x="481558" y="168503"/>
                </a:lnTo>
                <a:lnTo>
                  <a:pt x="484962" y="164769"/>
                </a:lnTo>
                <a:lnTo>
                  <a:pt x="492264" y="156794"/>
                </a:lnTo>
                <a:lnTo>
                  <a:pt x="492264" y="170421"/>
                </a:lnTo>
                <a:lnTo>
                  <a:pt x="489331" y="171323"/>
                </a:lnTo>
                <a:lnTo>
                  <a:pt x="489356" y="172732"/>
                </a:lnTo>
                <a:lnTo>
                  <a:pt x="499287" y="172732"/>
                </a:lnTo>
                <a:lnTo>
                  <a:pt x="499262" y="171323"/>
                </a:lnTo>
                <a:lnTo>
                  <a:pt x="499592" y="171323"/>
                </a:lnTo>
                <a:close/>
              </a:path>
              <a:path w="570230" h="212089">
                <a:moveTo>
                  <a:pt x="501078" y="56946"/>
                </a:moveTo>
                <a:lnTo>
                  <a:pt x="501065" y="56388"/>
                </a:lnTo>
                <a:lnTo>
                  <a:pt x="500964" y="51879"/>
                </a:lnTo>
                <a:lnTo>
                  <a:pt x="499122" y="51879"/>
                </a:lnTo>
                <a:lnTo>
                  <a:pt x="497586" y="55829"/>
                </a:lnTo>
                <a:lnTo>
                  <a:pt x="496468" y="56235"/>
                </a:lnTo>
                <a:lnTo>
                  <a:pt x="495287" y="56388"/>
                </a:lnTo>
                <a:lnTo>
                  <a:pt x="491756" y="56388"/>
                </a:lnTo>
                <a:lnTo>
                  <a:pt x="489927" y="55829"/>
                </a:lnTo>
                <a:lnTo>
                  <a:pt x="489686" y="55829"/>
                </a:lnTo>
                <a:lnTo>
                  <a:pt x="486486" y="51879"/>
                </a:lnTo>
                <a:lnTo>
                  <a:pt x="486156" y="49974"/>
                </a:lnTo>
                <a:lnTo>
                  <a:pt x="486029" y="44284"/>
                </a:lnTo>
                <a:lnTo>
                  <a:pt x="486537" y="41795"/>
                </a:lnTo>
                <a:lnTo>
                  <a:pt x="489546" y="37782"/>
                </a:lnTo>
                <a:lnTo>
                  <a:pt x="491388" y="37198"/>
                </a:lnTo>
                <a:lnTo>
                  <a:pt x="496481" y="37198"/>
                </a:lnTo>
                <a:lnTo>
                  <a:pt x="497560" y="37579"/>
                </a:lnTo>
                <a:lnTo>
                  <a:pt x="499071" y="41300"/>
                </a:lnTo>
                <a:lnTo>
                  <a:pt x="499668" y="41440"/>
                </a:lnTo>
                <a:lnTo>
                  <a:pt x="500227" y="41440"/>
                </a:lnTo>
                <a:lnTo>
                  <a:pt x="500799" y="41300"/>
                </a:lnTo>
                <a:lnTo>
                  <a:pt x="500862" y="37198"/>
                </a:lnTo>
                <a:lnTo>
                  <a:pt x="500837" y="36118"/>
                </a:lnTo>
                <a:lnTo>
                  <a:pt x="498678" y="34963"/>
                </a:lnTo>
                <a:lnTo>
                  <a:pt x="496227" y="34544"/>
                </a:lnTo>
                <a:lnTo>
                  <a:pt x="490461" y="34544"/>
                </a:lnTo>
                <a:lnTo>
                  <a:pt x="487375" y="35433"/>
                </a:lnTo>
                <a:lnTo>
                  <a:pt x="482739" y="40322"/>
                </a:lnTo>
                <a:lnTo>
                  <a:pt x="481876" y="43434"/>
                </a:lnTo>
                <a:lnTo>
                  <a:pt x="481876" y="49974"/>
                </a:lnTo>
                <a:lnTo>
                  <a:pt x="482574" y="53251"/>
                </a:lnTo>
                <a:lnTo>
                  <a:pt x="486943" y="58115"/>
                </a:lnTo>
                <a:lnTo>
                  <a:pt x="489864" y="59004"/>
                </a:lnTo>
                <a:lnTo>
                  <a:pt x="495846" y="59004"/>
                </a:lnTo>
                <a:lnTo>
                  <a:pt x="498563" y="58420"/>
                </a:lnTo>
                <a:lnTo>
                  <a:pt x="501078" y="56946"/>
                </a:lnTo>
                <a:close/>
              </a:path>
              <a:path w="570230" h="212089">
                <a:moveTo>
                  <a:pt x="502310" y="95275"/>
                </a:moveTo>
                <a:lnTo>
                  <a:pt x="498995" y="94373"/>
                </a:lnTo>
                <a:lnTo>
                  <a:pt x="498995" y="85432"/>
                </a:lnTo>
                <a:lnTo>
                  <a:pt x="498995" y="82943"/>
                </a:lnTo>
                <a:lnTo>
                  <a:pt x="498995" y="75209"/>
                </a:lnTo>
                <a:lnTo>
                  <a:pt x="501713" y="74396"/>
                </a:lnTo>
                <a:lnTo>
                  <a:pt x="501992" y="74396"/>
                </a:lnTo>
                <a:lnTo>
                  <a:pt x="501967" y="72999"/>
                </a:lnTo>
                <a:lnTo>
                  <a:pt x="492036" y="72999"/>
                </a:lnTo>
                <a:lnTo>
                  <a:pt x="492061" y="74396"/>
                </a:lnTo>
                <a:lnTo>
                  <a:pt x="494969" y="75209"/>
                </a:lnTo>
                <a:lnTo>
                  <a:pt x="494969" y="82943"/>
                </a:lnTo>
                <a:lnTo>
                  <a:pt x="484428" y="82943"/>
                </a:lnTo>
                <a:lnTo>
                  <a:pt x="484428" y="75209"/>
                </a:lnTo>
                <a:lnTo>
                  <a:pt x="487095" y="74396"/>
                </a:lnTo>
                <a:lnTo>
                  <a:pt x="487362" y="74396"/>
                </a:lnTo>
                <a:lnTo>
                  <a:pt x="487337" y="72999"/>
                </a:lnTo>
                <a:lnTo>
                  <a:pt x="477405" y="72999"/>
                </a:lnTo>
                <a:lnTo>
                  <a:pt x="477431" y="74396"/>
                </a:lnTo>
                <a:lnTo>
                  <a:pt x="480402" y="75209"/>
                </a:lnTo>
                <a:lnTo>
                  <a:pt x="480402" y="94373"/>
                </a:lnTo>
                <a:lnTo>
                  <a:pt x="477405" y="95275"/>
                </a:lnTo>
                <a:lnTo>
                  <a:pt x="477431" y="96697"/>
                </a:lnTo>
                <a:lnTo>
                  <a:pt x="487362" y="96697"/>
                </a:lnTo>
                <a:lnTo>
                  <a:pt x="487349" y="95275"/>
                </a:lnTo>
                <a:lnTo>
                  <a:pt x="487654" y="95275"/>
                </a:lnTo>
                <a:lnTo>
                  <a:pt x="484428" y="94373"/>
                </a:lnTo>
                <a:lnTo>
                  <a:pt x="484428" y="85432"/>
                </a:lnTo>
                <a:lnTo>
                  <a:pt x="494969" y="85432"/>
                </a:lnTo>
                <a:lnTo>
                  <a:pt x="494969" y="94373"/>
                </a:lnTo>
                <a:lnTo>
                  <a:pt x="492036" y="95275"/>
                </a:lnTo>
                <a:lnTo>
                  <a:pt x="492061" y="96697"/>
                </a:lnTo>
                <a:lnTo>
                  <a:pt x="501992" y="96697"/>
                </a:lnTo>
                <a:lnTo>
                  <a:pt x="501980" y="95275"/>
                </a:lnTo>
                <a:lnTo>
                  <a:pt x="502310" y="95275"/>
                </a:lnTo>
                <a:close/>
              </a:path>
              <a:path w="570230" h="212089">
                <a:moveTo>
                  <a:pt x="513588" y="104609"/>
                </a:moveTo>
                <a:lnTo>
                  <a:pt x="510959" y="104609"/>
                </a:lnTo>
                <a:lnTo>
                  <a:pt x="510959" y="104736"/>
                </a:lnTo>
                <a:lnTo>
                  <a:pt x="510794" y="106133"/>
                </a:lnTo>
                <a:lnTo>
                  <a:pt x="510159" y="107276"/>
                </a:lnTo>
                <a:lnTo>
                  <a:pt x="507682" y="107276"/>
                </a:lnTo>
                <a:lnTo>
                  <a:pt x="506717" y="106133"/>
                </a:lnTo>
                <a:lnTo>
                  <a:pt x="506336" y="104736"/>
                </a:lnTo>
                <a:lnTo>
                  <a:pt x="510959" y="104736"/>
                </a:lnTo>
                <a:lnTo>
                  <a:pt x="510959" y="104609"/>
                </a:lnTo>
                <a:lnTo>
                  <a:pt x="506298" y="104609"/>
                </a:lnTo>
                <a:lnTo>
                  <a:pt x="503783" y="104609"/>
                </a:lnTo>
                <a:lnTo>
                  <a:pt x="503796" y="106133"/>
                </a:lnTo>
                <a:lnTo>
                  <a:pt x="504151" y="107276"/>
                </a:lnTo>
                <a:lnTo>
                  <a:pt x="506095" y="109054"/>
                </a:lnTo>
                <a:lnTo>
                  <a:pt x="507390" y="109334"/>
                </a:lnTo>
                <a:lnTo>
                  <a:pt x="509993" y="109334"/>
                </a:lnTo>
                <a:lnTo>
                  <a:pt x="511060" y="109054"/>
                </a:lnTo>
                <a:lnTo>
                  <a:pt x="513168" y="107276"/>
                </a:lnTo>
                <a:lnTo>
                  <a:pt x="513588" y="106133"/>
                </a:lnTo>
                <a:lnTo>
                  <a:pt x="513588" y="104609"/>
                </a:lnTo>
                <a:close/>
              </a:path>
              <a:path w="570230" h="212089">
                <a:moveTo>
                  <a:pt x="521373" y="133299"/>
                </a:moveTo>
                <a:lnTo>
                  <a:pt x="518071" y="132397"/>
                </a:lnTo>
                <a:lnTo>
                  <a:pt x="518071" y="118770"/>
                </a:lnTo>
                <a:lnTo>
                  <a:pt x="518071" y="113220"/>
                </a:lnTo>
                <a:lnTo>
                  <a:pt x="520801" y="112420"/>
                </a:lnTo>
                <a:lnTo>
                  <a:pt x="521081" y="112420"/>
                </a:lnTo>
                <a:lnTo>
                  <a:pt x="521042" y="111023"/>
                </a:lnTo>
                <a:lnTo>
                  <a:pt x="511124" y="111023"/>
                </a:lnTo>
                <a:lnTo>
                  <a:pt x="511149" y="112420"/>
                </a:lnTo>
                <a:lnTo>
                  <a:pt x="514057" y="113220"/>
                </a:lnTo>
                <a:lnTo>
                  <a:pt x="514057" y="115074"/>
                </a:lnTo>
                <a:lnTo>
                  <a:pt x="503339" y="126758"/>
                </a:lnTo>
                <a:lnTo>
                  <a:pt x="503339" y="113220"/>
                </a:lnTo>
                <a:lnTo>
                  <a:pt x="506018" y="112420"/>
                </a:lnTo>
                <a:lnTo>
                  <a:pt x="506285" y="112420"/>
                </a:lnTo>
                <a:lnTo>
                  <a:pt x="506260" y="111023"/>
                </a:lnTo>
                <a:lnTo>
                  <a:pt x="496328" y="111023"/>
                </a:lnTo>
                <a:lnTo>
                  <a:pt x="496354" y="112420"/>
                </a:lnTo>
                <a:lnTo>
                  <a:pt x="499325" y="113220"/>
                </a:lnTo>
                <a:lnTo>
                  <a:pt x="499325" y="132397"/>
                </a:lnTo>
                <a:lnTo>
                  <a:pt x="496328" y="133299"/>
                </a:lnTo>
                <a:lnTo>
                  <a:pt x="496354" y="134708"/>
                </a:lnTo>
                <a:lnTo>
                  <a:pt x="506285" y="134708"/>
                </a:lnTo>
                <a:lnTo>
                  <a:pt x="506260" y="133299"/>
                </a:lnTo>
                <a:lnTo>
                  <a:pt x="506577" y="133299"/>
                </a:lnTo>
                <a:lnTo>
                  <a:pt x="503339" y="132397"/>
                </a:lnTo>
                <a:lnTo>
                  <a:pt x="503339" y="130479"/>
                </a:lnTo>
                <a:lnTo>
                  <a:pt x="506742" y="126758"/>
                </a:lnTo>
                <a:lnTo>
                  <a:pt x="514057" y="118770"/>
                </a:lnTo>
                <a:lnTo>
                  <a:pt x="514057" y="132397"/>
                </a:lnTo>
                <a:lnTo>
                  <a:pt x="511124" y="133299"/>
                </a:lnTo>
                <a:lnTo>
                  <a:pt x="511149" y="134708"/>
                </a:lnTo>
                <a:lnTo>
                  <a:pt x="521081" y="134708"/>
                </a:lnTo>
                <a:lnTo>
                  <a:pt x="521055" y="133299"/>
                </a:lnTo>
                <a:lnTo>
                  <a:pt x="521373" y="133299"/>
                </a:lnTo>
                <a:close/>
              </a:path>
              <a:path w="570230" h="212089">
                <a:moveTo>
                  <a:pt x="523100" y="34861"/>
                </a:moveTo>
                <a:lnTo>
                  <a:pt x="503186" y="34861"/>
                </a:lnTo>
                <a:lnTo>
                  <a:pt x="503288" y="40779"/>
                </a:lnTo>
                <a:lnTo>
                  <a:pt x="503859" y="40919"/>
                </a:lnTo>
                <a:lnTo>
                  <a:pt x="504380" y="40919"/>
                </a:lnTo>
                <a:lnTo>
                  <a:pt x="504990" y="40779"/>
                </a:lnTo>
                <a:lnTo>
                  <a:pt x="506361" y="37350"/>
                </a:lnTo>
                <a:lnTo>
                  <a:pt x="511111" y="37350"/>
                </a:lnTo>
                <a:lnTo>
                  <a:pt x="511111" y="56349"/>
                </a:lnTo>
                <a:lnTo>
                  <a:pt x="508114" y="57251"/>
                </a:lnTo>
                <a:lnTo>
                  <a:pt x="508139" y="58674"/>
                </a:lnTo>
                <a:lnTo>
                  <a:pt x="518134" y="58674"/>
                </a:lnTo>
                <a:lnTo>
                  <a:pt x="518121" y="57251"/>
                </a:lnTo>
                <a:lnTo>
                  <a:pt x="518452" y="57251"/>
                </a:lnTo>
                <a:lnTo>
                  <a:pt x="515137" y="56349"/>
                </a:lnTo>
                <a:lnTo>
                  <a:pt x="515137" y="37350"/>
                </a:lnTo>
                <a:lnTo>
                  <a:pt x="519887" y="37350"/>
                </a:lnTo>
                <a:lnTo>
                  <a:pt x="521258" y="40779"/>
                </a:lnTo>
                <a:lnTo>
                  <a:pt x="521855" y="40919"/>
                </a:lnTo>
                <a:lnTo>
                  <a:pt x="522401" y="40919"/>
                </a:lnTo>
                <a:lnTo>
                  <a:pt x="522986" y="40779"/>
                </a:lnTo>
                <a:lnTo>
                  <a:pt x="523100" y="37350"/>
                </a:lnTo>
                <a:lnTo>
                  <a:pt x="523100" y="34861"/>
                </a:lnTo>
                <a:close/>
              </a:path>
              <a:path w="570230" h="212089">
                <a:moveTo>
                  <a:pt x="529971" y="95275"/>
                </a:moveTo>
                <a:lnTo>
                  <a:pt x="526656" y="94373"/>
                </a:lnTo>
                <a:lnTo>
                  <a:pt x="526656" y="80746"/>
                </a:lnTo>
                <a:lnTo>
                  <a:pt x="526656" y="75209"/>
                </a:lnTo>
                <a:lnTo>
                  <a:pt x="529386" y="74396"/>
                </a:lnTo>
                <a:lnTo>
                  <a:pt x="529666" y="74396"/>
                </a:lnTo>
                <a:lnTo>
                  <a:pt x="529640" y="72999"/>
                </a:lnTo>
                <a:lnTo>
                  <a:pt x="519709" y="72999"/>
                </a:lnTo>
                <a:lnTo>
                  <a:pt x="519734" y="74396"/>
                </a:lnTo>
                <a:lnTo>
                  <a:pt x="522643" y="75209"/>
                </a:lnTo>
                <a:lnTo>
                  <a:pt x="522643" y="77063"/>
                </a:lnTo>
                <a:lnTo>
                  <a:pt x="511937" y="88734"/>
                </a:lnTo>
                <a:lnTo>
                  <a:pt x="511937" y="75209"/>
                </a:lnTo>
                <a:lnTo>
                  <a:pt x="514604" y="74396"/>
                </a:lnTo>
                <a:lnTo>
                  <a:pt x="514870" y="74396"/>
                </a:lnTo>
                <a:lnTo>
                  <a:pt x="514845" y="72999"/>
                </a:lnTo>
                <a:lnTo>
                  <a:pt x="504913" y="72999"/>
                </a:lnTo>
                <a:lnTo>
                  <a:pt x="504939" y="74396"/>
                </a:lnTo>
                <a:lnTo>
                  <a:pt x="507911" y="75209"/>
                </a:lnTo>
                <a:lnTo>
                  <a:pt x="507911" y="94373"/>
                </a:lnTo>
                <a:lnTo>
                  <a:pt x="504913" y="95275"/>
                </a:lnTo>
                <a:lnTo>
                  <a:pt x="504939" y="96697"/>
                </a:lnTo>
                <a:lnTo>
                  <a:pt x="514870" y="96697"/>
                </a:lnTo>
                <a:lnTo>
                  <a:pt x="514858" y="95275"/>
                </a:lnTo>
                <a:lnTo>
                  <a:pt x="515162" y="95275"/>
                </a:lnTo>
                <a:lnTo>
                  <a:pt x="511937" y="94373"/>
                </a:lnTo>
                <a:lnTo>
                  <a:pt x="511937" y="92456"/>
                </a:lnTo>
                <a:lnTo>
                  <a:pt x="515340" y="88734"/>
                </a:lnTo>
                <a:lnTo>
                  <a:pt x="522643" y="80746"/>
                </a:lnTo>
                <a:lnTo>
                  <a:pt x="522643" y="94373"/>
                </a:lnTo>
                <a:lnTo>
                  <a:pt x="519709" y="95275"/>
                </a:lnTo>
                <a:lnTo>
                  <a:pt x="519734" y="96697"/>
                </a:lnTo>
                <a:lnTo>
                  <a:pt x="529666" y="96697"/>
                </a:lnTo>
                <a:lnTo>
                  <a:pt x="529640" y="95275"/>
                </a:lnTo>
                <a:lnTo>
                  <a:pt x="529971" y="95275"/>
                </a:lnTo>
                <a:close/>
              </a:path>
              <a:path w="570230" h="212089">
                <a:moveTo>
                  <a:pt x="544893" y="49885"/>
                </a:moveTo>
                <a:lnTo>
                  <a:pt x="544385" y="48514"/>
                </a:lnTo>
                <a:lnTo>
                  <a:pt x="543255" y="47447"/>
                </a:lnTo>
                <a:lnTo>
                  <a:pt x="542251" y="46469"/>
                </a:lnTo>
                <a:lnTo>
                  <a:pt x="541007" y="45986"/>
                </a:lnTo>
                <a:lnTo>
                  <a:pt x="540715" y="45961"/>
                </a:lnTo>
                <a:lnTo>
                  <a:pt x="540715" y="50533"/>
                </a:lnTo>
                <a:lnTo>
                  <a:pt x="540715" y="53200"/>
                </a:lnTo>
                <a:lnTo>
                  <a:pt x="540372" y="54508"/>
                </a:lnTo>
                <a:lnTo>
                  <a:pt x="537832" y="56045"/>
                </a:lnTo>
                <a:lnTo>
                  <a:pt x="535851" y="56184"/>
                </a:lnTo>
                <a:lnTo>
                  <a:pt x="532358" y="56184"/>
                </a:lnTo>
                <a:lnTo>
                  <a:pt x="532358" y="47447"/>
                </a:lnTo>
                <a:lnTo>
                  <a:pt x="536536" y="47447"/>
                </a:lnTo>
                <a:lnTo>
                  <a:pt x="537972" y="47586"/>
                </a:lnTo>
                <a:lnTo>
                  <a:pt x="540372" y="49225"/>
                </a:lnTo>
                <a:lnTo>
                  <a:pt x="540715" y="50533"/>
                </a:lnTo>
                <a:lnTo>
                  <a:pt x="540715" y="45961"/>
                </a:lnTo>
                <a:lnTo>
                  <a:pt x="539648" y="45834"/>
                </a:lnTo>
                <a:lnTo>
                  <a:pt x="540689" y="45529"/>
                </a:lnTo>
                <a:lnTo>
                  <a:pt x="541604" y="44970"/>
                </a:lnTo>
                <a:lnTo>
                  <a:pt x="543090" y="43180"/>
                </a:lnTo>
                <a:lnTo>
                  <a:pt x="543471" y="42113"/>
                </a:lnTo>
                <a:lnTo>
                  <a:pt x="543496" y="37350"/>
                </a:lnTo>
                <a:lnTo>
                  <a:pt x="543496" y="35737"/>
                </a:lnTo>
                <a:lnTo>
                  <a:pt x="539305" y="35013"/>
                </a:lnTo>
                <a:lnTo>
                  <a:pt x="539305" y="39903"/>
                </a:lnTo>
                <a:lnTo>
                  <a:pt x="539305" y="42113"/>
                </a:lnTo>
                <a:lnTo>
                  <a:pt x="539026" y="43180"/>
                </a:lnTo>
                <a:lnTo>
                  <a:pt x="537184" y="44754"/>
                </a:lnTo>
                <a:lnTo>
                  <a:pt x="535089" y="44970"/>
                </a:lnTo>
                <a:lnTo>
                  <a:pt x="532358" y="44970"/>
                </a:lnTo>
                <a:lnTo>
                  <a:pt x="532358" y="37350"/>
                </a:lnTo>
                <a:lnTo>
                  <a:pt x="535406" y="37350"/>
                </a:lnTo>
                <a:lnTo>
                  <a:pt x="537044" y="37477"/>
                </a:lnTo>
                <a:lnTo>
                  <a:pt x="539026" y="38849"/>
                </a:lnTo>
                <a:lnTo>
                  <a:pt x="539305" y="39903"/>
                </a:lnTo>
                <a:lnTo>
                  <a:pt x="539305" y="35013"/>
                </a:lnTo>
                <a:lnTo>
                  <a:pt x="539102" y="34975"/>
                </a:lnTo>
                <a:lnTo>
                  <a:pt x="525335" y="34975"/>
                </a:lnTo>
                <a:lnTo>
                  <a:pt x="525360" y="36372"/>
                </a:lnTo>
                <a:lnTo>
                  <a:pt x="528332" y="37185"/>
                </a:lnTo>
                <a:lnTo>
                  <a:pt x="528332" y="56349"/>
                </a:lnTo>
                <a:lnTo>
                  <a:pt x="525335" y="57251"/>
                </a:lnTo>
                <a:lnTo>
                  <a:pt x="525360" y="58674"/>
                </a:lnTo>
                <a:lnTo>
                  <a:pt x="537019" y="58674"/>
                </a:lnTo>
                <a:lnTo>
                  <a:pt x="539813" y="58051"/>
                </a:lnTo>
                <a:lnTo>
                  <a:pt x="540867" y="57658"/>
                </a:lnTo>
                <a:lnTo>
                  <a:pt x="542785" y="56553"/>
                </a:lnTo>
                <a:lnTo>
                  <a:pt x="543140" y="56184"/>
                </a:lnTo>
                <a:lnTo>
                  <a:pt x="543534" y="55803"/>
                </a:lnTo>
                <a:lnTo>
                  <a:pt x="544677" y="53797"/>
                </a:lnTo>
                <a:lnTo>
                  <a:pt x="544791" y="53200"/>
                </a:lnTo>
                <a:lnTo>
                  <a:pt x="544893" y="49885"/>
                </a:lnTo>
                <a:close/>
              </a:path>
              <a:path w="570230" h="212089">
                <a:moveTo>
                  <a:pt x="554253" y="95275"/>
                </a:moveTo>
                <a:lnTo>
                  <a:pt x="551002" y="94399"/>
                </a:lnTo>
                <a:lnTo>
                  <a:pt x="550938" y="87236"/>
                </a:lnTo>
                <a:lnTo>
                  <a:pt x="550938" y="84810"/>
                </a:lnTo>
                <a:lnTo>
                  <a:pt x="550938" y="75374"/>
                </a:lnTo>
                <a:lnTo>
                  <a:pt x="550938" y="75209"/>
                </a:lnTo>
                <a:lnTo>
                  <a:pt x="553935" y="74320"/>
                </a:lnTo>
                <a:lnTo>
                  <a:pt x="553910" y="72885"/>
                </a:lnTo>
                <a:lnTo>
                  <a:pt x="546912" y="72885"/>
                </a:lnTo>
                <a:lnTo>
                  <a:pt x="546912" y="75374"/>
                </a:lnTo>
                <a:lnTo>
                  <a:pt x="546912" y="84810"/>
                </a:lnTo>
                <a:lnTo>
                  <a:pt x="544347" y="84810"/>
                </a:lnTo>
                <a:lnTo>
                  <a:pt x="542175" y="84645"/>
                </a:lnTo>
                <a:lnTo>
                  <a:pt x="539635" y="82931"/>
                </a:lnTo>
                <a:lnTo>
                  <a:pt x="539343" y="81826"/>
                </a:lnTo>
                <a:lnTo>
                  <a:pt x="539280" y="78803"/>
                </a:lnTo>
                <a:lnTo>
                  <a:pt x="539635" y="77431"/>
                </a:lnTo>
                <a:lnTo>
                  <a:pt x="542086" y="75565"/>
                </a:lnTo>
                <a:lnTo>
                  <a:pt x="544042" y="75374"/>
                </a:lnTo>
                <a:lnTo>
                  <a:pt x="546912" y="75374"/>
                </a:lnTo>
                <a:lnTo>
                  <a:pt x="546912" y="72885"/>
                </a:lnTo>
                <a:lnTo>
                  <a:pt x="540753" y="72885"/>
                </a:lnTo>
                <a:lnTo>
                  <a:pt x="535165" y="74104"/>
                </a:lnTo>
                <a:lnTo>
                  <a:pt x="535165" y="81826"/>
                </a:lnTo>
                <a:lnTo>
                  <a:pt x="535533" y="82931"/>
                </a:lnTo>
                <a:lnTo>
                  <a:pt x="535660" y="83286"/>
                </a:lnTo>
                <a:lnTo>
                  <a:pt x="537933" y="85775"/>
                </a:lnTo>
                <a:lnTo>
                  <a:pt x="539623" y="86271"/>
                </a:lnTo>
                <a:lnTo>
                  <a:pt x="541299" y="86410"/>
                </a:lnTo>
                <a:lnTo>
                  <a:pt x="540334" y="86741"/>
                </a:lnTo>
                <a:lnTo>
                  <a:pt x="539559" y="87376"/>
                </a:lnTo>
                <a:lnTo>
                  <a:pt x="538949" y="88226"/>
                </a:lnTo>
                <a:lnTo>
                  <a:pt x="534377" y="94399"/>
                </a:lnTo>
                <a:lnTo>
                  <a:pt x="531609" y="95275"/>
                </a:lnTo>
                <a:lnTo>
                  <a:pt x="531634" y="96697"/>
                </a:lnTo>
                <a:lnTo>
                  <a:pt x="537743" y="96697"/>
                </a:lnTo>
                <a:lnTo>
                  <a:pt x="543725" y="88493"/>
                </a:lnTo>
                <a:lnTo>
                  <a:pt x="544309" y="87744"/>
                </a:lnTo>
                <a:lnTo>
                  <a:pt x="545160" y="87236"/>
                </a:lnTo>
                <a:lnTo>
                  <a:pt x="546912" y="87236"/>
                </a:lnTo>
                <a:lnTo>
                  <a:pt x="546874" y="94399"/>
                </a:lnTo>
                <a:lnTo>
                  <a:pt x="544017" y="95275"/>
                </a:lnTo>
                <a:lnTo>
                  <a:pt x="544042" y="96697"/>
                </a:lnTo>
                <a:lnTo>
                  <a:pt x="553935" y="96697"/>
                </a:lnTo>
                <a:lnTo>
                  <a:pt x="553923" y="95275"/>
                </a:lnTo>
                <a:lnTo>
                  <a:pt x="554253" y="95275"/>
                </a:lnTo>
                <a:close/>
              </a:path>
              <a:path w="570230" h="212089">
                <a:moveTo>
                  <a:pt x="569722" y="39395"/>
                </a:moveTo>
                <a:lnTo>
                  <a:pt x="568274" y="37020"/>
                </a:lnTo>
                <a:lnTo>
                  <a:pt x="566750" y="34544"/>
                </a:lnTo>
                <a:lnTo>
                  <a:pt x="565531" y="34544"/>
                </a:lnTo>
                <a:lnTo>
                  <a:pt x="565531" y="43586"/>
                </a:lnTo>
                <a:lnTo>
                  <a:pt x="565531" y="49898"/>
                </a:lnTo>
                <a:lnTo>
                  <a:pt x="565391" y="51409"/>
                </a:lnTo>
                <a:lnTo>
                  <a:pt x="565327" y="52031"/>
                </a:lnTo>
                <a:lnTo>
                  <a:pt x="562851" y="55867"/>
                </a:lnTo>
                <a:lnTo>
                  <a:pt x="561022" y="56515"/>
                </a:lnTo>
                <a:lnTo>
                  <a:pt x="553339" y="56515"/>
                </a:lnTo>
                <a:lnTo>
                  <a:pt x="552259" y="51409"/>
                </a:lnTo>
                <a:lnTo>
                  <a:pt x="552259" y="42125"/>
                </a:lnTo>
                <a:lnTo>
                  <a:pt x="553339" y="37020"/>
                </a:lnTo>
                <a:lnTo>
                  <a:pt x="561022" y="37020"/>
                </a:lnTo>
                <a:lnTo>
                  <a:pt x="562851" y="37668"/>
                </a:lnTo>
                <a:lnTo>
                  <a:pt x="565327" y="41503"/>
                </a:lnTo>
                <a:lnTo>
                  <a:pt x="565531" y="43586"/>
                </a:lnTo>
                <a:lnTo>
                  <a:pt x="565531" y="34544"/>
                </a:lnTo>
                <a:lnTo>
                  <a:pt x="555879" y="34544"/>
                </a:lnTo>
                <a:lnTo>
                  <a:pt x="552932" y="35318"/>
                </a:lnTo>
                <a:lnTo>
                  <a:pt x="548690" y="40144"/>
                </a:lnTo>
                <a:lnTo>
                  <a:pt x="548106" y="43586"/>
                </a:lnTo>
                <a:lnTo>
                  <a:pt x="548106" y="54165"/>
                </a:lnTo>
                <a:lnTo>
                  <a:pt x="551103" y="59004"/>
                </a:lnTo>
                <a:lnTo>
                  <a:pt x="561936" y="59004"/>
                </a:lnTo>
                <a:lnTo>
                  <a:pt x="565023" y="58318"/>
                </a:lnTo>
                <a:lnTo>
                  <a:pt x="566585" y="56515"/>
                </a:lnTo>
                <a:lnTo>
                  <a:pt x="569214" y="53517"/>
                </a:lnTo>
                <a:lnTo>
                  <a:pt x="569722" y="49898"/>
                </a:lnTo>
                <a:lnTo>
                  <a:pt x="569722" y="39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3" y="3048005"/>
            <a:ext cx="243832" cy="24383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-3" y="0"/>
            <a:ext cx="243832" cy="24383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39845" y="0"/>
            <a:ext cx="243831" cy="24383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39845" y="3048005"/>
            <a:ext cx="243831" cy="2438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541" y="112470"/>
            <a:ext cx="4958080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1087" y="883921"/>
            <a:ext cx="5346065" cy="2162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238883" y="3064954"/>
            <a:ext cx="2107184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247" y="3064954"/>
            <a:ext cx="1514538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300241" y="3082278"/>
            <a:ext cx="154939" cy="125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45.png"/><Relationship Id="rId4" Type="http://schemas.openxmlformats.org/officeDocument/2006/relationships/image" Target="../media/image7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" y="123825"/>
            <a:ext cx="3255645" cy="96964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80"/>
              </a:spcBef>
            </a:pPr>
            <a:r>
              <a:rPr sz="2200" dirty="0">
                <a:solidFill>
                  <a:srgbClr val="FFFFFF"/>
                </a:solidFill>
              </a:rPr>
              <a:t>О</a:t>
            </a:r>
            <a:r>
              <a:rPr sz="2200" spc="35" dirty="0">
                <a:solidFill>
                  <a:srgbClr val="FFFFFF"/>
                </a:solidFill>
              </a:rPr>
              <a:t> </a:t>
            </a:r>
            <a:r>
              <a:rPr sz="2200" spc="50" dirty="0">
                <a:solidFill>
                  <a:srgbClr val="FFFFFF"/>
                </a:solidFill>
              </a:rPr>
              <a:t>реализации </a:t>
            </a:r>
            <a:r>
              <a:rPr sz="2200" spc="-10" dirty="0">
                <a:solidFill>
                  <a:srgbClr val="FFFFFF"/>
                </a:solidFill>
              </a:rPr>
              <a:t>профориентационных мероприятий</a:t>
            </a:r>
            <a:endParaRPr sz="22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8100" y="294643"/>
            <a:ext cx="3218509" cy="29971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32" y="746758"/>
            <a:ext cx="2550795" cy="1472565"/>
          </a:xfrm>
          <a:custGeom>
            <a:avLst/>
            <a:gdLst/>
            <a:ahLst/>
            <a:cxnLst/>
            <a:rect l="l" t="t" r="r" b="b"/>
            <a:pathLst>
              <a:path w="2550795" h="1472564">
                <a:moveTo>
                  <a:pt x="2438720" y="0"/>
                </a:moveTo>
                <a:lnTo>
                  <a:pt x="112043" y="0"/>
                </a:lnTo>
                <a:lnTo>
                  <a:pt x="68538" y="8841"/>
                </a:lnTo>
                <a:lnTo>
                  <a:pt x="32912" y="32915"/>
                </a:lnTo>
                <a:lnTo>
                  <a:pt x="8840" y="68543"/>
                </a:lnTo>
                <a:lnTo>
                  <a:pt x="0" y="112047"/>
                </a:lnTo>
                <a:lnTo>
                  <a:pt x="0" y="1359936"/>
                </a:lnTo>
                <a:lnTo>
                  <a:pt x="8840" y="1403438"/>
                </a:lnTo>
                <a:lnTo>
                  <a:pt x="32912" y="1439064"/>
                </a:lnTo>
                <a:lnTo>
                  <a:pt x="68538" y="1463137"/>
                </a:lnTo>
                <a:lnTo>
                  <a:pt x="112043" y="1471978"/>
                </a:lnTo>
                <a:lnTo>
                  <a:pt x="2438720" y="1471978"/>
                </a:lnTo>
                <a:lnTo>
                  <a:pt x="2482222" y="1463137"/>
                </a:lnTo>
                <a:lnTo>
                  <a:pt x="2517847" y="1439064"/>
                </a:lnTo>
                <a:lnTo>
                  <a:pt x="2541918" y="1403438"/>
                </a:lnTo>
                <a:lnTo>
                  <a:pt x="2550759" y="1359936"/>
                </a:lnTo>
                <a:lnTo>
                  <a:pt x="2550759" y="112047"/>
                </a:lnTo>
                <a:lnTo>
                  <a:pt x="2541918" y="68543"/>
                </a:lnTo>
                <a:lnTo>
                  <a:pt x="2517847" y="32915"/>
                </a:lnTo>
                <a:lnTo>
                  <a:pt x="2482222" y="8841"/>
                </a:lnTo>
                <a:lnTo>
                  <a:pt x="2438720" y="0"/>
                </a:lnTo>
                <a:close/>
              </a:path>
            </a:pathLst>
          </a:custGeom>
          <a:solidFill>
            <a:srgbClr val="E6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311" y="746758"/>
            <a:ext cx="2813724" cy="20300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801" y="182880"/>
            <a:ext cx="380998" cy="3809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Профобучение</a:t>
            </a:r>
          </a:p>
        </p:txBody>
      </p:sp>
      <p:sp>
        <p:nvSpPr>
          <p:cNvPr id="6" name="object 6"/>
          <p:cNvSpPr/>
          <p:nvPr/>
        </p:nvSpPr>
        <p:spPr>
          <a:xfrm>
            <a:off x="548632" y="2340662"/>
            <a:ext cx="2550795" cy="436245"/>
          </a:xfrm>
          <a:custGeom>
            <a:avLst/>
            <a:gdLst/>
            <a:ahLst/>
            <a:cxnLst/>
            <a:rect l="l" t="t" r="r" b="b"/>
            <a:pathLst>
              <a:path w="2550795" h="436244">
                <a:moveTo>
                  <a:pt x="2428840" y="0"/>
                </a:moveTo>
                <a:lnTo>
                  <a:pt x="121921" y="0"/>
                </a:lnTo>
                <a:lnTo>
                  <a:pt x="74579" y="9619"/>
                </a:lnTo>
                <a:lnTo>
                  <a:pt x="35812" y="35812"/>
                </a:lnTo>
                <a:lnTo>
                  <a:pt x="9619" y="74579"/>
                </a:lnTo>
                <a:lnTo>
                  <a:pt x="0" y="121921"/>
                </a:lnTo>
                <a:lnTo>
                  <a:pt x="0" y="314204"/>
                </a:lnTo>
                <a:lnTo>
                  <a:pt x="9619" y="361543"/>
                </a:lnTo>
                <a:lnTo>
                  <a:pt x="35812" y="400309"/>
                </a:lnTo>
                <a:lnTo>
                  <a:pt x="74579" y="426502"/>
                </a:lnTo>
                <a:lnTo>
                  <a:pt x="121921" y="436121"/>
                </a:lnTo>
                <a:lnTo>
                  <a:pt x="2428840" y="436121"/>
                </a:lnTo>
                <a:lnTo>
                  <a:pt x="2476180" y="426502"/>
                </a:lnTo>
                <a:lnTo>
                  <a:pt x="2514946" y="400309"/>
                </a:lnTo>
                <a:lnTo>
                  <a:pt x="2541139" y="361543"/>
                </a:lnTo>
                <a:lnTo>
                  <a:pt x="2550759" y="314204"/>
                </a:lnTo>
                <a:lnTo>
                  <a:pt x="2550759" y="121921"/>
                </a:lnTo>
                <a:lnTo>
                  <a:pt x="2541139" y="74579"/>
                </a:lnTo>
                <a:lnTo>
                  <a:pt x="2514946" y="35812"/>
                </a:lnTo>
                <a:lnTo>
                  <a:pt x="2476180" y="9619"/>
                </a:lnTo>
                <a:lnTo>
                  <a:pt x="2428840" y="0"/>
                </a:lnTo>
                <a:close/>
              </a:path>
            </a:pathLst>
          </a:custGeom>
          <a:solidFill>
            <a:srgbClr val="B9F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5279" y="749045"/>
            <a:ext cx="2354580" cy="19354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675"/>
              </a:spcBef>
            </a:pPr>
            <a:r>
              <a:rPr sz="1000" b="1" dirty="0">
                <a:latin typeface="Arial"/>
                <a:cs typeface="Arial"/>
              </a:rPr>
              <a:t>Первая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профессия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еще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в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школе:</a:t>
            </a:r>
            <a:endParaRPr sz="1000">
              <a:latin typeface="Arial"/>
              <a:cs typeface="Arial"/>
            </a:endParaRPr>
          </a:p>
          <a:p>
            <a:pPr marL="112395" marR="71120" indent="-90805">
              <a:lnSpc>
                <a:spcPct val="102200"/>
              </a:lnSpc>
              <a:spcBef>
                <a:spcPts val="500"/>
              </a:spcBef>
              <a:buClr>
                <a:srgbClr val="AB8EFF"/>
              </a:buClr>
              <a:buChar char="•"/>
              <a:tabLst>
                <a:tab pos="112395" algn="l"/>
              </a:tabLst>
            </a:pPr>
            <a:r>
              <a:rPr sz="900" spc="-10" dirty="0">
                <a:latin typeface="Lucida Sans Unicode"/>
                <a:cs typeface="Lucida Sans Unicode"/>
              </a:rPr>
              <a:t>школьник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обучается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-35" dirty="0">
                <a:latin typeface="Lucida Sans Unicode"/>
                <a:cs typeface="Lucida Sans Unicode"/>
              </a:rPr>
              <a:t>по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программе профессионального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обучения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на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базе </a:t>
            </a:r>
            <a:r>
              <a:rPr sz="900" dirty="0">
                <a:latin typeface="Lucida Sans Unicode"/>
                <a:cs typeface="Lucida Sans Unicode"/>
              </a:rPr>
              <a:t>колледжа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-30" dirty="0">
                <a:latin typeface="Lucida Sans Unicode"/>
                <a:cs typeface="Lucida Sans Unicode"/>
              </a:rPr>
              <a:t>и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сдает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квалификационный экзамен, </a:t>
            </a:r>
            <a:r>
              <a:rPr sz="900" dirty="0">
                <a:latin typeface="Lucida Sans Unicode"/>
                <a:cs typeface="Lucida Sans Unicode"/>
              </a:rPr>
              <a:t>получая</a:t>
            </a:r>
            <a:r>
              <a:rPr sz="900" spc="-10" dirty="0">
                <a:latin typeface="Lucida Sans Unicode"/>
                <a:cs typeface="Lucida Sans Unicode"/>
              </a:rPr>
              <a:t> свидетельство</a:t>
            </a:r>
            <a:endParaRPr sz="900">
              <a:latin typeface="Lucida Sans Unicode"/>
              <a:cs typeface="Lucida Sans Unicode"/>
            </a:endParaRPr>
          </a:p>
          <a:p>
            <a:pPr marL="112395">
              <a:lnSpc>
                <a:spcPct val="100000"/>
              </a:lnSpc>
              <a:spcBef>
                <a:spcPts val="20"/>
              </a:spcBef>
            </a:pPr>
            <a:r>
              <a:rPr sz="900" spc="-30" dirty="0">
                <a:latin typeface="Lucida Sans Unicode"/>
                <a:cs typeface="Lucida Sans Unicode"/>
              </a:rPr>
              <a:t>о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профессии</a:t>
            </a:r>
            <a:endParaRPr sz="900">
              <a:latin typeface="Lucida Sans Unicode"/>
              <a:cs typeface="Lucida Sans Unicode"/>
            </a:endParaRPr>
          </a:p>
          <a:p>
            <a:pPr marL="112395" marR="5080" indent="-90805">
              <a:lnSpc>
                <a:spcPct val="102200"/>
              </a:lnSpc>
              <a:spcBef>
                <a:spcPts val="490"/>
              </a:spcBef>
              <a:buClr>
                <a:srgbClr val="AB8EFF"/>
              </a:buClr>
              <a:buChar char="•"/>
              <a:tabLst>
                <a:tab pos="112395" algn="l"/>
              </a:tabLst>
            </a:pPr>
            <a:r>
              <a:rPr sz="900" spc="-10" dirty="0">
                <a:latin typeface="Lucida Sans Unicode"/>
                <a:cs typeface="Lucida Sans Unicode"/>
              </a:rPr>
              <a:t>формат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основан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на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опыте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организации учебно-</a:t>
            </a:r>
            <a:r>
              <a:rPr sz="900" spc="-25" dirty="0">
                <a:latin typeface="Lucida Sans Unicode"/>
                <a:cs typeface="Lucida Sans Unicode"/>
              </a:rPr>
              <a:t>производственных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комбинатов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212090" indent="-199390">
              <a:lnSpc>
                <a:spcPct val="100000"/>
              </a:lnSpc>
              <a:buChar char="&gt;"/>
              <a:tabLst>
                <a:tab pos="212090" algn="l"/>
              </a:tabLst>
            </a:pPr>
            <a:r>
              <a:rPr sz="1800" b="1" spc="80" dirty="0">
                <a:latin typeface="Arial"/>
                <a:cs typeface="Arial"/>
              </a:rPr>
              <a:t>96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80" dirty="0">
                <a:latin typeface="Arial"/>
                <a:cs typeface="Arial"/>
              </a:rPr>
              <a:t>000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обучающихся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1" y="182880"/>
            <a:ext cx="380998" cy="380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Профильные</a:t>
            </a:r>
            <a:r>
              <a:rPr spc="155" dirty="0"/>
              <a:t> </a:t>
            </a:r>
            <a:r>
              <a:rPr dirty="0"/>
              <a:t>предпрофессиональные</a:t>
            </a:r>
            <a:r>
              <a:rPr spc="160" dirty="0"/>
              <a:t> </a:t>
            </a:r>
            <a:r>
              <a:rPr spc="-10" dirty="0"/>
              <a:t>классы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8230" y="746758"/>
            <a:ext cx="2516805" cy="218840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48632" y="746758"/>
            <a:ext cx="1858010" cy="648335"/>
          </a:xfrm>
          <a:custGeom>
            <a:avLst/>
            <a:gdLst/>
            <a:ahLst/>
            <a:cxnLst/>
            <a:rect l="l" t="t" r="r" b="b"/>
            <a:pathLst>
              <a:path w="1858010" h="648335">
                <a:moveTo>
                  <a:pt x="1735895" y="0"/>
                </a:moveTo>
                <a:lnTo>
                  <a:pt x="121921" y="0"/>
                </a:lnTo>
                <a:lnTo>
                  <a:pt x="74579" y="9620"/>
                </a:lnTo>
                <a:lnTo>
                  <a:pt x="35812" y="35814"/>
                </a:lnTo>
                <a:lnTo>
                  <a:pt x="9619" y="74581"/>
                </a:lnTo>
                <a:lnTo>
                  <a:pt x="0" y="121921"/>
                </a:lnTo>
                <a:lnTo>
                  <a:pt x="0" y="526272"/>
                </a:lnTo>
                <a:lnTo>
                  <a:pt x="9619" y="573610"/>
                </a:lnTo>
                <a:lnTo>
                  <a:pt x="35812" y="612375"/>
                </a:lnTo>
                <a:lnTo>
                  <a:pt x="74579" y="638568"/>
                </a:lnTo>
                <a:lnTo>
                  <a:pt x="121921" y="648187"/>
                </a:lnTo>
                <a:lnTo>
                  <a:pt x="1735895" y="648187"/>
                </a:lnTo>
                <a:lnTo>
                  <a:pt x="1783235" y="638568"/>
                </a:lnTo>
                <a:lnTo>
                  <a:pt x="1822000" y="612375"/>
                </a:lnTo>
                <a:lnTo>
                  <a:pt x="1848193" y="573610"/>
                </a:lnTo>
                <a:lnTo>
                  <a:pt x="1857813" y="526272"/>
                </a:lnTo>
                <a:lnTo>
                  <a:pt x="1857813" y="121921"/>
                </a:lnTo>
                <a:lnTo>
                  <a:pt x="1848193" y="74581"/>
                </a:lnTo>
                <a:lnTo>
                  <a:pt x="1822000" y="35814"/>
                </a:lnTo>
                <a:lnTo>
                  <a:pt x="1783235" y="9620"/>
                </a:lnTo>
                <a:lnTo>
                  <a:pt x="1735895" y="0"/>
                </a:lnTo>
                <a:close/>
              </a:path>
            </a:pathLst>
          </a:custGeom>
          <a:solidFill>
            <a:srgbClr val="F1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32" y="2286975"/>
            <a:ext cx="868044" cy="648335"/>
          </a:xfrm>
          <a:custGeom>
            <a:avLst/>
            <a:gdLst/>
            <a:ahLst/>
            <a:cxnLst/>
            <a:rect l="l" t="t" r="r" b="b"/>
            <a:pathLst>
              <a:path w="868044" h="648335">
                <a:moveTo>
                  <a:pt x="746024" y="0"/>
                </a:moveTo>
                <a:lnTo>
                  <a:pt x="121917" y="0"/>
                </a:lnTo>
                <a:lnTo>
                  <a:pt x="74578" y="9620"/>
                </a:lnTo>
                <a:lnTo>
                  <a:pt x="35812" y="35814"/>
                </a:lnTo>
                <a:lnTo>
                  <a:pt x="9619" y="74581"/>
                </a:lnTo>
                <a:lnTo>
                  <a:pt x="0" y="121921"/>
                </a:lnTo>
                <a:lnTo>
                  <a:pt x="0" y="526274"/>
                </a:lnTo>
                <a:lnTo>
                  <a:pt x="9619" y="573611"/>
                </a:lnTo>
                <a:lnTo>
                  <a:pt x="35812" y="612375"/>
                </a:lnTo>
                <a:lnTo>
                  <a:pt x="74578" y="638568"/>
                </a:lnTo>
                <a:lnTo>
                  <a:pt x="121917" y="648187"/>
                </a:lnTo>
                <a:lnTo>
                  <a:pt x="746024" y="648187"/>
                </a:lnTo>
                <a:lnTo>
                  <a:pt x="793364" y="638568"/>
                </a:lnTo>
                <a:lnTo>
                  <a:pt x="832129" y="612375"/>
                </a:lnTo>
                <a:lnTo>
                  <a:pt x="858322" y="573611"/>
                </a:lnTo>
                <a:lnTo>
                  <a:pt x="867942" y="526274"/>
                </a:lnTo>
                <a:lnTo>
                  <a:pt x="867942" y="121921"/>
                </a:lnTo>
                <a:lnTo>
                  <a:pt x="858322" y="74581"/>
                </a:lnTo>
                <a:lnTo>
                  <a:pt x="832129" y="35814"/>
                </a:lnTo>
                <a:lnTo>
                  <a:pt x="793364" y="9620"/>
                </a:lnTo>
                <a:lnTo>
                  <a:pt x="746024" y="0"/>
                </a:lnTo>
                <a:close/>
              </a:path>
            </a:pathLst>
          </a:custGeom>
          <a:solidFill>
            <a:srgbClr val="FFD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8366" y="2286975"/>
            <a:ext cx="868044" cy="648335"/>
          </a:xfrm>
          <a:custGeom>
            <a:avLst/>
            <a:gdLst/>
            <a:ahLst/>
            <a:cxnLst/>
            <a:rect l="l" t="t" r="r" b="b"/>
            <a:pathLst>
              <a:path w="868045" h="648335">
                <a:moveTo>
                  <a:pt x="746023" y="0"/>
                </a:moveTo>
                <a:lnTo>
                  <a:pt x="121917" y="0"/>
                </a:lnTo>
                <a:lnTo>
                  <a:pt x="74578" y="9620"/>
                </a:lnTo>
                <a:lnTo>
                  <a:pt x="35812" y="35814"/>
                </a:lnTo>
                <a:lnTo>
                  <a:pt x="9619" y="74581"/>
                </a:lnTo>
                <a:lnTo>
                  <a:pt x="0" y="121921"/>
                </a:lnTo>
                <a:lnTo>
                  <a:pt x="0" y="526274"/>
                </a:lnTo>
                <a:lnTo>
                  <a:pt x="9619" y="573611"/>
                </a:lnTo>
                <a:lnTo>
                  <a:pt x="35812" y="612375"/>
                </a:lnTo>
                <a:lnTo>
                  <a:pt x="74578" y="638568"/>
                </a:lnTo>
                <a:lnTo>
                  <a:pt x="121917" y="648187"/>
                </a:lnTo>
                <a:lnTo>
                  <a:pt x="746023" y="648187"/>
                </a:lnTo>
                <a:lnTo>
                  <a:pt x="793362" y="638568"/>
                </a:lnTo>
                <a:lnTo>
                  <a:pt x="832129" y="612375"/>
                </a:lnTo>
                <a:lnTo>
                  <a:pt x="858322" y="573611"/>
                </a:lnTo>
                <a:lnTo>
                  <a:pt x="867942" y="526274"/>
                </a:lnTo>
                <a:lnTo>
                  <a:pt x="867942" y="121921"/>
                </a:lnTo>
                <a:lnTo>
                  <a:pt x="858322" y="74581"/>
                </a:lnTo>
                <a:lnTo>
                  <a:pt x="832129" y="35814"/>
                </a:lnTo>
                <a:lnTo>
                  <a:pt x="793362" y="9620"/>
                </a:lnTo>
                <a:lnTo>
                  <a:pt x="746023" y="0"/>
                </a:lnTo>
                <a:close/>
              </a:path>
            </a:pathLst>
          </a:custGeom>
          <a:solidFill>
            <a:srgbClr val="FCE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8499" y="2286975"/>
            <a:ext cx="868044" cy="648335"/>
          </a:xfrm>
          <a:custGeom>
            <a:avLst/>
            <a:gdLst/>
            <a:ahLst/>
            <a:cxnLst/>
            <a:rect l="l" t="t" r="r" b="b"/>
            <a:pathLst>
              <a:path w="868044" h="648335">
                <a:moveTo>
                  <a:pt x="746024" y="0"/>
                </a:moveTo>
                <a:lnTo>
                  <a:pt x="121917" y="0"/>
                </a:lnTo>
                <a:lnTo>
                  <a:pt x="74578" y="9620"/>
                </a:lnTo>
                <a:lnTo>
                  <a:pt x="35812" y="35814"/>
                </a:lnTo>
                <a:lnTo>
                  <a:pt x="9619" y="74581"/>
                </a:lnTo>
                <a:lnTo>
                  <a:pt x="0" y="121921"/>
                </a:lnTo>
                <a:lnTo>
                  <a:pt x="0" y="526274"/>
                </a:lnTo>
                <a:lnTo>
                  <a:pt x="9619" y="573611"/>
                </a:lnTo>
                <a:lnTo>
                  <a:pt x="35812" y="612375"/>
                </a:lnTo>
                <a:lnTo>
                  <a:pt x="74578" y="638568"/>
                </a:lnTo>
                <a:lnTo>
                  <a:pt x="121917" y="648187"/>
                </a:lnTo>
                <a:lnTo>
                  <a:pt x="746024" y="648187"/>
                </a:lnTo>
                <a:lnTo>
                  <a:pt x="793364" y="638568"/>
                </a:lnTo>
                <a:lnTo>
                  <a:pt x="832129" y="612375"/>
                </a:lnTo>
                <a:lnTo>
                  <a:pt x="858322" y="573611"/>
                </a:lnTo>
                <a:lnTo>
                  <a:pt x="867942" y="526274"/>
                </a:lnTo>
                <a:lnTo>
                  <a:pt x="867942" y="121921"/>
                </a:lnTo>
                <a:lnTo>
                  <a:pt x="858322" y="74581"/>
                </a:lnTo>
                <a:lnTo>
                  <a:pt x="832129" y="35814"/>
                </a:lnTo>
                <a:lnTo>
                  <a:pt x="793364" y="9620"/>
                </a:lnTo>
                <a:lnTo>
                  <a:pt x="746024" y="0"/>
                </a:lnTo>
                <a:close/>
              </a:path>
            </a:pathLst>
          </a:custGeom>
          <a:solidFill>
            <a:srgbClr val="FEE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32" y="1516867"/>
            <a:ext cx="868044" cy="648335"/>
          </a:xfrm>
          <a:custGeom>
            <a:avLst/>
            <a:gdLst/>
            <a:ahLst/>
            <a:cxnLst/>
            <a:rect l="l" t="t" r="r" b="b"/>
            <a:pathLst>
              <a:path w="868044" h="648335">
                <a:moveTo>
                  <a:pt x="746024" y="0"/>
                </a:moveTo>
                <a:lnTo>
                  <a:pt x="121917" y="0"/>
                </a:lnTo>
                <a:lnTo>
                  <a:pt x="74578" y="9620"/>
                </a:lnTo>
                <a:lnTo>
                  <a:pt x="35812" y="35814"/>
                </a:lnTo>
                <a:lnTo>
                  <a:pt x="9619" y="74581"/>
                </a:lnTo>
                <a:lnTo>
                  <a:pt x="0" y="121921"/>
                </a:lnTo>
                <a:lnTo>
                  <a:pt x="0" y="526272"/>
                </a:lnTo>
                <a:lnTo>
                  <a:pt x="9619" y="573609"/>
                </a:lnTo>
                <a:lnTo>
                  <a:pt x="35812" y="612374"/>
                </a:lnTo>
                <a:lnTo>
                  <a:pt x="74578" y="638566"/>
                </a:lnTo>
                <a:lnTo>
                  <a:pt x="121917" y="648186"/>
                </a:lnTo>
                <a:lnTo>
                  <a:pt x="746024" y="648186"/>
                </a:lnTo>
                <a:lnTo>
                  <a:pt x="793364" y="638566"/>
                </a:lnTo>
                <a:lnTo>
                  <a:pt x="832129" y="612374"/>
                </a:lnTo>
                <a:lnTo>
                  <a:pt x="858322" y="573609"/>
                </a:lnTo>
                <a:lnTo>
                  <a:pt x="867942" y="526272"/>
                </a:lnTo>
                <a:lnTo>
                  <a:pt x="867942" y="121921"/>
                </a:lnTo>
                <a:lnTo>
                  <a:pt x="858322" y="74581"/>
                </a:lnTo>
                <a:lnTo>
                  <a:pt x="832129" y="35814"/>
                </a:lnTo>
                <a:lnTo>
                  <a:pt x="793364" y="9620"/>
                </a:lnTo>
                <a:lnTo>
                  <a:pt x="746024" y="0"/>
                </a:lnTo>
                <a:close/>
              </a:path>
            </a:pathLst>
          </a:custGeom>
          <a:solidFill>
            <a:srgbClr val="CEE2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28366" y="1516867"/>
            <a:ext cx="868044" cy="648335"/>
          </a:xfrm>
          <a:custGeom>
            <a:avLst/>
            <a:gdLst/>
            <a:ahLst/>
            <a:cxnLst/>
            <a:rect l="l" t="t" r="r" b="b"/>
            <a:pathLst>
              <a:path w="868045" h="648335">
                <a:moveTo>
                  <a:pt x="746023" y="0"/>
                </a:moveTo>
                <a:lnTo>
                  <a:pt x="121917" y="0"/>
                </a:lnTo>
                <a:lnTo>
                  <a:pt x="74578" y="9620"/>
                </a:lnTo>
                <a:lnTo>
                  <a:pt x="35812" y="35814"/>
                </a:lnTo>
                <a:lnTo>
                  <a:pt x="9619" y="74581"/>
                </a:lnTo>
                <a:lnTo>
                  <a:pt x="0" y="121921"/>
                </a:lnTo>
                <a:lnTo>
                  <a:pt x="0" y="526272"/>
                </a:lnTo>
                <a:lnTo>
                  <a:pt x="9619" y="573609"/>
                </a:lnTo>
                <a:lnTo>
                  <a:pt x="35812" y="612374"/>
                </a:lnTo>
                <a:lnTo>
                  <a:pt x="74578" y="638566"/>
                </a:lnTo>
                <a:lnTo>
                  <a:pt x="121917" y="648186"/>
                </a:lnTo>
                <a:lnTo>
                  <a:pt x="746023" y="648186"/>
                </a:lnTo>
                <a:lnTo>
                  <a:pt x="793362" y="638566"/>
                </a:lnTo>
                <a:lnTo>
                  <a:pt x="832129" y="612374"/>
                </a:lnTo>
                <a:lnTo>
                  <a:pt x="858322" y="573609"/>
                </a:lnTo>
                <a:lnTo>
                  <a:pt x="867942" y="526272"/>
                </a:lnTo>
                <a:lnTo>
                  <a:pt x="867942" y="121921"/>
                </a:lnTo>
                <a:lnTo>
                  <a:pt x="858322" y="74581"/>
                </a:lnTo>
                <a:lnTo>
                  <a:pt x="832129" y="35814"/>
                </a:lnTo>
                <a:lnTo>
                  <a:pt x="793362" y="9620"/>
                </a:lnTo>
                <a:lnTo>
                  <a:pt x="746023" y="0"/>
                </a:lnTo>
                <a:close/>
              </a:path>
            </a:pathLst>
          </a:custGeom>
          <a:solidFill>
            <a:srgbClr val="CB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8499" y="1516867"/>
            <a:ext cx="868044" cy="648335"/>
          </a:xfrm>
          <a:custGeom>
            <a:avLst/>
            <a:gdLst/>
            <a:ahLst/>
            <a:cxnLst/>
            <a:rect l="l" t="t" r="r" b="b"/>
            <a:pathLst>
              <a:path w="868044" h="648335">
                <a:moveTo>
                  <a:pt x="746024" y="0"/>
                </a:moveTo>
                <a:lnTo>
                  <a:pt x="121917" y="0"/>
                </a:lnTo>
                <a:lnTo>
                  <a:pt x="74578" y="9620"/>
                </a:lnTo>
                <a:lnTo>
                  <a:pt x="35812" y="35814"/>
                </a:lnTo>
                <a:lnTo>
                  <a:pt x="9619" y="74581"/>
                </a:lnTo>
                <a:lnTo>
                  <a:pt x="0" y="121921"/>
                </a:lnTo>
                <a:lnTo>
                  <a:pt x="0" y="526272"/>
                </a:lnTo>
                <a:lnTo>
                  <a:pt x="9619" y="573609"/>
                </a:lnTo>
                <a:lnTo>
                  <a:pt x="35812" y="612374"/>
                </a:lnTo>
                <a:lnTo>
                  <a:pt x="74578" y="638566"/>
                </a:lnTo>
                <a:lnTo>
                  <a:pt x="121917" y="648186"/>
                </a:lnTo>
                <a:lnTo>
                  <a:pt x="746024" y="648186"/>
                </a:lnTo>
                <a:lnTo>
                  <a:pt x="793364" y="638566"/>
                </a:lnTo>
                <a:lnTo>
                  <a:pt x="832129" y="612374"/>
                </a:lnTo>
                <a:lnTo>
                  <a:pt x="858322" y="573609"/>
                </a:lnTo>
                <a:lnTo>
                  <a:pt x="867942" y="526272"/>
                </a:lnTo>
                <a:lnTo>
                  <a:pt x="867942" y="121921"/>
                </a:lnTo>
                <a:lnTo>
                  <a:pt x="858322" y="74581"/>
                </a:lnTo>
                <a:lnTo>
                  <a:pt x="832129" y="35814"/>
                </a:lnTo>
                <a:lnTo>
                  <a:pt x="793364" y="9620"/>
                </a:lnTo>
                <a:lnTo>
                  <a:pt x="746024" y="0"/>
                </a:lnTo>
                <a:close/>
              </a:path>
            </a:pathLst>
          </a:custGeom>
          <a:solidFill>
            <a:srgbClr val="E6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28366" y="746758"/>
            <a:ext cx="868044" cy="648335"/>
          </a:xfrm>
          <a:custGeom>
            <a:avLst/>
            <a:gdLst/>
            <a:ahLst/>
            <a:cxnLst/>
            <a:rect l="l" t="t" r="r" b="b"/>
            <a:pathLst>
              <a:path w="868045" h="648335">
                <a:moveTo>
                  <a:pt x="746023" y="0"/>
                </a:moveTo>
                <a:lnTo>
                  <a:pt x="121917" y="0"/>
                </a:lnTo>
                <a:lnTo>
                  <a:pt x="74578" y="9620"/>
                </a:lnTo>
                <a:lnTo>
                  <a:pt x="35812" y="35814"/>
                </a:lnTo>
                <a:lnTo>
                  <a:pt x="9619" y="74581"/>
                </a:lnTo>
                <a:lnTo>
                  <a:pt x="0" y="121921"/>
                </a:lnTo>
                <a:lnTo>
                  <a:pt x="0" y="526272"/>
                </a:lnTo>
                <a:lnTo>
                  <a:pt x="9619" y="573610"/>
                </a:lnTo>
                <a:lnTo>
                  <a:pt x="35812" y="612375"/>
                </a:lnTo>
                <a:lnTo>
                  <a:pt x="74578" y="638568"/>
                </a:lnTo>
                <a:lnTo>
                  <a:pt x="121917" y="648187"/>
                </a:lnTo>
                <a:lnTo>
                  <a:pt x="746023" y="648187"/>
                </a:lnTo>
                <a:lnTo>
                  <a:pt x="793362" y="638568"/>
                </a:lnTo>
                <a:lnTo>
                  <a:pt x="832129" y="612375"/>
                </a:lnTo>
                <a:lnTo>
                  <a:pt x="858322" y="573610"/>
                </a:lnTo>
                <a:lnTo>
                  <a:pt x="867942" y="526272"/>
                </a:lnTo>
                <a:lnTo>
                  <a:pt x="867942" y="121921"/>
                </a:lnTo>
                <a:lnTo>
                  <a:pt x="858322" y="74581"/>
                </a:lnTo>
                <a:lnTo>
                  <a:pt x="832129" y="35814"/>
                </a:lnTo>
                <a:lnTo>
                  <a:pt x="793362" y="9620"/>
                </a:lnTo>
                <a:lnTo>
                  <a:pt x="746023" y="0"/>
                </a:lnTo>
                <a:close/>
              </a:path>
            </a:pathLst>
          </a:custGeom>
          <a:solidFill>
            <a:srgbClr val="B9F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8073" y="2345523"/>
            <a:ext cx="656590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 indent="-154305">
              <a:lnSpc>
                <a:spcPct val="100000"/>
              </a:lnSpc>
              <a:spcBef>
                <a:spcPts val="100"/>
              </a:spcBef>
              <a:buChar char="&gt;"/>
              <a:tabLst>
                <a:tab pos="167005" algn="l"/>
              </a:tabLst>
            </a:pPr>
            <a:r>
              <a:rPr sz="1400" b="1" spc="60" dirty="0">
                <a:latin typeface="Arial"/>
                <a:cs typeface="Arial"/>
              </a:rPr>
              <a:t>1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800</a:t>
            </a:r>
            <a:endParaRPr sz="140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1200"/>
              </a:spcBef>
            </a:pPr>
            <a:r>
              <a:rPr sz="700" spc="-10" dirty="0">
                <a:latin typeface="Lucida Sans Unicode"/>
                <a:cs typeface="Lucida Sans Unicode"/>
              </a:rPr>
              <a:t>аграрные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1637939" y="1575414"/>
            <a:ext cx="656590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 indent="-154305">
              <a:lnSpc>
                <a:spcPct val="100000"/>
              </a:lnSpc>
              <a:spcBef>
                <a:spcPts val="100"/>
              </a:spcBef>
              <a:buChar char="&gt;"/>
              <a:tabLst>
                <a:tab pos="167005" algn="l"/>
              </a:tabLst>
            </a:pPr>
            <a:r>
              <a:rPr sz="1400" b="1" spc="60" dirty="0">
                <a:latin typeface="Arial"/>
                <a:cs typeface="Arial"/>
              </a:rPr>
              <a:t>3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000</a:t>
            </a:r>
            <a:endParaRPr sz="14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1200"/>
              </a:spcBef>
            </a:pPr>
            <a:r>
              <a:rPr sz="700" spc="-10" dirty="0">
                <a:latin typeface="Lucida Sans Unicode"/>
                <a:cs typeface="Lucida Sans Unicode"/>
              </a:rPr>
              <a:t>инженерные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7806" y="805307"/>
            <a:ext cx="722630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 indent="-154305">
              <a:lnSpc>
                <a:spcPct val="100000"/>
              </a:lnSpc>
              <a:spcBef>
                <a:spcPts val="100"/>
              </a:spcBef>
              <a:buChar char="&gt;"/>
              <a:tabLst>
                <a:tab pos="167005" algn="l"/>
              </a:tabLst>
            </a:pPr>
            <a:r>
              <a:rPr sz="1400" b="1" spc="60" dirty="0">
                <a:latin typeface="Arial"/>
                <a:cs typeface="Arial"/>
              </a:rPr>
              <a:t>6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000</a:t>
            </a:r>
            <a:endParaRPr sz="14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1200"/>
              </a:spcBef>
            </a:pPr>
            <a:r>
              <a:rPr sz="700" spc="-10" dirty="0">
                <a:latin typeface="Lucida Sans Unicode"/>
                <a:cs typeface="Lucida Sans Unicode"/>
              </a:rPr>
              <a:t>педагогические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8248" y="717735"/>
            <a:ext cx="1680210" cy="58610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400" b="1" dirty="0">
                <a:latin typeface="Arial"/>
                <a:cs typeface="Arial"/>
              </a:rPr>
              <a:t>~ </a:t>
            </a:r>
            <a:r>
              <a:rPr sz="1400" b="1" spc="60" dirty="0">
                <a:latin typeface="Arial"/>
                <a:cs typeface="Arial"/>
              </a:rPr>
              <a:t>30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000</a:t>
            </a:r>
            <a:endParaRPr sz="1400">
              <a:latin typeface="Arial"/>
              <a:cs typeface="Arial"/>
            </a:endParaRPr>
          </a:p>
          <a:p>
            <a:pPr marL="15240" marR="5080">
              <a:lnSpc>
                <a:spcPct val="102099"/>
              </a:lnSpc>
              <a:spcBef>
                <a:spcPts val="325"/>
              </a:spcBef>
            </a:pPr>
            <a:r>
              <a:rPr sz="700" spc="-10" dirty="0">
                <a:latin typeface="Lucida Sans Unicode"/>
                <a:cs typeface="Lucida Sans Unicode"/>
              </a:rPr>
              <a:t>профильных</a:t>
            </a:r>
            <a:r>
              <a:rPr sz="700" spc="15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предпрофессиональных классов,</a:t>
            </a:r>
            <a:r>
              <a:rPr sz="700" spc="-1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из</a:t>
            </a:r>
            <a:r>
              <a:rPr sz="700" spc="-15" dirty="0">
                <a:latin typeface="Lucida Sans Unicode"/>
                <a:cs typeface="Lucida Sans Unicode"/>
              </a:rPr>
              <a:t> </a:t>
            </a:r>
            <a:r>
              <a:rPr sz="700" spc="-20" dirty="0">
                <a:latin typeface="Lucida Sans Unicode"/>
                <a:cs typeface="Lucida Sans Unicode"/>
              </a:rPr>
              <a:t>них: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7806" y="1575414"/>
            <a:ext cx="656590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 indent="-154305">
              <a:lnSpc>
                <a:spcPct val="100000"/>
              </a:lnSpc>
              <a:spcBef>
                <a:spcPts val="100"/>
              </a:spcBef>
              <a:buChar char="&gt;"/>
              <a:tabLst>
                <a:tab pos="167005" algn="l"/>
              </a:tabLst>
            </a:pPr>
            <a:r>
              <a:rPr sz="1400" b="1" spc="60" dirty="0">
                <a:latin typeface="Arial"/>
                <a:cs typeface="Arial"/>
              </a:rPr>
              <a:t>2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000</a:t>
            </a:r>
            <a:endParaRPr sz="14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1200"/>
              </a:spcBef>
            </a:pPr>
            <a:r>
              <a:rPr sz="700" spc="-10" dirty="0">
                <a:latin typeface="Lucida Sans Unicode"/>
                <a:cs typeface="Lucida Sans Unicode"/>
              </a:rPr>
              <a:t>медицинские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37939" y="2345523"/>
            <a:ext cx="656590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 indent="-154305">
              <a:lnSpc>
                <a:spcPct val="100000"/>
              </a:lnSpc>
              <a:spcBef>
                <a:spcPts val="100"/>
              </a:spcBef>
              <a:buChar char="&gt;"/>
              <a:tabLst>
                <a:tab pos="167005" algn="l"/>
              </a:tabLst>
            </a:pPr>
            <a:r>
              <a:rPr sz="1400" b="1" spc="60" dirty="0">
                <a:latin typeface="Arial"/>
                <a:cs typeface="Arial"/>
              </a:rPr>
              <a:t>1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700</a:t>
            </a:r>
            <a:endParaRPr sz="14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200"/>
              </a:spcBef>
            </a:pPr>
            <a:r>
              <a:rPr sz="700" spc="-25" dirty="0">
                <a:latin typeface="Lucida Sans Unicode"/>
                <a:cs typeface="Lucida Sans Unicode"/>
              </a:rPr>
              <a:t>IT-</a:t>
            </a:r>
            <a:r>
              <a:rPr sz="700" spc="-10" dirty="0">
                <a:latin typeface="Lucida Sans Unicode"/>
                <a:cs typeface="Lucida Sans Unicode"/>
              </a:rPr>
              <a:t>классы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8073" y="1575414"/>
            <a:ext cx="656590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005" indent="-154305">
              <a:lnSpc>
                <a:spcPct val="100000"/>
              </a:lnSpc>
              <a:spcBef>
                <a:spcPts val="100"/>
              </a:spcBef>
              <a:buChar char="&gt;"/>
              <a:tabLst>
                <a:tab pos="167005" algn="l"/>
              </a:tabLst>
            </a:pPr>
            <a:r>
              <a:rPr sz="1400" b="1" spc="60" dirty="0">
                <a:latin typeface="Arial"/>
                <a:cs typeface="Arial"/>
              </a:rPr>
              <a:t>4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500</a:t>
            </a:r>
            <a:endParaRPr sz="14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1200"/>
              </a:spcBef>
            </a:pPr>
            <a:r>
              <a:rPr sz="700" spc="-10" dirty="0">
                <a:latin typeface="Lucida Sans Unicode"/>
                <a:cs typeface="Lucida Sans Unicode"/>
              </a:rPr>
              <a:t>кадетские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7806" y="2260075"/>
            <a:ext cx="656590" cy="5829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67005" indent="-154305">
              <a:lnSpc>
                <a:spcPct val="100000"/>
              </a:lnSpc>
              <a:spcBef>
                <a:spcPts val="770"/>
              </a:spcBef>
              <a:buChar char="&gt;"/>
              <a:tabLst>
                <a:tab pos="167005" algn="l"/>
              </a:tabLst>
            </a:pPr>
            <a:r>
              <a:rPr sz="1400" b="1" spc="60" dirty="0">
                <a:latin typeface="Arial"/>
                <a:cs typeface="Arial"/>
              </a:rPr>
              <a:t>1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200</a:t>
            </a:r>
            <a:endParaRPr sz="1400">
              <a:latin typeface="Arial"/>
              <a:cs typeface="Arial"/>
            </a:endParaRPr>
          </a:p>
          <a:p>
            <a:pPr marL="15240" marR="114300">
              <a:lnSpc>
                <a:spcPct val="102099"/>
              </a:lnSpc>
              <a:spcBef>
                <a:spcPts val="320"/>
              </a:spcBef>
            </a:pPr>
            <a:r>
              <a:rPr sz="700" spc="-35" dirty="0">
                <a:latin typeface="Lucida Sans Unicode"/>
                <a:cs typeface="Lucida Sans Unicode"/>
              </a:rPr>
              <a:t>предприни-</a:t>
            </a:r>
            <a:r>
              <a:rPr sz="700" spc="-10" dirty="0">
                <a:latin typeface="Lucida Sans Unicode"/>
                <a:cs typeface="Lucida Sans Unicode"/>
              </a:rPr>
              <a:t> мательские</a:t>
            </a:r>
            <a:endParaRPr sz="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32" y="746758"/>
            <a:ext cx="2724785" cy="1371600"/>
          </a:xfrm>
          <a:custGeom>
            <a:avLst/>
            <a:gdLst/>
            <a:ahLst/>
            <a:cxnLst/>
            <a:rect l="l" t="t" r="r" b="b"/>
            <a:pathLst>
              <a:path w="2724785" h="1371600">
                <a:moveTo>
                  <a:pt x="2602268" y="0"/>
                </a:moveTo>
                <a:lnTo>
                  <a:pt x="121917" y="0"/>
                </a:lnTo>
                <a:lnTo>
                  <a:pt x="74578" y="9619"/>
                </a:lnTo>
                <a:lnTo>
                  <a:pt x="35812" y="35813"/>
                </a:lnTo>
                <a:lnTo>
                  <a:pt x="9619" y="74581"/>
                </a:lnTo>
                <a:lnTo>
                  <a:pt x="0" y="121925"/>
                </a:lnTo>
                <a:lnTo>
                  <a:pt x="0" y="1249099"/>
                </a:lnTo>
                <a:lnTo>
                  <a:pt x="9619" y="1296441"/>
                </a:lnTo>
                <a:lnTo>
                  <a:pt x="35812" y="1335208"/>
                </a:lnTo>
                <a:lnTo>
                  <a:pt x="74578" y="1361401"/>
                </a:lnTo>
                <a:lnTo>
                  <a:pt x="121917" y="1371020"/>
                </a:lnTo>
                <a:lnTo>
                  <a:pt x="2602268" y="1371020"/>
                </a:lnTo>
                <a:lnTo>
                  <a:pt x="2649607" y="1361401"/>
                </a:lnTo>
                <a:lnTo>
                  <a:pt x="2688373" y="1335208"/>
                </a:lnTo>
                <a:lnTo>
                  <a:pt x="2714565" y="1296441"/>
                </a:lnTo>
                <a:lnTo>
                  <a:pt x="2724185" y="1249099"/>
                </a:lnTo>
                <a:lnTo>
                  <a:pt x="2724185" y="121925"/>
                </a:lnTo>
                <a:lnTo>
                  <a:pt x="2714565" y="74581"/>
                </a:lnTo>
                <a:lnTo>
                  <a:pt x="2688373" y="35813"/>
                </a:lnTo>
                <a:lnTo>
                  <a:pt x="2649607" y="9619"/>
                </a:lnTo>
                <a:lnTo>
                  <a:pt x="2602268" y="0"/>
                </a:lnTo>
                <a:close/>
              </a:path>
            </a:pathLst>
          </a:custGeom>
          <a:solidFill>
            <a:srgbClr val="B9F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4739" y="746758"/>
            <a:ext cx="2640296" cy="22107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801" y="182880"/>
            <a:ext cx="380998" cy="3809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dirty="0"/>
              <a:t>Дополнительное</a:t>
            </a:r>
            <a:r>
              <a:rPr spc="250" dirty="0"/>
              <a:t> </a:t>
            </a:r>
            <a:r>
              <a:rPr spc="-10" dirty="0"/>
              <a:t>образование</a:t>
            </a:r>
          </a:p>
        </p:txBody>
      </p:sp>
      <p:sp>
        <p:nvSpPr>
          <p:cNvPr id="6" name="object 6"/>
          <p:cNvSpPr/>
          <p:nvPr/>
        </p:nvSpPr>
        <p:spPr>
          <a:xfrm>
            <a:off x="548632" y="2239707"/>
            <a:ext cx="2724785" cy="718185"/>
          </a:xfrm>
          <a:custGeom>
            <a:avLst/>
            <a:gdLst/>
            <a:ahLst/>
            <a:cxnLst/>
            <a:rect l="l" t="t" r="r" b="b"/>
            <a:pathLst>
              <a:path w="2724785" h="718185">
                <a:moveTo>
                  <a:pt x="2602268" y="0"/>
                </a:moveTo>
                <a:lnTo>
                  <a:pt x="121917" y="0"/>
                </a:lnTo>
                <a:lnTo>
                  <a:pt x="74578" y="9620"/>
                </a:lnTo>
                <a:lnTo>
                  <a:pt x="35812" y="35813"/>
                </a:lnTo>
                <a:lnTo>
                  <a:pt x="9619" y="74578"/>
                </a:lnTo>
                <a:lnTo>
                  <a:pt x="0" y="121914"/>
                </a:lnTo>
                <a:lnTo>
                  <a:pt x="0" y="595886"/>
                </a:lnTo>
                <a:lnTo>
                  <a:pt x="9619" y="643223"/>
                </a:lnTo>
                <a:lnTo>
                  <a:pt x="35812" y="681988"/>
                </a:lnTo>
                <a:lnTo>
                  <a:pt x="74578" y="708180"/>
                </a:lnTo>
                <a:lnTo>
                  <a:pt x="121917" y="717800"/>
                </a:lnTo>
                <a:lnTo>
                  <a:pt x="2602268" y="717800"/>
                </a:lnTo>
                <a:lnTo>
                  <a:pt x="2649607" y="708180"/>
                </a:lnTo>
                <a:lnTo>
                  <a:pt x="2688373" y="681988"/>
                </a:lnTo>
                <a:lnTo>
                  <a:pt x="2714565" y="643223"/>
                </a:lnTo>
                <a:lnTo>
                  <a:pt x="2724185" y="595886"/>
                </a:lnTo>
                <a:lnTo>
                  <a:pt x="2724185" y="121914"/>
                </a:lnTo>
                <a:lnTo>
                  <a:pt x="2714565" y="74578"/>
                </a:lnTo>
                <a:lnTo>
                  <a:pt x="2688373" y="35813"/>
                </a:lnTo>
                <a:lnTo>
                  <a:pt x="2649607" y="9620"/>
                </a:lnTo>
                <a:lnTo>
                  <a:pt x="2602268" y="0"/>
                </a:lnTo>
                <a:close/>
              </a:path>
            </a:pathLst>
          </a:custGeom>
          <a:solidFill>
            <a:srgbClr val="CEE2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4870" y="825805"/>
            <a:ext cx="2516505" cy="20212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0795">
              <a:lnSpc>
                <a:spcPct val="102200"/>
              </a:lnSpc>
              <a:spcBef>
                <a:spcPts val="75"/>
              </a:spcBef>
            </a:pPr>
            <a:r>
              <a:rPr sz="900" spc="95" dirty="0">
                <a:latin typeface="Lucida Sans Unicode"/>
                <a:cs typeface="Lucida Sans Unicode"/>
              </a:rPr>
              <a:t>В</a:t>
            </a:r>
            <a:r>
              <a:rPr sz="900" spc="-5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Единую</a:t>
            </a:r>
            <a:r>
              <a:rPr sz="900" spc="-5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модель</a:t>
            </a:r>
            <a:r>
              <a:rPr sz="900" spc="-5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профориентации </a:t>
            </a:r>
            <a:r>
              <a:rPr sz="900" spc="-20" dirty="0">
                <a:latin typeface="Lucida Sans Unicode"/>
                <a:cs typeface="Lucida Sans Unicode"/>
              </a:rPr>
              <a:t>интегрировано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получение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дополнительного </a:t>
            </a:r>
            <a:r>
              <a:rPr sz="900" dirty="0">
                <a:latin typeface="Lucida Sans Unicode"/>
                <a:cs typeface="Lucida Sans Unicode"/>
              </a:rPr>
              <a:t>образования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в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соответствии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с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интересами</a:t>
            </a:r>
            <a:r>
              <a:rPr sz="900" spc="500" dirty="0">
                <a:latin typeface="Lucida Sans Unicode"/>
                <a:cs typeface="Lucida Sans Unicode"/>
              </a:rPr>
              <a:t> </a:t>
            </a:r>
            <a:r>
              <a:rPr sz="900" spc="-30" dirty="0">
                <a:latin typeface="Lucida Sans Unicode"/>
                <a:cs typeface="Lucida Sans Unicode"/>
              </a:rPr>
              <a:t>и</a:t>
            </a:r>
            <a:r>
              <a:rPr sz="900" spc="-20" dirty="0">
                <a:latin typeface="Lucida Sans Unicode"/>
                <a:cs typeface="Lucida Sans Unicode"/>
              </a:rPr>
              <a:t> способностями </a:t>
            </a:r>
            <a:r>
              <a:rPr sz="900" spc="-10" dirty="0">
                <a:latin typeface="Lucida Sans Unicode"/>
                <a:cs typeface="Lucida Sans Unicode"/>
              </a:rPr>
              <a:t>обучающихся.</a:t>
            </a:r>
            <a:endParaRPr sz="900">
              <a:latin typeface="Lucida Sans Unicode"/>
              <a:cs typeface="Lucida Sans Unicode"/>
            </a:endParaRPr>
          </a:p>
          <a:p>
            <a:pPr marL="12700" marR="411480">
              <a:lnSpc>
                <a:spcPct val="102099"/>
              </a:lnSpc>
              <a:spcBef>
                <a:spcPts val="490"/>
              </a:spcBef>
            </a:pPr>
            <a:r>
              <a:rPr sz="900" spc="95" dirty="0">
                <a:latin typeface="Lucida Sans Unicode"/>
                <a:cs typeface="Lucida Sans Unicode"/>
              </a:rPr>
              <a:t>В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каждом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регионе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успешно </a:t>
            </a:r>
            <a:r>
              <a:rPr sz="900" spc="-25" dirty="0">
                <a:latin typeface="Lucida Sans Unicode"/>
                <a:cs typeface="Lucida Sans Unicode"/>
              </a:rPr>
              <a:t>функционируют</a:t>
            </a:r>
            <a:r>
              <a:rPr sz="900" spc="110" dirty="0">
                <a:latin typeface="Lucida Sans Unicode"/>
                <a:cs typeface="Lucida Sans Unicode"/>
              </a:rPr>
              <a:t> </a:t>
            </a:r>
            <a:r>
              <a:rPr sz="900" spc="-35" dirty="0">
                <a:latin typeface="Lucida Sans Unicode"/>
                <a:cs typeface="Lucida Sans Unicode"/>
              </a:rPr>
              <a:t>онлайн-</a:t>
            </a:r>
            <a:r>
              <a:rPr sz="900" spc="-10" dirty="0">
                <a:latin typeface="Lucida Sans Unicode"/>
                <a:cs typeface="Lucida Sans Unicode"/>
              </a:rPr>
              <a:t>сервисы</a:t>
            </a:r>
            <a:r>
              <a:rPr sz="900" spc="50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для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подбора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нужного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направления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-50" dirty="0">
                <a:latin typeface="Lucida Sans Unicode"/>
                <a:cs typeface="Lucida Sans Unicode"/>
              </a:rPr>
              <a:t>–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dirty="0">
                <a:latin typeface="Lucida Sans Unicode"/>
                <a:cs typeface="Lucida Sans Unicode"/>
              </a:rPr>
              <a:t>Навигаторы</a:t>
            </a:r>
            <a:r>
              <a:rPr sz="900" spc="40" dirty="0">
                <a:latin typeface="Lucida Sans Unicode"/>
                <a:cs typeface="Lucida Sans Unicode"/>
              </a:rPr>
              <a:t> </a:t>
            </a:r>
            <a:r>
              <a:rPr sz="900" spc="-30" dirty="0">
                <a:latin typeface="Lucida Sans Unicode"/>
                <a:cs typeface="Lucida Sans Unicode"/>
              </a:rPr>
              <a:t>дополнительного</a:t>
            </a:r>
            <a:r>
              <a:rPr sz="900" spc="4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образования.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12700" marR="750570" indent="177800">
              <a:lnSpc>
                <a:spcPct val="102899"/>
              </a:lnSpc>
              <a:buChar char="&gt;"/>
              <a:tabLst>
                <a:tab pos="190500" algn="l"/>
              </a:tabLst>
            </a:pPr>
            <a:r>
              <a:rPr sz="1600" b="1" spc="70" dirty="0">
                <a:latin typeface="Arial"/>
                <a:cs typeface="Arial"/>
              </a:rPr>
              <a:t>19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млн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обучающихся </a:t>
            </a:r>
            <a:r>
              <a:rPr sz="900" dirty="0">
                <a:latin typeface="Lucida Sans Unicode"/>
                <a:cs typeface="Lucida Sans Unicode"/>
              </a:rPr>
              <a:t>занимаются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-35" dirty="0">
                <a:latin typeface="Lucida Sans Unicode"/>
                <a:cs typeface="Lucida Sans Unicode"/>
              </a:rPr>
              <a:t>по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программам </a:t>
            </a:r>
            <a:r>
              <a:rPr sz="900" spc="-25" dirty="0">
                <a:latin typeface="Lucida Sans Unicode"/>
                <a:cs typeface="Lucida Sans Unicode"/>
              </a:rPr>
              <a:t>дополнительного</a:t>
            </a:r>
            <a:r>
              <a:rPr sz="900" spc="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образования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1" y="182880"/>
            <a:ext cx="380998" cy="380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Цифровая</a:t>
            </a:r>
            <a:r>
              <a:rPr spc="350" dirty="0"/>
              <a:t> </a:t>
            </a:r>
            <a:r>
              <a:rPr dirty="0"/>
              <a:t>платформа</a:t>
            </a:r>
            <a:r>
              <a:rPr spc="355" dirty="0"/>
              <a:t> </a:t>
            </a:r>
            <a:r>
              <a:rPr spc="-10" dirty="0"/>
              <a:t>профориентации</a:t>
            </a:r>
          </a:p>
        </p:txBody>
      </p:sp>
      <p:sp>
        <p:nvSpPr>
          <p:cNvPr id="4" name="object 4"/>
          <p:cNvSpPr/>
          <p:nvPr/>
        </p:nvSpPr>
        <p:spPr>
          <a:xfrm>
            <a:off x="1483351" y="932018"/>
            <a:ext cx="812800" cy="701040"/>
          </a:xfrm>
          <a:custGeom>
            <a:avLst/>
            <a:gdLst/>
            <a:ahLst/>
            <a:cxnLst/>
            <a:rect l="l" t="t" r="r" b="b"/>
            <a:pathLst>
              <a:path w="812800" h="701039">
                <a:moveTo>
                  <a:pt x="690879" y="0"/>
                </a:moveTo>
                <a:lnTo>
                  <a:pt x="121917" y="0"/>
                </a:lnTo>
                <a:lnTo>
                  <a:pt x="74578" y="9619"/>
                </a:lnTo>
                <a:lnTo>
                  <a:pt x="35812" y="35812"/>
                </a:lnTo>
                <a:lnTo>
                  <a:pt x="9619" y="74579"/>
                </a:lnTo>
                <a:lnTo>
                  <a:pt x="0" y="121921"/>
                </a:lnTo>
                <a:lnTo>
                  <a:pt x="0" y="579121"/>
                </a:lnTo>
                <a:lnTo>
                  <a:pt x="9619" y="626460"/>
                </a:lnTo>
                <a:lnTo>
                  <a:pt x="35812" y="665226"/>
                </a:lnTo>
                <a:lnTo>
                  <a:pt x="74578" y="691419"/>
                </a:lnTo>
                <a:lnTo>
                  <a:pt x="121917" y="701038"/>
                </a:lnTo>
                <a:lnTo>
                  <a:pt x="690879" y="701038"/>
                </a:lnTo>
                <a:lnTo>
                  <a:pt x="738219" y="691419"/>
                </a:lnTo>
                <a:lnTo>
                  <a:pt x="776985" y="665226"/>
                </a:lnTo>
                <a:lnTo>
                  <a:pt x="803177" y="626460"/>
                </a:lnTo>
                <a:lnTo>
                  <a:pt x="812797" y="579121"/>
                </a:lnTo>
                <a:lnTo>
                  <a:pt x="812797" y="121921"/>
                </a:lnTo>
                <a:lnTo>
                  <a:pt x="803177" y="74579"/>
                </a:lnTo>
                <a:lnTo>
                  <a:pt x="776985" y="35812"/>
                </a:lnTo>
                <a:lnTo>
                  <a:pt x="738219" y="9619"/>
                </a:lnTo>
                <a:lnTo>
                  <a:pt x="690879" y="0"/>
                </a:lnTo>
                <a:close/>
              </a:path>
            </a:pathLst>
          </a:custGeom>
          <a:solidFill>
            <a:srgbClr val="CEE2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32" y="932018"/>
            <a:ext cx="812800" cy="701040"/>
          </a:xfrm>
          <a:custGeom>
            <a:avLst/>
            <a:gdLst/>
            <a:ahLst/>
            <a:cxnLst/>
            <a:rect l="l" t="t" r="r" b="b"/>
            <a:pathLst>
              <a:path w="812800" h="701039">
                <a:moveTo>
                  <a:pt x="690880" y="0"/>
                </a:moveTo>
                <a:lnTo>
                  <a:pt x="121917" y="0"/>
                </a:lnTo>
                <a:lnTo>
                  <a:pt x="74578" y="9619"/>
                </a:lnTo>
                <a:lnTo>
                  <a:pt x="35812" y="35812"/>
                </a:lnTo>
                <a:lnTo>
                  <a:pt x="9619" y="74579"/>
                </a:lnTo>
                <a:lnTo>
                  <a:pt x="0" y="121921"/>
                </a:lnTo>
                <a:lnTo>
                  <a:pt x="0" y="579121"/>
                </a:lnTo>
                <a:lnTo>
                  <a:pt x="9619" y="626460"/>
                </a:lnTo>
                <a:lnTo>
                  <a:pt x="35812" y="665226"/>
                </a:lnTo>
                <a:lnTo>
                  <a:pt x="74578" y="691419"/>
                </a:lnTo>
                <a:lnTo>
                  <a:pt x="121917" y="701038"/>
                </a:lnTo>
                <a:lnTo>
                  <a:pt x="690880" y="701038"/>
                </a:lnTo>
                <a:lnTo>
                  <a:pt x="738219" y="691419"/>
                </a:lnTo>
                <a:lnTo>
                  <a:pt x="776985" y="665226"/>
                </a:lnTo>
                <a:lnTo>
                  <a:pt x="803177" y="626460"/>
                </a:lnTo>
                <a:lnTo>
                  <a:pt x="812797" y="579121"/>
                </a:lnTo>
                <a:lnTo>
                  <a:pt x="812797" y="121921"/>
                </a:lnTo>
                <a:lnTo>
                  <a:pt x="803177" y="74579"/>
                </a:lnTo>
                <a:lnTo>
                  <a:pt x="776985" y="35812"/>
                </a:lnTo>
                <a:lnTo>
                  <a:pt x="738219" y="9619"/>
                </a:lnTo>
                <a:lnTo>
                  <a:pt x="690880" y="0"/>
                </a:lnTo>
                <a:close/>
              </a:path>
            </a:pathLst>
          </a:custGeom>
          <a:solidFill>
            <a:srgbClr val="B9F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8069" y="932018"/>
            <a:ext cx="812800" cy="701040"/>
          </a:xfrm>
          <a:custGeom>
            <a:avLst/>
            <a:gdLst/>
            <a:ahLst/>
            <a:cxnLst/>
            <a:rect l="l" t="t" r="r" b="b"/>
            <a:pathLst>
              <a:path w="812800" h="701039">
                <a:moveTo>
                  <a:pt x="690878" y="0"/>
                </a:moveTo>
                <a:lnTo>
                  <a:pt x="121917" y="0"/>
                </a:lnTo>
                <a:lnTo>
                  <a:pt x="74578" y="9619"/>
                </a:lnTo>
                <a:lnTo>
                  <a:pt x="35812" y="35812"/>
                </a:lnTo>
                <a:lnTo>
                  <a:pt x="9619" y="74579"/>
                </a:lnTo>
                <a:lnTo>
                  <a:pt x="0" y="121921"/>
                </a:lnTo>
                <a:lnTo>
                  <a:pt x="0" y="579121"/>
                </a:lnTo>
                <a:lnTo>
                  <a:pt x="9619" y="626460"/>
                </a:lnTo>
                <a:lnTo>
                  <a:pt x="35812" y="665226"/>
                </a:lnTo>
                <a:lnTo>
                  <a:pt x="74578" y="691419"/>
                </a:lnTo>
                <a:lnTo>
                  <a:pt x="121917" y="701038"/>
                </a:lnTo>
                <a:lnTo>
                  <a:pt x="690878" y="701038"/>
                </a:lnTo>
                <a:lnTo>
                  <a:pt x="738218" y="691419"/>
                </a:lnTo>
                <a:lnTo>
                  <a:pt x="776984" y="665226"/>
                </a:lnTo>
                <a:lnTo>
                  <a:pt x="803177" y="626460"/>
                </a:lnTo>
                <a:lnTo>
                  <a:pt x="812797" y="579121"/>
                </a:lnTo>
                <a:lnTo>
                  <a:pt x="812797" y="121921"/>
                </a:lnTo>
                <a:lnTo>
                  <a:pt x="803177" y="74579"/>
                </a:lnTo>
                <a:lnTo>
                  <a:pt x="776984" y="35812"/>
                </a:lnTo>
                <a:lnTo>
                  <a:pt x="738218" y="9619"/>
                </a:lnTo>
                <a:lnTo>
                  <a:pt x="690878" y="0"/>
                </a:lnTo>
                <a:close/>
              </a:path>
            </a:pathLst>
          </a:custGeom>
          <a:solidFill>
            <a:srgbClr val="E6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2788" y="932018"/>
            <a:ext cx="812800" cy="701040"/>
          </a:xfrm>
          <a:custGeom>
            <a:avLst/>
            <a:gdLst/>
            <a:ahLst/>
            <a:cxnLst/>
            <a:rect l="l" t="t" r="r" b="b"/>
            <a:pathLst>
              <a:path w="812800" h="701039">
                <a:moveTo>
                  <a:pt x="690878" y="0"/>
                </a:moveTo>
                <a:lnTo>
                  <a:pt x="121917" y="0"/>
                </a:lnTo>
                <a:lnTo>
                  <a:pt x="74578" y="9619"/>
                </a:lnTo>
                <a:lnTo>
                  <a:pt x="35812" y="35812"/>
                </a:lnTo>
                <a:lnTo>
                  <a:pt x="9619" y="74579"/>
                </a:lnTo>
                <a:lnTo>
                  <a:pt x="0" y="121921"/>
                </a:lnTo>
                <a:lnTo>
                  <a:pt x="0" y="579121"/>
                </a:lnTo>
                <a:lnTo>
                  <a:pt x="9619" y="626460"/>
                </a:lnTo>
                <a:lnTo>
                  <a:pt x="35812" y="665226"/>
                </a:lnTo>
                <a:lnTo>
                  <a:pt x="74578" y="691419"/>
                </a:lnTo>
                <a:lnTo>
                  <a:pt x="121917" y="701038"/>
                </a:lnTo>
                <a:lnTo>
                  <a:pt x="690878" y="701038"/>
                </a:lnTo>
                <a:lnTo>
                  <a:pt x="738218" y="691419"/>
                </a:lnTo>
                <a:lnTo>
                  <a:pt x="776983" y="665226"/>
                </a:lnTo>
                <a:lnTo>
                  <a:pt x="803176" y="626460"/>
                </a:lnTo>
                <a:lnTo>
                  <a:pt x="812796" y="579121"/>
                </a:lnTo>
                <a:lnTo>
                  <a:pt x="812796" y="121921"/>
                </a:lnTo>
                <a:lnTo>
                  <a:pt x="803176" y="74579"/>
                </a:lnTo>
                <a:lnTo>
                  <a:pt x="776983" y="35812"/>
                </a:lnTo>
                <a:lnTo>
                  <a:pt x="738218" y="9619"/>
                </a:lnTo>
                <a:lnTo>
                  <a:pt x="690878" y="0"/>
                </a:lnTo>
                <a:close/>
              </a:path>
            </a:pathLst>
          </a:custGeom>
          <a:solidFill>
            <a:srgbClr val="CB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87506" y="932018"/>
            <a:ext cx="812800" cy="701040"/>
          </a:xfrm>
          <a:custGeom>
            <a:avLst/>
            <a:gdLst/>
            <a:ahLst/>
            <a:cxnLst/>
            <a:rect l="l" t="t" r="r" b="b"/>
            <a:pathLst>
              <a:path w="812800" h="701039">
                <a:moveTo>
                  <a:pt x="690879" y="0"/>
                </a:moveTo>
                <a:lnTo>
                  <a:pt x="121917" y="0"/>
                </a:lnTo>
                <a:lnTo>
                  <a:pt x="74578" y="9619"/>
                </a:lnTo>
                <a:lnTo>
                  <a:pt x="35812" y="35812"/>
                </a:lnTo>
                <a:lnTo>
                  <a:pt x="9619" y="74579"/>
                </a:lnTo>
                <a:lnTo>
                  <a:pt x="0" y="121921"/>
                </a:lnTo>
                <a:lnTo>
                  <a:pt x="0" y="579121"/>
                </a:lnTo>
                <a:lnTo>
                  <a:pt x="9619" y="626460"/>
                </a:lnTo>
                <a:lnTo>
                  <a:pt x="35812" y="665226"/>
                </a:lnTo>
                <a:lnTo>
                  <a:pt x="74578" y="691419"/>
                </a:lnTo>
                <a:lnTo>
                  <a:pt x="121917" y="701038"/>
                </a:lnTo>
                <a:lnTo>
                  <a:pt x="690879" y="701038"/>
                </a:lnTo>
                <a:lnTo>
                  <a:pt x="738219" y="691419"/>
                </a:lnTo>
                <a:lnTo>
                  <a:pt x="776985" y="665226"/>
                </a:lnTo>
                <a:lnTo>
                  <a:pt x="803177" y="626460"/>
                </a:lnTo>
                <a:lnTo>
                  <a:pt x="812797" y="579121"/>
                </a:lnTo>
                <a:lnTo>
                  <a:pt x="812797" y="121921"/>
                </a:lnTo>
                <a:lnTo>
                  <a:pt x="803177" y="74579"/>
                </a:lnTo>
                <a:lnTo>
                  <a:pt x="776985" y="35812"/>
                </a:lnTo>
                <a:lnTo>
                  <a:pt x="738219" y="9619"/>
                </a:lnTo>
                <a:lnTo>
                  <a:pt x="690879" y="0"/>
                </a:lnTo>
                <a:close/>
              </a:path>
            </a:pathLst>
          </a:custGeom>
          <a:solidFill>
            <a:srgbClr val="FFD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22224" y="932018"/>
            <a:ext cx="812800" cy="701040"/>
          </a:xfrm>
          <a:custGeom>
            <a:avLst/>
            <a:gdLst/>
            <a:ahLst/>
            <a:cxnLst/>
            <a:rect l="l" t="t" r="r" b="b"/>
            <a:pathLst>
              <a:path w="812800" h="701039">
                <a:moveTo>
                  <a:pt x="690879" y="0"/>
                </a:moveTo>
                <a:lnTo>
                  <a:pt x="121917" y="0"/>
                </a:lnTo>
                <a:lnTo>
                  <a:pt x="74578" y="9619"/>
                </a:lnTo>
                <a:lnTo>
                  <a:pt x="35812" y="35812"/>
                </a:lnTo>
                <a:lnTo>
                  <a:pt x="9619" y="74579"/>
                </a:lnTo>
                <a:lnTo>
                  <a:pt x="0" y="121921"/>
                </a:lnTo>
                <a:lnTo>
                  <a:pt x="0" y="579121"/>
                </a:lnTo>
                <a:lnTo>
                  <a:pt x="9619" y="626460"/>
                </a:lnTo>
                <a:lnTo>
                  <a:pt x="35812" y="665226"/>
                </a:lnTo>
                <a:lnTo>
                  <a:pt x="74578" y="691419"/>
                </a:lnTo>
                <a:lnTo>
                  <a:pt x="121917" y="701038"/>
                </a:lnTo>
                <a:lnTo>
                  <a:pt x="690879" y="701038"/>
                </a:lnTo>
                <a:lnTo>
                  <a:pt x="738219" y="691419"/>
                </a:lnTo>
                <a:lnTo>
                  <a:pt x="776985" y="665226"/>
                </a:lnTo>
                <a:lnTo>
                  <a:pt x="803177" y="626460"/>
                </a:lnTo>
                <a:lnTo>
                  <a:pt x="812797" y="579121"/>
                </a:lnTo>
                <a:lnTo>
                  <a:pt x="812797" y="121921"/>
                </a:lnTo>
                <a:lnTo>
                  <a:pt x="803177" y="74579"/>
                </a:lnTo>
                <a:lnTo>
                  <a:pt x="776985" y="35812"/>
                </a:lnTo>
                <a:lnTo>
                  <a:pt x="738219" y="9619"/>
                </a:lnTo>
                <a:lnTo>
                  <a:pt x="690879" y="0"/>
                </a:lnTo>
                <a:close/>
              </a:path>
            </a:pathLst>
          </a:custGeom>
          <a:solidFill>
            <a:srgbClr val="FEE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0424" y="1001421"/>
            <a:ext cx="584835" cy="54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214</a:t>
            </a:r>
            <a:r>
              <a:rPr sz="1100" b="1" spc="120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млн</a:t>
            </a:r>
            <a:endParaRPr sz="1100">
              <a:latin typeface="Arial"/>
              <a:cs typeface="Arial"/>
            </a:endParaRPr>
          </a:p>
          <a:p>
            <a:pPr marL="12700" marR="11430">
              <a:lnSpc>
                <a:spcPct val="102099"/>
              </a:lnSpc>
              <a:spcBef>
                <a:spcPts val="894"/>
              </a:spcBef>
            </a:pPr>
            <a:r>
              <a:rPr sz="750" spc="-25" dirty="0">
                <a:latin typeface="Lucida Sans Unicode"/>
                <a:cs typeface="Lucida Sans Unicode"/>
              </a:rPr>
              <a:t>просмотров </a:t>
            </a:r>
            <a:r>
              <a:rPr sz="750" spc="-10" dirty="0">
                <a:latin typeface="Lucida Sans Unicode"/>
                <a:cs typeface="Lucida Sans Unicode"/>
              </a:rPr>
              <a:t>платформы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77063" y="1001421"/>
            <a:ext cx="619125" cy="54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13,3</a:t>
            </a:r>
            <a:r>
              <a:rPr sz="1100" b="1" spc="100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млн</a:t>
            </a:r>
            <a:endParaRPr sz="1100">
              <a:latin typeface="Arial"/>
              <a:cs typeface="Arial"/>
            </a:endParaRPr>
          </a:p>
          <a:p>
            <a:pPr marL="26670" marR="5080">
              <a:lnSpc>
                <a:spcPct val="102099"/>
              </a:lnSpc>
              <a:spcBef>
                <a:spcPts val="894"/>
              </a:spcBef>
            </a:pPr>
            <a:r>
              <a:rPr sz="750" spc="-10" dirty="0">
                <a:latin typeface="Lucida Sans Unicode"/>
                <a:cs typeface="Lucida Sans Unicode"/>
              </a:rPr>
              <a:t>уникальных </a:t>
            </a:r>
            <a:r>
              <a:rPr sz="750" spc="-25" dirty="0">
                <a:latin typeface="Lucida Sans Unicode"/>
                <a:cs typeface="Lucida Sans Unicode"/>
              </a:rPr>
              <a:t>посетителей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21840" y="1001421"/>
            <a:ext cx="5353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3,8</a:t>
            </a:r>
            <a:r>
              <a:rPr sz="1100" b="1" spc="5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млн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55438" y="1001421"/>
            <a:ext cx="6362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68,6</a:t>
            </a:r>
            <a:r>
              <a:rPr sz="1100" b="1" spc="100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тыс.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1219" y="1001421"/>
            <a:ext cx="6019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133</a:t>
            </a:r>
            <a:r>
              <a:rPr sz="1100" b="1" spc="120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тыс.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24598" y="1001421"/>
            <a:ext cx="51815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28</a:t>
            </a:r>
            <a:r>
              <a:rPr sz="1100" b="1" spc="80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тыс.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19856" y="1402044"/>
            <a:ext cx="59626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0" dirty="0">
                <a:latin typeface="Lucida Sans Unicode"/>
                <a:cs typeface="Lucida Sans Unicode"/>
              </a:rPr>
              <a:t>школьников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54575" y="1402044"/>
            <a:ext cx="50419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0" dirty="0">
                <a:latin typeface="Lucida Sans Unicode"/>
                <a:cs typeface="Lucida Sans Unicode"/>
              </a:rPr>
              <a:t>педагогов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89772" y="1402044"/>
            <a:ext cx="51943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0" dirty="0">
                <a:latin typeface="Lucida Sans Unicode"/>
                <a:cs typeface="Lucida Sans Unicode"/>
              </a:rPr>
              <a:t>родителей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24011" y="1402044"/>
            <a:ext cx="26733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20" dirty="0">
                <a:latin typeface="Lucida Sans Unicode"/>
                <a:cs typeface="Lucida Sans Unicode"/>
              </a:rPr>
              <a:t>школ</a:t>
            </a:r>
            <a:endParaRPr sz="750">
              <a:latin typeface="Lucida Sans Unicode"/>
              <a:cs typeface="Lucida Sans Unicode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48632" y="1754978"/>
            <a:ext cx="2682240" cy="1354455"/>
            <a:chOff x="548632" y="1754978"/>
            <a:chExt cx="2682240" cy="1354455"/>
          </a:xfrm>
        </p:grpSpPr>
        <p:sp>
          <p:nvSpPr>
            <p:cNvPr id="21" name="object 21"/>
            <p:cNvSpPr/>
            <p:nvPr/>
          </p:nvSpPr>
          <p:spPr>
            <a:xfrm>
              <a:off x="548632" y="1754978"/>
              <a:ext cx="2682240" cy="1354455"/>
            </a:xfrm>
            <a:custGeom>
              <a:avLst/>
              <a:gdLst/>
              <a:ahLst/>
              <a:cxnLst/>
              <a:rect l="l" t="t" r="r" b="b"/>
              <a:pathLst>
                <a:path w="2682240" h="1354455">
                  <a:moveTo>
                    <a:pt x="2560323" y="0"/>
                  </a:moveTo>
                  <a:lnTo>
                    <a:pt x="121917" y="0"/>
                  </a:lnTo>
                  <a:lnTo>
                    <a:pt x="74579" y="9619"/>
                  </a:lnTo>
                  <a:lnTo>
                    <a:pt x="35813" y="35812"/>
                  </a:lnTo>
                  <a:lnTo>
                    <a:pt x="9620" y="74579"/>
                  </a:lnTo>
                  <a:lnTo>
                    <a:pt x="0" y="121921"/>
                  </a:lnTo>
                  <a:lnTo>
                    <a:pt x="0" y="1232063"/>
                  </a:lnTo>
                  <a:lnTo>
                    <a:pt x="9620" y="1279407"/>
                  </a:lnTo>
                  <a:lnTo>
                    <a:pt x="35813" y="1318173"/>
                  </a:lnTo>
                  <a:lnTo>
                    <a:pt x="74579" y="1344365"/>
                  </a:lnTo>
                  <a:lnTo>
                    <a:pt x="121917" y="1353985"/>
                  </a:lnTo>
                  <a:lnTo>
                    <a:pt x="2560323" y="1353985"/>
                  </a:lnTo>
                  <a:lnTo>
                    <a:pt x="2607661" y="1344365"/>
                  </a:lnTo>
                  <a:lnTo>
                    <a:pt x="2646427" y="1318173"/>
                  </a:lnTo>
                  <a:lnTo>
                    <a:pt x="2672621" y="1279407"/>
                  </a:lnTo>
                  <a:lnTo>
                    <a:pt x="2682241" y="1232063"/>
                  </a:lnTo>
                  <a:lnTo>
                    <a:pt x="2682241" y="121921"/>
                  </a:lnTo>
                  <a:lnTo>
                    <a:pt x="2672621" y="74579"/>
                  </a:lnTo>
                  <a:lnTo>
                    <a:pt x="2646427" y="35812"/>
                  </a:lnTo>
                  <a:lnTo>
                    <a:pt x="2607661" y="9619"/>
                  </a:lnTo>
                  <a:lnTo>
                    <a:pt x="2560323" y="0"/>
                  </a:lnTo>
                  <a:close/>
                </a:path>
              </a:pathLst>
            </a:custGeom>
            <a:solidFill>
              <a:srgbClr val="F1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750" y="1823645"/>
              <a:ext cx="1955368" cy="1216652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3352781" y="1754978"/>
            <a:ext cx="2682240" cy="1354455"/>
            <a:chOff x="3352781" y="1754978"/>
            <a:chExt cx="2682240" cy="1354455"/>
          </a:xfrm>
        </p:grpSpPr>
        <p:sp>
          <p:nvSpPr>
            <p:cNvPr id="24" name="object 24"/>
            <p:cNvSpPr/>
            <p:nvPr/>
          </p:nvSpPr>
          <p:spPr>
            <a:xfrm>
              <a:off x="3352781" y="1754978"/>
              <a:ext cx="2682240" cy="1354455"/>
            </a:xfrm>
            <a:custGeom>
              <a:avLst/>
              <a:gdLst/>
              <a:ahLst/>
              <a:cxnLst/>
              <a:rect l="l" t="t" r="r" b="b"/>
              <a:pathLst>
                <a:path w="2682240" h="1354455">
                  <a:moveTo>
                    <a:pt x="2560323" y="0"/>
                  </a:moveTo>
                  <a:lnTo>
                    <a:pt x="121917" y="0"/>
                  </a:lnTo>
                  <a:lnTo>
                    <a:pt x="74579" y="9619"/>
                  </a:lnTo>
                  <a:lnTo>
                    <a:pt x="35813" y="35812"/>
                  </a:lnTo>
                  <a:lnTo>
                    <a:pt x="9620" y="74579"/>
                  </a:lnTo>
                  <a:lnTo>
                    <a:pt x="0" y="121921"/>
                  </a:lnTo>
                  <a:lnTo>
                    <a:pt x="0" y="1232063"/>
                  </a:lnTo>
                  <a:lnTo>
                    <a:pt x="9620" y="1279407"/>
                  </a:lnTo>
                  <a:lnTo>
                    <a:pt x="35813" y="1318173"/>
                  </a:lnTo>
                  <a:lnTo>
                    <a:pt x="74579" y="1344365"/>
                  </a:lnTo>
                  <a:lnTo>
                    <a:pt x="121917" y="1353985"/>
                  </a:lnTo>
                  <a:lnTo>
                    <a:pt x="2560323" y="1353985"/>
                  </a:lnTo>
                  <a:lnTo>
                    <a:pt x="2607661" y="1344365"/>
                  </a:lnTo>
                  <a:lnTo>
                    <a:pt x="2646427" y="1318173"/>
                  </a:lnTo>
                  <a:lnTo>
                    <a:pt x="2672621" y="1279407"/>
                  </a:lnTo>
                  <a:lnTo>
                    <a:pt x="2682241" y="1232063"/>
                  </a:lnTo>
                  <a:lnTo>
                    <a:pt x="2682241" y="121921"/>
                  </a:lnTo>
                  <a:lnTo>
                    <a:pt x="2672621" y="74579"/>
                  </a:lnTo>
                  <a:lnTo>
                    <a:pt x="2646427" y="35812"/>
                  </a:lnTo>
                  <a:lnTo>
                    <a:pt x="2607661" y="9619"/>
                  </a:lnTo>
                  <a:lnTo>
                    <a:pt x="2560323" y="0"/>
                  </a:lnTo>
                  <a:close/>
                </a:path>
              </a:pathLst>
            </a:custGeom>
            <a:solidFill>
              <a:srgbClr val="F1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3209" y="1831121"/>
              <a:ext cx="2125353" cy="1201694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548632" y="498250"/>
            <a:ext cx="812800" cy="312420"/>
          </a:xfrm>
          <a:custGeom>
            <a:avLst/>
            <a:gdLst/>
            <a:ahLst/>
            <a:cxnLst/>
            <a:rect l="l" t="t" r="r" b="b"/>
            <a:pathLst>
              <a:path w="812800" h="312420">
                <a:moveTo>
                  <a:pt x="690880" y="0"/>
                </a:moveTo>
                <a:lnTo>
                  <a:pt x="121917" y="0"/>
                </a:lnTo>
                <a:lnTo>
                  <a:pt x="74578" y="9619"/>
                </a:lnTo>
                <a:lnTo>
                  <a:pt x="35812" y="35812"/>
                </a:lnTo>
                <a:lnTo>
                  <a:pt x="9619" y="74579"/>
                </a:lnTo>
                <a:lnTo>
                  <a:pt x="0" y="121918"/>
                </a:lnTo>
                <a:lnTo>
                  <a:pt x="0" y="189929"/>
                </a:lnTo>
                <a:lnTo>
                  <a:pt x="9619" y="237269"/>
                </a:lnTo>
                <a:lnTo>
                  <a:pt x="35812" y="276034"/>
                </a:lnTo>
                <a:lnTo>
                  <a:pt x="74578" y="302227"/>
                </a:lnTo>
                <a:lnTo>
                  <a:pt x="121917" y="311847"/>
                </a:lnTo>
                <a:lnTo>
                  <a:pt x="690880" y="311847"/>
                </a:lnTo>
                <a:lnTo>
                  <a:pt x="738219" y="302227"/>
                </a:lnTo>
                <a:lnTo>
                  <a:pt x="776985" y="276034"/>
                </a:lnTo>
                <a:lnTo>
                  <a:pt x="803177" y="237269"/>
                </a:lnTo>
                <a:lnTo>
                  <a:pt x="812797" y="189929"/>
                </a:lnTo>
                <a:lnTo>
                  <a:pt x="812797" y="121918"/>
                </a:lnTo>
                <a:lnTo>
                  <a:pt x="803177" y="74579"/>
                </a:lnTo>
                <a:lnTo>
                  <a:pt x="776985" y="35812"/>
                </a:lnTo>
                <a:lnTo>
                  <a:pt x="738219" y="9619"/>
                </a:lnTo>
                <a:lnTo>
                  <a:pt x="690880" y="0"/>
                </a:lnTo>
                <a:close/>
              </a:path>
            </a:pathLst>
          </a:custGeom>
          <a:solidFill>
            <a:srgbClr val="F1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52141" y="580226"/>
            <a:ext cx="60769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latin typeface="Lucida Sans Unicode"/>
                <a:cs typeface="Lucida Sans Unicode"/>
              </a:rPr>
              <a:t>С</a:t>
            </a:r>
            <a:r>
              <a:rPr sz="750" spc="-50" dirty="0">
                <a:latin typeface="Lucida Sans Unicode"/>
                <a:cs typeface="Lucida Sans Unicode"/>
              </a:rPr>
              <a:t> </a:t>
            </a:r>
            <a:r>
              <a:rPr sz="750" spc="-30" dirty="0">
                <a:latin typeface="Lucida Sans Unicode"/>
                <a:cs typeface="Lucida Sans Unicode"/>
              </a:rPr>
              <a:t>2021</a:t>
            </a:r>
            <a:r>
              <a:rPr sz="750" spc="-40" dirty="0">
                <a:latin typeface="Lucida Sans Unicode"/>
                <a:cs typeface="Lucida Sans Unicode"/>
              </a:rPr>
              <a:t> </a:t>
            </a:r>
            <a:r>
              <a:rPr sz="750" spc="-10" dirty="0">
                <a:latin typeface="Lucida Sans Unicode"/>
                <a:cs typeface="Lucida Sans Unicode"/>
              </a:rPr>
              <a:t>года: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" y="3048005"/>
            <a:ext cx="243832" cy="2438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" y="0"/>
            <a:ext cx="243832" cy="2438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9845" y="0"/>
            <a:ext cx="243831" cy="2438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9845" y="3048005"/>
            <a:ext cx="243831" cy="2438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41053" y="517550"/>
            <a:ext cx="3301563" cy="25914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19801" y="182880"/>
            <a:ext cx="380998" cy="38099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5541" y="118770"/>
            <a:ext cx="33312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Единый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50" dirty="0">
                <a:latin typeface="Arial"/>
                <a:cs typeface="Arial"/>
              </a:rPr>
              <a:t>кабинет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обучающегося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32" y="1345471"/>
            <a:ext cx="2682240" cy="777875"/>
          </a:xfrm>
          <a:custGeom>
            <a:avLst/>
            <a:gdLst/>
            <a:ahLst/>
            <a:cxnLst/>
            <a:rect l="l" t="t" r="r" b="b"/>
            <a:pathLst>
              <a:path w="2682240" h="777875">
                <a:moveTo>
                  <a:pt x="2560323" y="0"/>
                </a:moveTo>
                <a:lnTo>
                  <a:pt x="121917" y="0"/>
                </a:lnTo>
                <a:lnTo>
                  <a:pt x="74579" y="9620"/>
                </a:lnTo>
                <a:lnTo>
                  <a:pt x="35813" y="35814"/>
                </a:lnTo>
                <a:lnTo>
                  <a:pt x="9620" y="74581"/>
                </a:lnTo>
                <a:lnTo>
                  <a:pt x="0" y="121921"/>
                </a:lnTo>
                <a:lnTo>
                  <a:pt x="0" y="655481"/>
                </a:lnTo>
                <a:lnTo>
                  <a:pt x="9620" y="702821"/>
                </a:lnTo>
                <a:lnTo>
                  <a:pt x="35813" y="741588"/>
                </a:lnTo>
                <a:lnTo>
                  <a:pt x="74579" y="767782"/>
                </a:lnTo>
                <a:lnTo>
                  <a:pt x="121917" y="777402"/>
                </a:lnTo>
                <a:lnTo>
                  <a:pt x="2560323" y="777402"/>
                </a:lnTo>
                <a:lnTo>
                  <a:pt x="2607661" y="767782"/>
                </a:lnTo>
                <a:lnTo>
                  <a:pt x="2646427" y="741588"/>
                </a:lnTo>
                <a:lnTo>
                  <a:pt x="2672621" y="702821"/>
                </a:lnTo>
                <a:lnTo>
                  <a:pt x="2682241" y="655481"/>
                </a:lnTo>
                <a:lnTo>
                  <a:pt x="2682241" y="121921"/>
                </a:lnTo>
                <a:lnTo>
                  <a:pt x="2672621" y="74581"/>
                </a:lnTo>
                <a:lnTo>
                  <a:pt x="2646427" y="35814"/>
                </a:lnTo>
                <a:lnTo>
                  <a:pt x="2607661" y="9620"/>
                </a:lnTo>
                <a:lnTo>
                  <a:pt x="2560323" y="0"/>
                </a:lnTo>
                <a:close/>
              </a:path>
            </a:pathLst>
          </a:custGeom>
          <a:solidFill>
            <a:srgbClr val="CEE2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8632" y="746758"/>
            <a:ext cx="2682240" cy="476884"/>
          </a:xfrm>
          <a:custGeom>
            <a:avLst/>
            <a:gdLst/>
            <a:ahLst/>
            <a:cxnLst/>
            <a:rect l="l" t="t" r="r" b="b"/>
            <a:pathLst>
              <a:path w="2682240" h="476884">
                <a:moveTo>
                  <a:pt x="2560323" y="0"/>
                </a:moveTo>
                <a:lnTo>
                  <a:pt x="121917" y="0"/>
                </a:lnTo>
                <a:lnTo>
                  <a:pt x="74579" y="9620"/>
                </a:lnTo>
                <a:lnTo>
                  <a:pt x="35813" y="35814"/>
                </a:lnTo>
                <a:lnTo>
                  <a:pt x="9620" y="74581"/>
                </a:lnTo>
                <a:lnTo>
                  <a:pt x="0" y="121921"/>
                </a:lnTo>
                <a:lnTo>
                  <a:pt x="0" y="354877"/>
                </a:lnTo>
                <a:lnTo>
                  <a:pt x="9620" y="402214"/>
                </a:lnTo>
                <a:lnTo>
                  <a:pt x="35813" y="440979"/>
                </a:lnTo>
                <a:lnTo>
                  <a:pt x="74579" y="467171"/>
                </a:lnTo>
                <a:lnTo>
                  <a:pt x="121917" y="476791"/>
                </a:lnTo>
                <a:lnTo>
                  <a:pt x="2560323" y="476791"/>
                </a:lnTo>
                <a:lnTo>
                  <a:pt x="2607661" y="467171"/>
                </a:lnTo>
                <a:lnTo>
                  <a:pt x="2646427" y="440979"/>
                </a:lnTo>
                <a:lnTo>
                  <a:pt x="2672621" y="402214"/>
                </a:lnTo>
                <a:lnTo>
                  <a:pt x="2682241" y="354877"/>
                </a:lnTo>
                <a:lnTo>
                  <a:pt x="2682241" y="121921"/>
                </a:lnTo>
                <a:lnTo>
                  <a:pt x="2672621" y="74581"/>
                </a:lnTo>
                <a:lnTo>
                  <a:pt x="2646427" y="35814"/>
                </a:lnTo>
                <a:lnTo>
                  <a:pt x="2607661" y="9620"/>
                </a:lnTo>
                <a:lnTo>
                  <a:pt x="2560323" y="0"/>
                </a:lnTo>
                <a:close/>
              </a:path>
            </a:pathLst>
          </a:custGeom>
          <a:solidFill>
            <a:srgbClr val="B9F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1" y="182880"/>
            <a:ext cx="380998" cy="3809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/>
              <a:t>Современные</a:t>
            </a:r>
            <a:r>
              <a:rPr spc="45" dirty="0"/>
              <a:t> </a:t>
            </a:r>
            <a:r>
              <a:rPr dirty="0"/>
              <a:t>запросы</a:t>
            </a:r>
            <a:r>
              <a:rPr spc="50" dirty="0"/>
              <a:t> </a:t>
            </a:r>
            <a:r>
              <a:rPr spc="135" dirty="0"/>
              <a:t>к</a:t>
            </a:r>
            <a:r>
              <a:rPr spc="45" dirty="0"/>
              <a:t> </a:t>
            </a:r>
            <a:r>
              <a:rPr spc="-10" dirty="0"/>
              <a:t>профориентации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7249" y="820387"/>
            <a:ext cx="1630680" cy="3181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5"/>
              </a:spcBef>
            </a:pPr>
            <a:r>
              <a:rPr sz="950" dirty="0">
                <a:latin typeface="Lucida Sans Unicode"/>
                <a:cs typeface="Lucida Sans Unicode"/>
              </a:rPr>
              <a:t>Поддержать</a:t>
            </a:r>
            <a:r>
              <a:rPr sz="950" spc="-50" dirty="0">
                <a:latin typeface="Lucida Sans Unicode"/>
                <a:cs typeface="Lucida Sans Unicode"/>
              </a:rPr>
              <a:t> </a:t>
            </a:r>
            <a:r>
              <a:rPr sz="950" spc="-30" dirty="0">
                <a:latin typeface="Lucida Sans Unicode"/>
                <a:cs typeface="Lucida Sans Unicode"/>
              </a:rPr>
              <a:t>и</a:t>
            </a:r>
            <a:r>
              <a:rPr sz="950" spc="-5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развить </a:t>
            </a:r>
            <a:r>
              <a:rPr sz="950" dirty="0">
                <a:latin typeface="Lucida Sans Unicode"/>
                <a:cs typeface="Lucida Sans Unicode"/>
              </a:rPr>
              <a:t>таланты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spc="-30" dirty="0">
                <a:latin typeface="Lucida Sans Unicode"/>
                <a:cs typeface="Lucida Sans Unicode"/>
              </a:rPr>
              <a:t>детей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spc="-30" dirty="0">
                <a:latin typeface="Lucida Sans Unicode"/>
                <a:cs typeface="Lucida Sans Unicode"/>
              </a:rPr>
              <a:t>и </a:t>
            </a:r>
            <a:r>
              <a:rPr sz="950" spc="-20" dirty="0">
                <a:latin typeface="Lucida Sans Unicode"/>
                <a:cs typeface="Lucida Sans Unicode"/>
              </a:rPr>
              <a:t>молодежи</a:t>
            </a:r>
            <a:endParaRPr sz="95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794" y="1345471"/>
            <a:ext cx="2682241" cy="155006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352794" y="746758"/>
            <a:ext cx="2682240" cy="476884"/>
          </a:xfrm>
          <a:custGeom>
            <a:avLst/>
            <a:gdLst/>
            <a:ahLst/>
            <a:cxnLst/>
            <a:rect l="l" t="t" r="r" b="b"/>
            <a:pathLst>
              <a:path w="2682240" h="476884">
                <a:moveTo>
                  <a:pt x="2560323" y="0"/>
                </a:moveTo>
                <a:lnTo>
                  <a:pt x="121917" y="0"/>
                </a:lnTo>
                <a:lnTo>
                  <a:pt x="74579" y="9620"/>
                </a:lnTo>
                <a:lnTo>
                  <a:pt x="35813" y="35814"/>
                </a:lnTo>
                <a:lnTo>
                  <a:pt x="9620" y="74581"/>
                </a:lnTo>
                <a:lnTo>
                  <a:pt x="0" y="121921"/>
                </a:lnTo>
                <a:lnTo>
                  <a:pt x="0" y="354877"/>
                </a:lnTo>
                <a:lnTo>
                  <a:pt x="9620" y="402214"/>
                </a:lnTo>
                <a:lnTo>
                  <a:pt x="35813" y="440979"/>
                </a:lnTo>
                <a:lnTo>
                  <a:pt x="74579" y="467171"/>
                </a:lnTo>
                <a:lnTo>
                  <a:pt x="121917" y="476791"/>
                </a:lnTo>
                <a:lnTo>
                  <a:pt x="2560323" y="476791"/>
                </a:lnTo>
                <a:lnTo>
                  <a:pt x="2607661" y="467171"/>
                </a:lnTo>
                <a:lnTo>
                  <a:pt x="2646427" y="440979"/>
                </a:lnTo>
                <a:lnTo>
                  <a:pt x="2672621" y="402214"/>
                </a:lnTo>
                <a:lnTo>
                  <a:pt x="2682241" y="354877"/>
                </a:lnTo>
                <a:lnTo>
                  <a:pt x="2682241" y="121921"/>
                </a:lnTo>
                <a:lnTo>
                  <a:pt x="2672621" y="74581"/>
                </a:lnTo>
                <a:lnTo>
                  <a:pt x="2646427" y="35814"/>
                </a:lnTo>
                <a:lnTo>
                  <a:pt x="2607661" y="9620"/>
                </a:lnTo>
                <a:lnTo>
                  <a:pt x="2560323" y="0"/>
                </a:lnTo>
                <a:close/>
              </a:path>
            </a:pathLst>
          </a:custGeom>
          <a:solidFill>
            <a:srgbClr val="CB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54773" y="821474"/>
            <a:ext cx="2332355" cy="3181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5"/>
              </a:spcBef>
            </a:pPr>
            <a:r>
              <a:rPr sz="950" spc="-20" dirty="0">
                <a:latin typeface="Lucida Sans Unicode"/>
                <a:cs typeface="Lucida Sans Unicode"/>
              </a:rPr>
              <a:t>Своевременно</a:t>
            </a:r>
            <a:r>
              <a:rPr sz="950" spc="40" dirty="0">
                <a:latin typeface="Lucida Sans Unicode"/>
                <a:cs typeface="Lucida Sans Unicode"/>
              </a:rPr>
              <a:t> </a:t>
            </a:r>
            <a:r>
              <a:rPr sz="950" spc="-35" dirty="0">
                <a:latin typeface="Lucida Sans Unicode"/>
                <a:cs typeface="Lucida Sans Unicode"/>
              </a:rPr>
              <a:t>подготовить</a:t>
            </a:r>
            <a:r>
              <a:rPr sz="950" spc="4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мотивиро- </a:t>
            </a:r>
            <a:r>
              <a:rPr sz="950" dirty="0">
                <a:latin typeface="Lucida Sans Unicode"/>
                <a:cs typeface="Lucida Sans Unicode"/>
              </a:rPr>
              <a:t>ванные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кадры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для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ключевых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отраслей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8632" y="2244794"/>
            <a:ext cx="2682240" cy="650875"/>
          </a:xfrm>
          <a:custGeom>
            <a:avLst/>
            <a:gdLst/>
            <a:ahLst/>
            <a:cxnLst/>
            <a:rect l="l" t="t" r="r" b="b"/>
            <a:pathLst>
              <a:path w="2682240" h="650875">
                <a:moveTo>
                  <a:pt x="2560323" y="0"/>
                </a:moveTo>
                <a:lnTo>
                  <a:pt x="121917" y="0"/>
                </a:lnTo>
                <a:lnTo>
                  <a:pt x="74579" y="9619"/>
                </a:lnTo>
                <a:lnTo>
                  <a:pt x="35813" y="35812"/>
                </a:lnTo>
                <a:lnTo>
                  <a:pt x="9620" y="74579"/>
                </a:lnTo>
                <a:lnTo>
                  <a:pt x="0" y="121921"/>
                </a:lnTo>
                <a:lnTo>
                  <a:pt x="0" y="528821"/>
                </a:lnTo>
                <a:lnTo>
                  <a:pt x="9620" y="576163"/>
                </a:lnTo>
                <a:lnTo>
                  <a:pt x="35813" y="614930"/>
                </a:lnTo>
                <a:lnTo>
                  <a:pt x="74579" y="641123"/>
                </a:lnTo>
                <a:lnTo>
                  <a:pt x="121917" y="650742"/>
                </a:lnTo>
                <a:lnTo>
                  <a:pt x="2560323" y="650742"/>
                </a:lnTo>
                <a:lnTo>
                  <a:pt x="2607661" y="641123"/>
                </a:lnTo>
                <a:lnTo>
                  <a:pt x="2646427" y="614930"/>
                </a:lnTo>
                <a:lnTo>
                  <a:pt x="2672621" y="576163"/>
                </a:lnTo>
                <a:lnTo>
                  <a:pt x="2682241" y="528821"/>
                </a:lnTo>
                <a:lnTo>
                  <a:pt x="2682241" y="121921"/>
                </a:lnTo>
                <a:lnTo>
                  <a:pt x="2672621" y="74579"/>
                </a:lnTo>
                <a:lnTo>
                  <a:pt x="2646427" y="35812"/>
                </a:lnTo>
                <a:lnTo>
                  <a:pt x="2607661" y="9619"/>
                </a:lnTo>
                <a:lnTo>
                  <a:pt x="2560323" y="0"/>
                </a:lnTo>
                <a:close/>
              </a:path>
            </a:pathLst>
          </a:custGeom>
          <a:solidFill>
            <a:srgbClr val="E6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8428" y="1423928"/>
            <a:ext cx="2480310" cy="1360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10" dirty="0">
                <a:latin typeface="Lucida Sans Unicode"/>
                <a:cs typeface="Lucida Sans Unicode"/>
              </a:rPr>
              <a:t>Противостоять</a:t>
            </a:r>
            <a:r>
              <a:rPr sz="950" spc="-6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образовательной</a:t>
            </a:r>
            <a:endParaRPr sz="950">
              <a:latin typeface="Lucida Sans Unicode"/>
              <a:cs typeface="Lucida Sans Unicode"/>
            </a:endParaRPr>
          </a:p>
          <a:p>
            <a:pPr marL="12700" marR="5080">
              <a:lnSpc>
                <a:spcPct val="102099"/>
              </a:lnSpc>
            </a:pPr>
            <a:r>
              <a:rPr sz="950" spc="-30" dirty="0">
                <a:latin typeface="Lucida Sans Unicode"/>
                <a:cs typeface="Lucida Sans Unicode"/>
              </a:rPr>
              <a:t>и </a:t>
            </a:r>
            <a:r>
              <a:rPr sz="950" spc="-25" dirty="0">
                <a:latin typeface="Lucida Sans Unicode"/>
                <a:cs typeface="Lucida Sans Unicode"/>
              </a:rPr>
              <a:t>трудовой </a:t>
            </a:r>
            <a:r>
              <a:rPr sz="950" spc="-30" dirty="0">
                <a:latin typeface="Lucida Sans Unicode"/>
                <a:cs typeface="Lucida Sans Unicode"/>
              </a:rPr>
              <a:t>миграции </a:t>
            </a:r>
            <a:r>
              <a:rPr sz="950" spc="-20" dirty="0">
                <a:latin typeface="Lucida Sans Unicode"/>
                <a:cs typeface="Lucida Sans Unicode"/>
              </a:rPr>
              <a:t>молодежи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–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помочь получить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качественное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образование</a:t>
            </a:r>
            <a:endParaRPr sz="9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50" spc="-30" dirty="0">
                <a:latin typeface="Lucida Sans Unicode"/>
                <a:cs typeface="Lucida Sans Unicode"/>
              </a:rPr>
              <a:t>и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spc="-20" dirty="0">
                <a:latin typeface="Lucida Sans Unicode"/>
                <a:cs typeface="Lucida Sans Unicode"/>
              </a:rPr>
              <a:t>трудоустроиться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в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своем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регионе</a:t>
            </a:r>
            <a:endParaRPr sz="9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950">
              <a:latin typeface="Lucida Sans Unicode"/>
              <a:cs typeface="Lucida Sans Unicode"/>
            </a:endParaRPr>
          </a:p>
          <a:p>
            <a:pPr marL="18415">
              <a:lnSpc>
                <a:spcPct val="100000"/>
              </a:lnSpc>
            </a:pPr>
            <a:r>
              <a:rPr sz="950" dirty="0">
                <a:latin typeface="Lucida Sans Unicode"/>
                <a:cs typeface="Lucida Sans Unicode"/>
              </a:rPr>
              <a:t>Повысить</a:t>
            </a:r>
            <a:r>
              <a:rPr sz="950" spc="-4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роль</a:t>
            </a:r>
            <a:r>
              <a:rPr sz="950" spc="-45" dirty="0">
                <a:latin typeface="Lucida Sans Unicode"/>
                <a:cs typeface="Lucida Sans Unicode"/>
              </a:rPr>
              <a:t> </a:t>
            </a:r>
            <a:r>
              <a:rPr sz="950" spc="-30" dirty="0">
                <a:latin typeface="Lucida Sans Unicode"/>
                <a:cs typeface="Lucida Sans Unicode"/>
              </a:rPr>
              <a:t>и</a:t>
            </a:r>
            <a:r>
              <a:rPr sz="950" spc="-4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участие</a:t>
            </a:r>
            <a:r>
              <a:rPr sz="950" spc="-4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молодежи</a:t>
            </a:r>
            <a:endParaRPr sz="950">
              <a:latin typeface="Lucida Sans Unicode"/>
              <a:cs typeface="Lucida Sans Unicode"/>
            </a:endParaRPr>
          </a:p>
          <a:p>
            <a:pPr marL="18415" marR="120014">
              <a:lnSpc>
                <a:spcPct val="102099"/>
              </a:lnSpc>
            </a:pPr>
            <a:r>
              <a:rPr sz="950" dirty="0">
                <a:latin typeface="Lucida Sans Unicode"/>
                <a:cs typeface="Lucida Sans Unicode"/>
              </a:rPr>
              <a:t>в</a:t>
            </a:r>
            <a:r>
              <a:rPr sz="950" spc="-1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реализации </a:t>
            </a:r>
            <a:r>
              <a:rPr sz="950" spc="-20" dirty="0">
                <a:latin typeface="Lucida Sans Unicode"/>
                <a:cs typeface="Lucida Sans Unicode"/>
              </a:rPr>
              <a:t>экономических</a:t>
            </a:r>
            <a:r>
              <a:rPr sz="950" spc="-10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преобра- </a:t>
            </a:r>
            <a:r>
              <a:rPr sz="950" dirty="0">
                <a:latin typeface="Lucida Sans Unicode"/>
                <a:cs typeface="Lucida Sans Unicode"/>
              </a:rPr>
              <a:t>зований</a:t>
            </a:r>
            <a:r>
              <a:rPr sz="950" spc="-4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для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развития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страны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" y="0"/>
            <a:ext cx="6583680" cy="3291840"/>
            <a:chOff x="-3" y="0"/>
            <a:chExt cx="6583680" cy="329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583676" cy="32918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" y="3048005"/>
              <a:ext cx="243832" cy="2438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9845" y="0"/>
              <a:ext cx="243831" cy="2438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" y="0"/>
              <a:ext cx="243832" cy="24383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9845" y="3048005"/>
              <a:ext cx="243831" cy="24383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54819" y="2218825"/>
            <a:ext cx="1312545" cy="364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Trebuchet MS"/>
                <a:cs typeface="Trebuchet MS"/>
              </a:rPr>
              <a:t>Группа</a:t>
            </a:r>
            <a:r>
              <a:rPr sz="1100" b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100" b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35" dirty="0">
                <a:solidFill>
                  <a:srgbClr val="FFFFFF"/>
                </a:solidFill>
                <a:latin typeface="Trebuchet MS"/>
                <a:cs typeface="Trebuchet MS"/>
              </a:rPr>
              <a:t>VK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100" b="1" spc="-20" dirty="0">
                <a:solidFill>
                  <a:srgbClr val="FFFFFF"/>
                </a:solidFill>
                <a:latin typeface="Trebuchet MS"/>
                <a:cs typeface="Trebuchet MS"/>
              </a:rPr>
              <a:t>«Билет</a:t>
            </a:r>
            <a:r>
              <a:rPr sz="11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1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rebuchet MS"/>
                <a:cs typeface="Trebuchet MS"/>
              </a:rPr>
              <a:t>будущее»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4220" y="2218825"/>
            <a:ext cx="1435735" cy="364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FFFFFF"/>
                </a:solidFill>
                <a:latin typeface="Trebuchet MS"/>
                <a:cs typeface="Trebuchet MS"/>
              </a:rPr>
              <a:t>Платформа</a:t>
            </a:r>
            <a:r>
              <a:rPr sz="1100" b="1" spc="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rebuchet MS"/>
                <a:cs typeface="Trebuchet MS"/>
              </a:rPr>
              <a:t>проекта</a:t>
            </a:r>
            <a:endParaRPr sz="1100">
              <a:latin typeface="Trebuchet MS"/>
              <a:cs typeface="Trebuchet MS"/>
            </a:endParaRPr>
          </a:p>
          <a:p>
            <a:pPr marL="73660">
              <a:lnSpc>
                <a:spcPct val="100000"/>
              </a:lnSpc>
              <a:spcBef>
                <a:spcPts val="25"/>
              </a:spcBef>
            </a:pPr>
            <a:r>
              <a:rPr sz="1100" b="1" spc="-20" dirty="0">
                <a:solidFill>
                  <a:srgbClr val="FFFFFF"/>
                </a:solidFill>
                <a:latin typeface="Trebuchet MS"/>
                <a:cs typeface="Trebuchet MS"/>
              </a:rPr>
              <a:t>«Билет</a:t>
            </a:r>
            <a:r>
              <a:rPr sz="11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1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rebuchet MS"/>
                <a:cs typeface="Trebuchet MS"/>
              </a:rPr>
              <a:t>будущее»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77614" y="182880"/>
            <a:ext cx="4723765" cy="1894839"/>
            <a:chOff x="1677614" y="182880"/>
            <a:chExt cx="4723765" cy="1894839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9223" y="1010117"/>
              <a:ext cx="1066816" cy="10670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7614" y="1009792"/>
              <a:ext cx="1067169" cy="106730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09819" y="1443122"/>
              <a:ext cx="202770" cy="20193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55279" y="1426320"/>
              <a:ext cx="234694" cy="2346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19801" y="182880"/>
              <a:ext cx="380998" cy="38099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59807" y="118770"/>
            <a:ext cx="2341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Спасибо</a:t>
            </a:r>
            <a:r>
              <a:rPr sz="16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100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16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внимание!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794" y="824267"/>
            <a:ext cx="2682240" cy="407034"/>
          </a:xfrm>
          <a:custGeom>
            <a:avLst/>
            <a:gdLst/>
            <a:ahLst/>
            <a:cxnLst/>
            <a:rect l="l" t="t" r="r" b="b"/>
            <a:pathLst>
              <a:path w="2682240" h="407034">
                <a:moveTo>
                  <a:pt x="2560320" y="0"/>
                </a:moveTo>
                <a:lnTo>
                  <a:pt x="121917" y="0"/>
                </a:lnTo>
                <a:lnTo>
                  <a:pt x="74579" y="9619"/>
                </a:lnTo>
                <a:lnTo>
                  <a:pt x="35813" y="35812"/>
                </a:lnTo>
                <a:lnTo>
                  <a:pt x="9620" y="74578"/>
                </a:lnTo>
                <a:lnTo>
                  <a:pt x="0" y="121917"/>
                </a:lnTo>
                <a:lnTo>
                  <a:pt x="0" y="284680"/>
                </a:lnTo>
                <a:lnTo>
                  <a:pt x="9620" y="332020"/>
                </a:lnTo>
                <a:lnTo>
                  <a:pt x="35813" y="370785"/>
                </a:lnTo>
                <a:lnTo>
                  <a:pt x="74579" y="396978"/>
                </a:lnTo>
                <a:lnTo>
                  <a:pt x="121917" y="406598"/>
                </a:lnTo>
                <a:lnTo>
                  <a:pt x="2560320" y="406598"/>
                </a:lnTo>
                <a:lnTo>
                  <a:pt x="2607657" y="396978"/>
                </a:lnTo>
                <a:lnTo>
                  <a:pt x="2646423" y="370785"/>
                </a:lnTo>
                <a:lnTo>
                  <a:pt x="2672617" y="332020"/>
                </a:lnTo>
                <a:lnTo>
                  <a:pt x="2682237" y="284680"/>
                </a:lnTo>
                <a:lnTo>
                  <a:pt x="2682237" y="121917"/>
                </a:lnTo>
                <a:lnTo>
                  <a:pt x="2672617" y="74578"/>
                </a:lnTo>
                <a:lnTo>
                  <a:pt x="2646423" y="35812"/>
                </a:lnTo>
                <a:lnTo>
                  <a:pt x="2607657" y="9619"/>
                </a:lnTo>
                <a:lnTo>
                  <a:pt x="2560320" y="0"/>
                </a:lnTo>
                <a:close/>
              </a:path>
            </a:pathLst>
          </a:custGeom>
          <a:solidFill>
            <a:srgbClr val="F1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794" y="1352782"/>
            <a:ext cx="2682240" cy="407034"/>
          </a:xfrm>
          <a:custGeom>
            <a:avLst/>
            <a:gdLst/>
            <a:ahLst/>
            <a:cxnLst/>
            <a:rect l="l" t="t" r="r" b="b"/>
            <a:pathLst>
              <a:path w="2682240" h="407035">
                <a:moveTo>
                  <a:pt x="2560320" y="0"/>
                </a:moveTo>
                <a:lnTo>
                  <a:pt x="121917" y="0"/>
                </a:lnTo>
                <a:lnTo>
                  <a:pt x="74579" y="9619"/>
                </a:lnTo>
                <a:lnTo>
                  <a:pt x="35813" y="35812"/>
                </a:lnTo>
                <a:lnTo>
                  <a:pt x="9620" y="74578"/>
                </a:lnTo>
                <a:lnTo>
                  <a:pt x="0" y="121917"/>
                </a:lnTo>
                <a:lnTo>
                  <a:pt x="0" y="284680"/>
                </a:lnTo>
                <a:lnTo>
                  <a:pt x="9620" y="332020"/>
                </a:lnTo>
                <a:lnTo>
                  <a:pt x="35813" y="370786"/>
                </a:lnTo>
                <a:lnTo>
                  <a:pt x="74579" y="396979"/>
                </a:lnTo>
                <a:lnTo>
                  <a:pt x="121917" y="406599"/>
                </a:lnTo>
                <a:lnTo>
                  <a:pt x="2560320" y="406599"/>
                </a:lnTo>
                <a:lnTo>
                  <a:pt x="2607657" y="396979"/>
                </a:lnTo>
                <a:lnTo>
                  <a:pt x="2646423" y="370786"/>
                </a:lnTo>
                <a:lnTo>
                  <a:pt x="2672617" y="332020"/>
                </a:lnTo>
                <a:lnTo>
                  <a:pt x="2682237" y="284680"/>
                </a:lnTo>
                <a:lnTo>
                  <a:pt x="2682237" y="121917"/>
                </a:lnTo>
                <a:lnTo>
                  <a:pt x="2672617" y="74578"/>
                </a:lnTo>
                <a:lnTo>
                  <a:pt x="2646423" y="35812"/>
                </a:lnTo>
                <a:lnTo>
                  <a:pt x="2607657" y="9619"/>
                </a:lnTo>
                <a:lnTo>
                  <a:pt x="2560320" y="0"/>
                </a:lnTo>
                <a:close/>
              </a:path>
            </a:pathLst>
          </a:custGeom>
          <a:solidFill>
            <a:srgbClr val="F1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762" y="116535"/>
            <a:ext cx="2667000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0"/>
              </a:lnSpc>
              <a:spcBef>
                <a:spcPts val="100"/>
              </a:spcBef>
            </a:pPr>
            <a:r>
              <a:rPr spc="-10" dirty="0"/>
              <a:t>Профориентация</a:t>
            </a:r>
          </a:p>
          <a:p>
            <a:pPr marL="12700">
              <a:lnSpc>
                <a:spcPts val="1830"/>
              </a:lnSpc>
            </a:pPr>
            <a:r>
              <a:rPr dirty="0"/>
              <a:t>в</a:t>
            </a:r>
            <a:r>
              <a:rPr spc="-35" dirty="0"/>
              <a:t> </a:t>
            </a:r>
            <a:r>
              <a:rPr dirty="0"/>
              <a:t>Российской</a:t>
            </a:r>
            <a:r>
              <a:rPr spc="-30" dirty="0"/>
              <a:t> </a:t>
            </a:r>
            <a:r>
              <a:rPr spc="-10" dirty="0"/>
              <a:t>Федерации</a:t>
            </a:r>
          </a:p>
        </p:txBody>
      </p:sp>
      <p:sp>
        <p:nvSpPr>
          <p:cNvPr id="5" name="object 5"/>
          <p:cNvSpPr/>
          <p:nvPr/>
        </p:nvSpPr>
        <p:spPr>
          <a:xfrm>
            <a:off x="548628" y="1881302"/>
            <a:ext cx="5486400" cy="1010919"/>
          </a:xfrm>
          <a:custGeom>
            <a:avLst/>
            <a:gdLst/>
            <a:ahLst/>
            <a:cxnLst/>
            <a:rect l="l" t="t" r="r" b="b"/>
            <a:pathLst>
              <a:path w="5486400" h="1010919">
                <a:moveTo>
                  <a:pt x="5366607" y="0"/>
                </a:moveTo>
                <a:lnTo>
                  <a:pt x="119811" y="0"/>
                </a:lnTo>
                <a:lnTo>
                  <a:pt x="73287" y="9453"/>
                </a:lnTo>
                <a:lnTo>
                  <a:pt x="35191" y="35193"/>
                </a:lnTo>
                <a:lnTo>
                  <a:pt x="9452" y="73288"/>
                </a:lnTo>
                <a:lnTo>
                  <a:pt x="0" y="119807"/>
                </a:lnTo>
                <a:lnTo>
                  <a:pt x="0" y="890601"/>
                </a:lnTo>
                <a:lnTo>
                  <a:pt x="9452" y="937123"/>
                </a:lnTo>
                <a:lnTo>
                  <a:pt x="35191" y="975218"/>
                </a:lnTo>
                <a:lnTo>
                  <a:pt x="73287" y="1000956"/>
                </a:lnTo>
                <a:lnTo>
                  <a:pt x="119811" y="1010409"/>
                </a:lnTo>
                <a:lnTo>
                  <a:pt x="5366607" y="1010409"/>
                </a:lnTo>
                <a:lnTo>
                  <a:pt x="5413122" y="1000956"/>
                </a:lnTo>
                <a:lnTo>
                  <a:pt x="5451214" y="975218"/>
                </a:lnTo>
                <a:lnTo>
                  <a:pt x="5476951" y="937123"/>
                </a:lnTo>
                <a:lnTo>
                  <a:pt x="5486403" y="890601"/>
                </a:lnTo>
                <a:lnTo>
                  <a:pt x="5486403" y="119807"/>
                </a:lnTo>
                <a:lnTo>
                  <a:pt x="5476951" y="73288"/>
                </a:lnTo>
                <a:lnTo>
                  <a:pt x="5451214" y="35193"/>
                </a:lnTo>
                <a:lnTo>
                  <a:pt x="5413122" y="9453"/>
                </a:lnTo>
                <a:lnTo>
                  <a:pt x="5366607" y="0"/>
                </a:lnTo>
                <a:close/>
              </a:path>
            </a:pathLst>
          </a:custGeom>
          <a:solidFill>
            <a:srgbClr val="F1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28" y="824267"/>
            <a:ext cx="2682240" cy="935355"/>
          </a:xfrm>
          <a:custGeom>
            <a:avLst/>
            <a:gdLst/>
            <a:ahLst/>
            <a:cxnLst/>
            <a:rect l="l" t="t" r="r" b="b"/>
            <a:pathLst>
              <a:path w="2682240" h="935355">
                <a:moveTo>
                  <a:pt x="2560327" y="0"/>
                </a:moveTo>
                <a:lnTo>
                  <a:pt x="121918" y="0"/>
                </a:lnTo>
                <a:lnTo>
                  <a:pt x="74577" y="9619"/>
                </a:lnTo>
                <a:lnTo>
                  <a:pt x="35811" y="35812"/>
                </a:lnTo>
                <a:lnTo>
                  <a:pt x="9619" y="74579"/>
                </a:lnTo>
                <a:lnTo>
                  <a:pt x="0" y="121921"/>
                </a:lnTo>
                <a:lnTo>
                  <a:pt x="0" y="813193"/>
                </a:lnTo>
                <a:lnTo>
                  <a:pt x="9619" y="860534"/>
                </a:lnTo>
                <a:lnTo>
                  <a:pt x="35811" y="899301"/>
                </a:lnTo>
                <a:lnTo>
                  <a:pt x="74577" y="925495"/>
                </a:lnTo>
                <a:lnTo>
                  <a:pt x="121918" y="935114"/>
                </a:lnTo>
                <a:lnTo>
                  <a:pt x="2560327" y="935114"/>
                </a:lnTo>
                <a:lnTo>
                  <a:pt x="2607665" y="925495"/>
                </a:lnTo>
                <a:lnTo>
                  <a:pt x="2646431" y="899301"/>
                </a:lnTo>
                <a:lnTo>
                  <a:pt x="2672624" y="860534"/>
                </a:lnTo>
                <a:lnTo>
                  <a:pt x="2682245" y="813193"/>
                </a:lnTo>
                <a:lnTo>
                  <a:pt x="2682245" y="121921"/>
                </a:lnTo>
                <a:lnTo>
                  <a:pt x="2672624" y="74579"/>
                </a:lnTo>
                <a:lnTo>
                  <a:pt x="2646431" y="35812"/>
                </a:lnTo>
                <a:lnTo>
                  <a:pt x="2607665" y="9619"/>
                </a:lnTo>
                <a:lnTo>
                  <a:pt x="2560327" y="0"/>
                </a:lnTo>
                <a:close/>
              </a:path>
            </a:pathLst>
          </a:custGeom>
          <a:solidFill>
            <a:srgbClr val="F1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4415" y="770174"/>
            <a:ext cx="2372360" cy="90551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400" b="1" dirty="0">
                <a:solidFill>
                  <a:srgbClr val="589DFB"/>
                </a:solidFill>
                <a:latin typeface="Arial"/>
                <a:cs typeface="Arial"/>
              </a:rPr>
              <a:t>С</a:t>
            </a:r>
            <a:r>
              <a:rPr sz="1400" b="1" spc="5" dirty="0">
                <a:solidFill>
                  <a:srgbClr val="589DFB"/>
                </a:solidFill>
                <a:latin typeface="Arial"/>
                <a:cs typeface="Arial"/>
              </a:rPr>
              <a:t> </a:t>
            </a:r>
            <a:r>
              <a:rPr sz="1400" b="1" spc="60" dirty="0">
                <a:solidFill>
                  <a:srgbClr val="589DFB"/>
                </a:solidFill>
                <a:latin typeface="Arial"/>
                <a:cs typeface="Arial"/>
              </a:rPr>
              <a:t>1</a:t>
            </a:r>
            <a:r>
              <a:rPr sz="1400" b="1" spc="10" dirty="0">
                <a:solidFill>
                  <a:srgbClr val="589DF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89DFB"/>
                </a:solidFill>
                <a:latin typeface="Arial"/>
                <a:cs typeface="Arial"/>
              </a:rPr>
              <a:t>сентября</a:t>
            </a:r>
            <a:r>
              <a:rPr sz="1400" b="1" spc="10" dirty="0">
                <a:solidFill>
                  <a:srgbClr val="589DFB"/>
                </a:solidFill>
                <a:latin typeface="Arial"/>
                <a:cs typeface="Arial"/>
              </a:rPr>
              <a:t> </a:t>
            </a:r>
            <a:r>
              <a:rPr sz="1400" b="1" spc="60" dirty="0">
                <a:solidFill>
                  <a:srgbClr val="589DFB"/>
                </a:solidFill>
                <a:latin typeface="Arial"/>
                <a:cs typeface="Arial"/>
              </a:rPr>
              <a:t>2023</a:t>
            </a:r>
            <a:r>
              <a:rPr sz="1400" b="1" spc="5" dirty="0">
                <a:solidFill>
                  <a:srgbClr val="589DFB"/>
                </a:solidFill>
                <a:latin typeface="Arial"/>
                <a:cs typeface="Arial"/>
              </a:rPr>
              <a:t> </a:t>
            </a:r>
            <a:r>
              <a:rPr sz="1400" b="1" spc="40" dirty="0">
                <a:solidFill>
                  <a:srgbClr val="589DFB"/>
                </a:solidFill>
                <a:latin typeface="Arial"/>
                <a:cs typeface="Arial"/>
              </a:rPr>
              <a:t>года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2099"/>
              </a:lnSpc>
              <a:spcBef>
                <a:spcPts val="640"/>
              </a:spcBef>
            </a:pPr>
            <a:r>
              <a:rPr sz="1000" dirty="0">
                <a:latin typeface="Lucida Sans Unicode"/>
                <a:cs typeface="Lucida Sans Unicode"/>
              </a:rPr>
              <a:t>Единая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модель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профориентации внедрена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во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всех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школах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Российской </a:t>
            </a:r>
            <a:r>
              <a:rPr sz="1000" dirty="0">
                <a:latin typeface="Lucida Sans Unicode"/>
                <a:cs typeface="Lucida Sans Unicode"/>
              </a:rPr>
              <a:t>Федерации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для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6-</a:t>
            </a:r>
            <a:r>
              <a:rPr sz="1000" spc="-80" dirty="0">
                <a:latin typeface="Lucida Sans Unicode"/>
                <a:cs typeface="Lucida Sans Unicode"/>
              </a:rPr>
              <a:t>11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классов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9438" y="868335"/>
            <a:ext cx="223456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" indent="-199390">
              <a:lnSpc>
                <a:spcPct val="100000"/>
              </a:lnSpc>
              <a:spcBef>
                <a:spcPts val="100"/>
              </a:spcBef>
              <a:buChar char="&gt;"/>
              <a:tabLst>
                <a:tab pos="212090" algn="l"/>
              </a:tabLst>
            </a:pPr>
            <a:r>
              <a:rPr sz="1800" b="1" spc="80" dirty="0">
                <a:solidFill>
                  <a:srgbClr val="14CE75"/>
                </a:solidFill>
                <a:latin typeface="Arial"/>
                <a:cs typeface="Arial"/>
              </a:rPr>
              <a:t>8</a:t>
            </a:r>
            <a:r>
              <a:rPr sz="1800" b="1" spc="-10" dirty="0">
                <a:solidFill>
                  <a:srgbClr val="14CE75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14CE75"/>
                </a:solidFill>
                <a:latin typeface="Arial"/>
                <a:cs typeface="Arial"/>
              </a:rPr>
              <a:t>400</a:t>
            </a:r>
            <a:r>
              <a:rPr sz="1800" b="1" spc="-10" dirty="0">
                <a:solidFill>
                  <a:srgbClr val="14CE75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14CE75"/>
                </a:solidFill>
                <a:latin typeface="Arial"/>
                <a:cs typeface="Arial"/>
              </a:rPr>
              <a:t>000</a:t>
            </a:r>
            <a:r>
              <a:rPr sz="1800" b="1" spc="25" dirty="0">
                <a:solidFill>
                  <a:srgbClr val="14CE75"/>
                </a:solidFill>
                <a:latin typeface="Arial"/>
                <a:cs typeface="Arial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обучающихся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9"/>
              </a:spcBef>
              <a:buFont typeface="Arial"/>
              <a:buChar char="&gt;"/>
            </a:pPr>
            <a:endParaRPr sz="1000">
              <a:latin typeface="Lucida Sans Unicode"/>
              <a:cs typeface="Lucida Sans Unicode"/>
            </a:endParaRPr>
          </a:p>
          <a:p>
            <a:pPr marL="212090" indent="-199390">
              <a:lnSpc>
                <a:spcPct val="100000"/>
              </a:lnSpc>
              <a:spcBef>
                <a:spcPts val="5"/>
              </a:spcBef>
              <a:buChar char="&gt;"/>
              <a:tabLst>
                <a:tab pos="212090" algn="l"/>
              </a:tabLst>
            </a:pPr>
            <a:r>
              <a:rPr sz="1800" b="1" spc="80" dirty="0">
                <a:solidFill>
                  <a:srgbClr val="AB8EFF"/>
                </a:solidFill>
                <a:latin typeface="Arial"/>
                <a:cs typeface="Arial"/>
              </a:rPr>
              <a:t>40</a:t>
            </a:r>
            <a:r>
              <a:rPr sz="1800" b="1" spc="-20" dirty="0">
                <a:solidFill>
                  <a:srgbClr val="AB8EFF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AB8EFF"/>
                </a:solidFill>
                <a:latin typeface="Arial"/>
                <a:cs typeface="Arial"/>
              </a:rPr>
              <a:t>000</a:t>
            </a:r>
            <a:r>
              <a:rPr sz="1800" b="1" spc="25" dirty="0">
                <a:solidFill>
                  <a:srgbClr val="AB8E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школ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1757" y="1966167"/>
            <a:ext cx="1325245" cy="5295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80"/>
              </a:spcBef>
            </a:pPr>
            <a:r>
              <a:rPr sz="650" dirty="0">
                <a:latin typeface="Lucida Sans Unicode"/>
                <a:cs typeface="Lucida Sans Unicode"/>
              </a:rPr>
              <a:t>Внесены</a:t>
            </a:r>
            <a:r>
              <a:rPr sz="650" spc="-5" dirty="0">
                <a:latin typeface="Lucida Sans Unicode"/>
                <a:cs typeface="Lucida Sans Unicode"/>
              </a:rPr>
              <a:t> </a:t>
            </a:r>
            <a:r>
              <a:rPr sz="650" spc="-20" dirty="0">
                <a:latin typeface="Lucida Sans Unicode"/>
                <a:cs typeface="Lucida Sans Unicode"/>
              </a:rPr>
              <a:t>изменения</a:t>
            </a:r>
            <a:r>
              <a:rPr sz="650" spc="-5" dirty="0">
                <a:latin typeface="Lucida Sans Unicode"/>
                <a:cs typeface="Lucida Sans Unicode"/>
              </a:rPr>
              <a:t> </a:t>
            </a:r>
            <a:r>
              <a:rPr sz="650" dirty="0">
                <a:latin typeface="Lucida Sans Unicode"/>
                <a:cs typeface="Lucida Sans Unicode"/>
              </a:rPr>
              <a:t>в статью</a:t>
            </a:r>
            <a:r>
              <a:rPr sz="650" spc="-5" dirty="0">
                <a:latin typeface="Lucida Sans Unicode"/>
                <a:cs typeface="Lucida Sans Unicode"/>
              </a:rPr>
              <a:t> </a:t>
            </a:r>
            <a:r>
              <a:rPr sz="650" spc="-25" dirty="0">
                <a:latin typeface="Lucida Sans Unicode"/>
                <a:cs typeface="Lucida Sans Unicode"/>
              </a:rPr>
              <a:t>66</a:t>
            </a:r>
            <a:r>
              <a:rPr sz="650" spc="500" dirty="0">
                <a:latin typeface="Lucida Sans Unicode"/>
                <a:cs typeface="Lucida Sans Unicode"/>
              </a:rPr>
              <a:t> </a:t>
            </a:r>
            <a:r>
              <a:rPr sz="650" dirty="0">
                <a:latin typeface="Lucida Sans Unicode"/>
                <a:cs typeface="Lucida Sans Unicode"/>
              </a:rPr>
              <a:t>Федерального</a:t>
            </a:r>
            <a:r>
              <a:rPr sz="650" spc="-35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закона</a:t>
            </a:r>
            <a:endParaRPr sz="6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650" spc="-30" dirty="0">
                <a:latin typeface="Lucida Sans Unicode"/>
                <a:cs typeface="Lucida Sans Unicode"/>
              </a:rPr>
              <a:t>от</a:t>
            </a:r>
            <a:r>
              <a:rPr sz="650" spc="-25" dirty="0">
                <a:latin typeface="Lucida Sans Unicode"/>
                <a:cs typeface="Lucida Sans Unicode"/>
              </a:rPr>
              <a:t> 29 </a:t>
            </a:r>
            <a:r>
              <a:rPr sz="650" dirty="0">
                <a:latin typeface="Lucida Sans Unicode"/>
                <a:cs typeface="Lucida Sans Unicode"/>
              </a:rPr>
              <a:t>декабря</a:t>
            </a:r>
            <a:r>
              <a:rPr sz="650" spc="-20" dirty="0">
                <a:latin typeface="Lucida Sans Unicode"/>
                <a:cs typeface="Lucida Sans Unicode"/>
              </a:rPr>
              <a:t> </a:t>
            </a:r>
            <a:r>
              <a:rPr sz="650" spc="-30" dirty="0">
                <a:latin typeface="Lucida Sans Unicode"/>
                <a:cs typeface="Lucida Sans Unicode"/>
              </a:rPr>
              <a:t>2012</a:t>
            </a:r>
            <a:r>
              <a:rPr sz="650" spc="-25" dirty="0">
                <a:latin typeface="Lucida Sans Unicode"/>
                <a:cs typeface="Lucida Sans Unicode"/>
              </a:rPr>
              <a:t> </a:t>
            </a:r>
            <a:r>
              <a:rPr sz="650" spc="-90" dirty="0">
                <a:latin typeface="Lucida Sans Unicode"/>
                <a:cs typeface="Lucida Sans Unicode"/>
              </a:rPr>
              <a:t>г.</a:t>
            </a:r>
            <a:r>
              <a:rPr sz="650" spc="-20" dirty="0">
                <a:latin typeface="Lucida Sans Unicode"/>
                <a:cs typeface="Lucida Sans Unicode"/>
              </a:rPr>
              <a:t> </a:t>
            </a:r>
            <a:r>
              <a:rPr sz="650" spc="80" dirty="0">
                <a:latin typeface="Lucida Sans Unicode"/>
                <a:cs typeface="Lucida Sans Unicode"/>
              </a:rPr>
              <a:t>№</a:t>
            </a:r>
            <a:r>
              <a:rPr sz="650" spc="-25" dirty="0">
                <a:latin typeface="Lucida Sans Unicode"/>
                <a:cs typeface="Lucida Sans Unicode"/>
              </a:rPr>
              <a:t> </a:t>
            </a:r>
            <a:r>
              <a:rPr sz="650" spc="-20" dirty="0">
                <a:latin typeface="Lucida Sans Unicode"/>
                <a:cs typeface="Lucida Sans Unicode"/>
              </a:rPr>
              <a:t>273-</a:t>
            </a:r>
            <a:r>
              <a:rPr sz="650" spc="-25" dirty="0">
                <a:latin typeface="Lucida Sans Unicode"/>
                <a:cs typeface="Lucida Sans Unicode"/>
              </a:rPr>
              <a:t>Ф3</a:t>
            </a:r>
            <a:endParaRPr sz="650">
              <a:latin typeface="Lucida Sans Unicode"/>
              <a:cs typeface="Lucida Sans Unicode"/>
            </a:endParaRPr>
          </a:p>
          <a:p>
            <a:pPr marL="12700" marR="37465">
              <a:lnSpc>
                <a:spcPct val="102099"/>
              </a:lnSpc>
            </a:pPr>
            <a:r>
              <a:rPr sz="650" spc="-20" dirty="0">
                <a:latin typeface="Lucida Sans Unicode"/>
                <a:cs typeface="Lucida Sans Unicode"/>
              </a:rPr>
              <a:t>«Об</a:t>
            </a:r>
            <a:r>
              <a:rPr sz="650" spc="-25" dirty="0">
                <a:latin typeface="Lucida Sans Unicode"/>
                <a:cs typeface="Lucida Sans Unicode"/>
              </a:rPr>
              <a:t> </a:t>
            </a:r>
            <a:r>
              <a:rPr sz="650" dirty="0">
                <a:latin typeface="Lucida Sans Unicode"/>
                <a:cs typeface="Lucida Sans Unicode"/>
              </a:rPr>
              <a:t>образовании</a:t>
            </a:r>
            <a:r>
              <a:rPr sz="650" spc="-20" dirty="0">
                <a:latin typeface="Lucida Sans Unicode"/>
                <a:cs typeface="Lucida Sans Unicode"/>
              </a:rPr>
              <a:t> </a:t>
            </a:r>
            <a:r>
              <a:rPr sz="650" dirty="0">
                <a:latin typeface="Lucida Sans Unicode"/>
                <a:cs typeface="Lucida Sans Unicode"/>
              </a:rPr>
              <a:t>в</a:t>
            </a:r>
            <a:r>
              <a:rPr sz="650" spc="-25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Российской</a:t>
            </a:r>
            <a:r>
              <a:rPr sz="650" spc="500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Федерации»</a:t>
            </a:r>
            <a:endParaRPr sz="650">
              <a:latin typeface="Lucida Sans Unicode"/>
              <a:cs typeface="Lucida Sans Unicode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47" y="2003220"/>
            <a:ext cx="121921" cy="12192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93591" y="2002142"/>
            <a:ext cx="711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35171" y="1966167"/>
            <a:ext cx="1457325" cy="83311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92075">
              <a:lnSpc>
                <a:spcPct val="102099"/>
              </a:lnSpc>
              <a:spcBef>
                <a:spcPts val="80"/>
              </a:spcBef>
            </a:pPr>
            <a:r>
              <a:rPr sz="650" dirty="0">
                <a:latin typeface="Lucida Sans Unicode"/>
                <a:cs typeface="Lucida Sans Unicode"/>
              </a:rPr>
              <a:t>Приказ</a:t>
            </a:r>
            <a:r>
              <a:rPr sz="650" spc="40" dirty="0">
                <a:latin typeface="Lucida Sans Unicode"/>
                <a:cs typeface="Lucida Sans Unicode"/>
              </a:rPr>
              <a:t> </a:t>
            </a:r>
            <a:r>
              <a:rPr sz="650" spc="-20" dirty="0">
                <a:latin typeface="Lucida Sans Unicode"/>
                <a:cs typeface="Lucida Sans Unicode"/>
              </a:rPr>
              <a:t>Минпросвещения</a:t>
            </a:r>
            <a:r>
              <a:rPr sz="650" spc="40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России</a:t>
            </a:r>
            <a:r>
              <a:rPr sz="650" spc="500" dirty="0">
                <a:latin typeface="Lucida Sans Unicode"/>
                <a:cs typeface="Lucida Sans Unicode"/>
              </a:rPr>
              <a:t> </a:t>
            </a:r>
            <a:r>
              <a:rPr sz="650" spc="-30" dirty="0">
                <a:latin typeface="Lucida Sans Unicode"/>
                <a:cs typeface="Lucida Sans Unicode"/>
              </a:rPr>
              <a:t>от</a:t>
            </a:r>
            <a:r>
              <a:rPr sz="650" spc="-20" dirty="0">
                <a:latin typeface="Lucida Sans Unicode"/>
                <a:cs typeface="Lucida Sans Unicode"/>
              </a:rPr>
              <a:t> </a:t>
            </a:r>
            <a:r>
              <a:rPr sz="650" spc="-25" dirty="0">
                <a:latin typeface="Lucida Sans Unicode"/>
                <a:cs typeface="Lucida Sans Unicode"/>
              </a:rPr>
              <a:t>31</a:t>
            </a:r>
            <a:r>
              <a:rPr sz="650" spc="-20" dirty="0">
                <a:latin typeface="Lucida Sans Unicode"/>
                <a:cs typeface="Lucida Sans Unicode"/>
              </a:rPr>
              <a:t> </a:t>
            </a:r>
            <a:r>
              <a:rPr sz="650" dirty="0">
                <a:latin typeface="Lucida Sans Unicode"/>
                <a:cs typeface="Lucida Sans Unicode"/>
              </a:rPr>
              <a:t>августа</a:t>
            </a:r>
            <a:r>
              <a:rPr sz="650" spc="-15" dirty="0">
                <a:latin typeface="Lucida Sans Unicode"/>
                <a:cs typeface="Lucida Sans Unicode"/>
              </a:rPr>
              <a:t> </a:t>
            </a:r>
            <a:r>
              <a:rPr sz="650" spc="-30" dirty="0">
                <a:latin typeface="Lucida Sans Unicode"/>
                <a:cs typeface="Lucida Sans Unicode"/>
              </a:rPr>
              <a:t>2023</a:t>
            </a:r>
            <a:r>
              <a:rPr sz="650" spc="-20" dirty="0">
                <a:latin typeface="Lucida Sans Unicode"/>
                <a:cs typeface="Lucida Sans Unicode"/>
              </a:rPr>
              <a:t> </a:t>
            </a:r>
            <a:r>
              <a:rPr sz="650" spc="-100" dirty="0">
                <a:latin typeface="Lucida Sans Unicode"/>
                <a:cs typeface="Lucida Sans Unicode"/>
              </a:rPr>
              <a:t>г.</a:t>
            </a:r>
            <a:r>
              <a:rPr sz="650" spc="-15" dirty="0">
                <a:latin typeface="Lucida Sans Unicode"/>
                <a:cs typeface="Lucida Sans Unicode"/>
              </a:rPr>
              <a:t> </a:t>
            </a:r>
            <a:r>
              <a:rPr sz="650" spc="80" dirty="0">
                <a:latin typeface="Lucida Sans Unicode"/>
                <a:cs typeface="Lucida Sans Unicode"/>
              </a:rPr>
              <a:t>№</a:t>
            </a:r>
            <a:r>
              <a:rPr sz="650" spc="-20" dirty="0">
                <a:latin typeface="Lucida Sans Unicode"/>
                <a:cs typeface="Lucida Sans Unicode"/>
              </a:rPr>
              <a:t> </a:t>
            </a:r>
            <a:r>
              <a:rPr sz="650" spc="-25" dirty="0">
                <a:latin typeface="Lucida Sans Unicode"/>
                <a:cs typeface="Lucida Sans Unicode"/>
              </a:rPr>
              <a:t>650</a:t>
            </a:r>
            <a:endParaRPr sz="650">
              <a:latin typeface="Lucida Sans Unicode"/>
              <a:cs typeface="Lucida Sans Unicode"/>
            </a:endParaRPr>
          </a:p>
          <a:p>
            <a:pPr marL="12700" marR="262890">
              <a:lnSpc>
                <a:spcPct val="102099"/>
              </a:lnSpc>
            </a:pPr>
            <a:r>
              <a:rPr sz="650" spc="-20" dirty="0">
                <a:latin typeface="Lucida Sans Unicode"/>
                <a:cs typeface="Lucida Sans Unicode"/>
              </a:rPr>
              <a:t>«Об </a:t>
            </a:r>
            <a:r>
              <a:rPr sz="650" spc="-10" dirty="0">
                <a:latin typeface="Lucida Sans Unicode"/>
                <a:cs typeface="Lucida Sans Unicode"/>
              </a:rPr>
              <a:t>утверждении</a:t>
            </a:r>
            <a:r>
              <a:rPr sz="650" spc="-15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Порядка</a:t>
            </a:r>
            <a:r>
              <a:rPr sz="650" spc="500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осуществления</a:t>
            </a:r>
            <a:r>
              <a:rPr sz="650" spc="-5" dirty="0">
                <a:latin typeface="Lucida Sans Unicode"/>
                <a:cs typeface="Lucida Sans Unicode"/>
              </a:rPr>
              <a:t> </a:t>
            </a:r>
            <a:r>
              <a:rPr sz="650" spc="-20" dirty="0">
                <a:latin typeface="Lucida Sans Unicode"/>
                <a:cs typeface="Lucida Sans Unicode"/>
              </a:rPr>
              <a:t>мероприятий</a:t>
            </a:r>
            <a:endParaRPr sz="65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2099"/>
              </a:lnSpc>
              <a:spcBef>
                <a:spcPts val="5"/>
              </a:spcBef>
            </a:pPr>
            <a:r>
              <a:rPr sz="650" spc="-35" dirty="0">
                <a:latin typeface="Lucida Sans Unicode"/>
                <a:cs typeface="Lucida Sans Unicode"/>
              </a:rPr>
              <a:t>по</a:t>
            </a:r>
            <a:r>
              <a:rPr sz="650" spc="-10" dirty="0">
                <a:latin typeface="Lucida Sans Unicode"/>
                <a:cs typeface="Lucida Sans Unicode"/>
              </a:rPr>
              <a:t> профессиональной</a:t>
            </a:r>
            <a:r>
              <a:rPr sz="650" spc="-5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ориентации</a:t>
            </a:r>
            <a:r>
              <a:rPr sz="650" spc="500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обучающихся</a:t>
            </a:r>
            <a:r>
              <a:rPr sz="650" spc="10" dirty="0">
                <a:latin typeface="Lucida Sans Unicode"/>
                <a:cs typeface="Lucida Sans Unicode"/>
              </a:rPr>
              <a:t> </a:t>
            </a:r>
            <a:r>
              <a:rPr sz="650" spc="-35" dirty="0">
                <a:latin typeface="Lucida Sans Unicode"/>
                <a:cs typeface="Lucida Sans Unicode"/>
              </a:rPr>
              <a:t>по</a:t>
            </a:r>
            <a:r>
              <a:rPr sz="650" spc="10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образовательным</a:t>
            </a:r>
            <a:r>
              <a:rPr sz="650" spc="500" dirty="0">
                <a:latin typeface="Lucida Sans Unicode"/>
                <a:cs typeface="Lucida Sans Unicode"/>
              </a:rPr>
              <a:t> </a:t>
            </a:r>
            <a:r>
              <a:rPr sz="650" spc="-25" dirty="0">
                <a:latin typeface="Lucida Sans Unicode"/>
                <a:cs typeface="Lucida Sans Unicode"/>
              </a:rPr>
              <a:t>программом</a:t>
            </a:r>
            <a:r>
              <a:rPr sz="650" spc="5" dirty="0">
                <a:latin typeface="Lucida Sans Unicode"/>
                <a:cs typeface="Lucida Sans Unicode"/>
              </a:rPr>
              <a:t> </a:t>
            </a:r>
            <a:r>
              <a:rPr sz="650" spc="-20" dirty="0">
                <a:latin typeface="Lucida Sans Unicode"/>
                <a:cs typeface="Lucida Sans Unicode"/>
              </a:rPr>
              <a:t>основного</a:t>
            </a:r>
            <a:r>
              <a:rPr sz="650" spc="10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общего</a:t>
            </a:r>
            <a:endParaRPr sz="65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15"/>
              </a:spcBef>
            </a:pPr>
            <a:r>
              <a:rPr sz="650" spc="-30" dirty="0">
                <a:latin typeface="Lucida Sans Unicode"/>
                <a:cs typeface="Lucida Sans Unicode"/>
              </a:rPr>
              <a:t>и</a:t>
            </a:r>
            <a:r>
              <a:rPr sz="650" spc="-15" dirty="0">
                <a:latin typeface="Lucida Sans Unicode"/>
                <a:cs typeface="Lucida Sans Unicode"/>
              </a:rPr>
              <a:t> </a:t>
            </a:r>
            <a:r>
              <a:rPr sz="650" spc="-25" dirty="0">
                <a:latin typeface="Lucida Sans Unicode"/>
                <a:cs typeface="Lucida Sans Unicode"/>
              </a:rPr>
              <a:t>среднего</a:t>
            </a:r>
            <a:r>
              <a:rPr sz="650" spc="-10" dirty="0">
                <a:latin typeface="Lucida Sans Unicode"/>
                <a:cs typeface="Lucida Sans Unicode"/>
              </a:rPr>
              <a:t> </a:t>
            </a:r>
            <a:r>
              <a:rPr sz="650" spc="-20" dirty="0">
                <a:latin typeface="Lucida Sans Unicode"/>
                <a:cs typeface="Lucida Sans Unicode"/>
              </a:rPr>
              <a:t>общего</a:t>
            </a:r>
            <a:r>
              <a:rPr sz="650" spc="-10" dirty="0">
                <a:latin typeface="Lucida Sans Unicode"/>
                <a:cs typeface="Lucida Sans Unicode"/>
              </a:rPr>
              <a:t> образования»</a:t>
            </a:r>
            <a:endParaRPr sz="650">
              <a:latin typeface="Lucida Sans Unicode"/>
              <a:cs typeface="Lucida Sans Unicode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6620" y="2003220"/>
            <a:ext cx="121921" cy="12191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381789" y="2002483"/>
            <a:ext cx="711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35980" y="1966167"/>
            <a:ext cx="1595120" cy="7321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325755">
              <a:lnSpc>
                <a:spcPct val="102099"/>
              </a:lnSpc>
              <a:spcBef>
                <a:spcPts val="80"/>
              </a:spcBef>
            </a:pPr>
            <a:r>
              <a:rPr sz="650" spc="-20" dirty="0">
                <a:latin typeface="Lucida Sans Unicode"/>
                <a:cs typeface="Lucida Sans Unicode"/>
              </a:rPr>
              <a:t>Методические</a:t>
            </a:r>
            <a:r>
              <a:rPr sz="650" spc="65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рекомендации</a:t>
            </a:r>
            <a:r>
              <a:rPr sz="650" spc="500" dirty="0">
                <a:latin typeface="Lucida Sans Unicode"/>
                <a:cs typeface="Lucida Sans Unicode"/>
              </a:rPr>
              <a:t> </a:t>
            </a:r>
            <a:r>
              <a:rPr sz="650" spc="-25" dirty="0">
                <a:latin typeface="Lucida Sans Unicode"/>
                <a:cs typeface="Lucida Sans Unicode"/>
              </a:rPr>
              <a:t>по</a:t>
            </a:r>
            <a:r>
              <a:rPr sz="650" spc="-10" dirty="0">
                <a:latin typeface="Lucida Sans Unicode"/>
                <a:cs typeface="Lucida Sans Unicode"/>
              </a:rPr>
              <a:t> реализации</a:t>
            </a:r>
            <a:r>
              <a:rPr sz="650" spc="-5" dirty="0">
                <a:latin typeface="Lucida Sans Unicode"/>
                <a:cs typeface="Lucida Sans Unicode"/>
              </a:rPr>
              <a:t> </a:t>
            </a:r>
            <a:r>
              <a:rPr sz="650" spc="-20" dirty="0">
                <a:latin typeface="Lucida Sans Unicode"/>
                <a:cs typeface="Lucida Sans Unicode"/>
              </a:rPr>
              <a:t>Единой</a:t>
            </a:r>
            <a:r>
              <a:rPr sz="650" spc="-5" dirty="0">
                <a:latin typeface="Lucida Sans Unicode"/>
                <a:cs typeface="Lucida Sans Unicode"/>
              </a:rPr>
              <a:t> </a:t>
            </a:r>
            <a:r>
              <a:rPr sz="650" spc="-25" dirty="0">
                <a:latin typeface="Lucida Sans Unicode"/>
                <a:cs typeface="Lucida Sans Unicode"/>
              </a:rPr>
              <a:t>модели</a:t>
            </a:r>
            <a:endParaRPr sz="650">
              <a:latin typeface="Lucida Sans Unicode"/>
              <a:cs typeface="Lucida Sans Unicode"/>
            </a:endParaRPr>
          </a:p>
          <a:p>
            <a:pPr marL="12700" marR="5080">
              <a:lnSpc>
                <a:spcPct val="102099"/>
              </a:lnSpc>
            </a:pPr>
            <a:r>
              <a:rPr sz="650" spc="-25" dirty="0">
                <a:latin typeface="Lucida Sans Unicode"/>
                <a:cs typeface="Lucida Sans Unicode"/>
              </a:rPr>
              <a:t>профориентации</a:t>
            </a:r>
            <a:r>
              <a:rPr sz="650" spc="35" dirty="0">
                <a:latin typeface="Lucida Sans Unicode"/>
                <a:cs typeface="Lucida Sans Unicode"/>
              </a:rPr>
              <a:t> </a:t>
            </a:r>
            <a:r>
              <a:rPr sz="650" dirty="0">
                <a:latin typeface="Lucida Sans Unicode"/>
                <a:cs typeface="Lucida Sans Unicode"/>
              </a:rPr>
              <a:t>в</a:t>
            </a:r>
            <a:r>
              <a:rPr sz="650" spc="40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образовательных</a:t>
            </a:r>
            <a:r>
              <a:rPr sz="650" spc="500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организациях</a:t>
            </a:r>
            <a:r>
              <a:rPr sz="650" spc="-20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Российской</a:t>
            </a:r>
            <a:r>
              <a:rPr sz="650" spc="-15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Федерации,</a:t>
            </a:r>
            <a:r>
              <a:rPr sz="650" spc="500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реализующих</a:t>
            </a:r>
            <a:r>
              <a:rPr sz="650" spc="-15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образовательные</a:t>
            </a:r>
            <a:r>
              <a:rPr sz="650" spc="500" dirty="0">
                <a:latin typeface="Lucida Sans Unicode"/>
                <a:cs typeface="Lucida Sans Unicode"/>
              </a:rPr>
              <a:t> </a:t>
            </a:r>
            <a:r>
              <a:rPr sz="650" spc="-25" dirty="0">
                <a:latin typeface="Lucida Sans Unicode"/>
                <a:cs typeface="Lucida Sans Unicode"/>
              </a:rPr>
              <a:t>программы</a:t>
            </a:r>
            <a:r>
              <a:rPr sz="650" spc="20" dirty="0">
                <a:latin typeface="Lucida Sans Unicode"/>
                <a:cs typeface="Lucida Sans Unicode"/>
              </a:rPr>
              <a:t> </a:t>
            </a:r>
            <a:r>
              <a:rPr sz="650" spc="-20" dirty="0">
                <a:latin typeface="Lucida Sans Unicode"/>
                <a:cs typeface="Lucida Sans Unicode"/>
              </a:rPr>
              <a:t>основного</a:t>
            </a:r>
            <a:r>
              <a:rPr sz="650" spc="25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общего</a:t>
            </a:r>
            <a:endParaRPr sz="6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650" spc="-30" dirty="0">
                <a:latin typeface="Lucida Sans Unicode"/>
                <a:cs typeface="Lucida Sans Unicode"/>
              </a:rPr>
              <a:t>и</a:t>
            </a:r>
            <a:r>
              <a:rPr sz="650" spc="-15" dirty="0">
                <a:latin typeface="Lucida Sans Unicode"/>
                <a:cs typeface="Lucida Sans Unicode"/>
              </a:rPr>
              <a:t> </a:t>
            </a:r>
            <a:r>
              <a:rPr sz="650" spc="-25" dirty="0">
                <a:latin typeface="Lucida Sans Unicode"/>
                <a:cs typeface="Lucida Sans Unicode"/>
              </a:rPr>
              <a:t>среднего</a:t>
            </a:r>
            <a:r>
              <a:rPr sz="650" spc="-10" dirty="0">
                <a:latin typeface="Lucida Sans Unicode"/>
                <a:cs typeface="Lucida Sans Unicode"/>
              </a:rPr>
              <a:t> </a:t>
            </a:r>
            <a:r>
              <a:rPr sz="650" spc="-20" dirty="0">
                <a:latin typeface="Lucida Sans Unicode"/>
                <a:cs typeface="Lucida Sans Unicode"/>
              </a:rPr>
              <a:t>общего</a:t>
            </a:r>
            <a:r>
              <a:rPr sz="650" spc="-10" dirty="0">
                <a:latin typeface="Lucida Sans Unicode"/>
                <a:cs typeface="Lucida Sans Unicode"/>
              </a:rPr>
              <a:t> образования</a:t>
            </a:r>
            <a:endParaRPr sz="650">
              <a:latin typeface="Lucida Sans Unicode"/>
              <a:cs typeface="Lucida Sans Unicode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7812" y="2003220"/>
            <a:ext cx="121925" cy="12192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183736" y="2002138"/>
            <a:ext cx="711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60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9801" y="182880"/>
            <a:ext cx="380998" cy="380998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5007783" y="208771"/>
            <a:ext cx="329565" cy="329565"/>
            <a:chOff x="5007783" y="208771"/>
            <a:chExt cx="329565" cy="32956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7783" y="208771"/>
              <a:ext cx="329090" cy="32921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3859" y="334904"/>
              <a:ext cx="76946" cy="7694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139349" y="340153"/>
              <a:ext cx="66040" cy="66675"/>
            </a:xfrm>
            <a:custGeom>
              <a:avLst/>
              <a:gdLst/>
              <a:ahLst/>
              <a:cxnLst/>
              <a:rect l="l" t="t" r="r" b="b"/>
              <a:pathLst>
                <a:path w="66039" h="66675">
                  <a:moveTo>
                    <a:pt x="25861" y="2717"/>
                  </a:moveTo>
                  <a:lnTo>
                    <a:pt x="19897" y="2717"/>
                  </a:lnTo>
                  <a:lnTo>
                    <a:pt x="9487" y="9738"/>
                  </a:lnTo>
                  <a:lnTo>
                    <a:pt x="2368" y="20303"/>
                  </a:lnTo>
                  <a:lnTo>
                    <a:pt x="0" y="32040"/>
                  </a:lnTo>
                  <a:lnTo>
                    <a:pt x="58" y="34721"/>
                  </a:lnTo>
                  <a:lnTo>
                    <a:pt x="2371" y="46170"/>
                  </a:lnTo>
                  <a:lnTo>
                    <a:pt x="9496" y="56725"/>
                  </a:lnTo>
                  <a:lnTo>
                    <a:pt x="20060" y="63840"/>
                  </a:lnTo>
                  <a:lnTo>
                    <a:pt x="32992" y="66448"/>
                  </a:lnTo>
                  <a:lnTo>
                    <a:pt x="45923" y="63840"/>
                  </a:lnTo>
                  <a:lnTo>
                    <a:pt x="36680" y="63840"/>
                  </a:lnTo>
                  <a:lnTo>
                    <a:pt x="25724" y="63515"/>
                  </a:lnTo>
                  <a:lnTo>
                    <a:pt x="29364" y="63515"/>
                  </a:lnTo>
                  <a:lnTo>
                    <a:pt x="29364" y="63064"/>
                  </a:lnTo>
                  <a:lnTo>
                    <a:pt x="26625" y="63064"/>
                  </a:lnTo>
                  <a:lnTo>
                    <a:pt x="17033" y="59232"/>
                  </a:lnTo>
                  <a:lnTo>
                    <a:pt x="9378" y="52554"/>
                  </a:lnTo>
                  <a:lnTo>
                    <a:pt x="4309" y="43675"/>
                  </a:lnTo>
                  <a:lnTo>
                    <a:pt x="2907" y="35690"/>
                  </a:lnTo>
                  <a:lnTo>
                    <a:pt x="2803" y="35100"/>
                  </a:lnTo>
                  <a:lnTo>
                    <a:pt x="2736" y="34721"/>
                  </a:lnTo>
                  <a:lnTo>
                    <a:pt x="2642" y="34185"/>
                  </a:lnTo>
                  <a:lnTo>
                    <a:pt x="2529" y="33544"/>
                  </a:lnTo>
                  <a:lnTo>
                    <a:pt x="2476" y="24818"/>
                  </a:lnTo>
                  <a:lnTo>
                    <a:pt x="5881" y="17200"/>
                  </a:lnTo>
                  <a:lnTo>
                    <a:pt x="11386" y="11678"/>
                  </a:lnTo>
                  <a:lnTo>
                    <a:pt x="14108" y="11678"/>
                  </a:lnTo>
                  <a:lnTo>
                    <a:pt x="14108" y="9259"/>
                  </a:lnTo>
                  <a:lnTo>
                    <a:pt x="19302" y="5162"/>
                  </a:lnTo>
                  <a:lnTo>
                    <a:pt x="25861" y="2717"/>
                  </a:lnTo>
                  <a:close/>
                </a:path>
                <a:path w="66039" h="66675">
                  <a:moveTo>
                    <a:pt x="49475" y="5007"/>
                  </a:moveTo>
                  <a:lnTo>
                    <a:pt x="44603" y="5007"/>
                  </a:lnTo>
                  <a:lnTo>
                    <a:pt x="52231" y="9556"/>
                  </a:lnTo>
                  <a:lnTo>
                    <a:pt x="58203" y="16060"/>
                  </a:lnTo>
                  <a:lnTo>
                    <a:pt x="62096" y="24095"/>
                  </a:lnTo>
                  <a:lnTo>
                    <a:pt x="63078" y="30546"/>
                  </a:lnTo>
                  <a:lnTo>
                    <a:pt x="62993" y="35690"/>
                  </a:lnTo>
                  <a:lnTo>
                    <a:pt x="61093" y="45112"/>
                  </a:lnTo>
                  <a:lnTo>
                    <a:pt x="54559" y="54804"/>
                  </a:lnTo>
                  <a:lnTo>
                    <a:pt x="44867" y="61336"/>
                  </a:lnTo>
                  <a:lnTo>
                    <a:pt x="32449" y="63840"/>
                  </a:lnTo>
                  <a:lnTo>
                    <a:pt x="45924" y="63840"/>
                  </a:lnTo>
                  <a:lnTo>
                    <a:pt x="65965" y="32040"/>
                  </a:lnTo>
                  <a:lnTo>
                    <a:pt x="63599" y="20303"/>
                  </a:lnTo>
                  <a:lnTo>
                    <a:pt x="56484" y="9738"/>
                  </a:lnTo>
                  <a:lnTo>
                    <a:pt x="49475" y="5007"/>
                  </a:lnTo>
                  <a:close/>
                </a:path>
                <a:path w="66039" h="66675">
                  <a:moveTo>
                    <a:pt x="35153" y="25430"/>
                  </a:moveTo>
                  <a:lnTo>
                    <a:pt x="26625" y="25430"/>
                  </a:lnTo>
                  <a:lnTo>
                    <a:pt x="26625" y="63064"/>
                  </a:lnTo>
                  <a:lnTo>
                    <a:pt x="29364" y="63064"/>
                  </a:lnTo>
                  <a:lnTo>
                    <a:pt x="29364" y="41018"/>
                  </a:lnTo>
                  <a:lnTo>
                    <a:pt x="35433" y="41018"/>
                  </a:lnTo>
                  <a:lnTo>
                    <a:pt x="36766" y="40640"/>
                  </a:lnTo>
                  <a:lnTo>
                    <a:pt x="38685" y="39121"/>
                  </a:lnTo>
                  <a:lnTo>
                    <a:pt x="38805" y="38851"/>
                  </a:lnTo>
                  <a:lnTo>
                    <a:pt x="29364" y="38851"/>
                  </a:lnTo>
                  <a:lnTo>
                    <a:pt x="29364" y="34185"/>
                  </a:lnTo>
                  <a:lnTo>
                    <a:pt x="38339" y="34185"/>
                  </a:lnTo>
                  <a:lnTo>
                    <a:pt x="37727" y="33544"/>
                  </a:lnTo>
                  <a:lnTo>
                    <a:pt x="37175" y="33238"/>
                  </a:lnTo>
                  <a:lnTo>
                    <a:pt x="36258" y="32973"/>
                  </a:lnTo>
                  <a:lnTo>
                    <a:pt x="36927" y="32724"/>
                  </a:lnTo>
                  <a:lnTo>
                    <a:pt x="37478" y="32357"/>
                  </a:lnTo>
                  <a:lnTo>
                    <a:pt x="37750" y="32040"/>
                  </a:lnTo>
                  <a:lnTo>
                    <a:pt x="29368" y="32040"/>
                  </a:lnTo>
                  <a:lnTo>
                    <a:pt x="29368" y="27763"/>
                  </a:lnTo>
                  <a:lnTo>
                    <a:pt x="38537" y="27763"/>
                  </a:lnTo>
                  <a:lnTo>
                    <a:pt x="38285" y="27216"/>
                  </a:lnTo>
                  <a:lnTo>
                    <a:pt x="36456" y="25787"/>
                  </a:lnTo>
                  <a:lnTo>
                    <a:pt x="35153" y="25430"/>
                  </a:lnTo>
                  <a:close/>
                </a:path>
                <a:path w="66039" h="66675">
                  <a:moveTo>
                    <a:pt x="14108" y="11678"/>
                  </a:moveTo>
                  <a:lnTo>
                    <a:pt x="11386" y="11678"/>
                  </a:lnTo>
                  <a:lnTo>
                    <a:pt x="11386" y="41018"/>
                  </a:lnTo>
                  <a:lnTo>
                    <a:pt x="20350" y="41018"/>
                  </a:lnTo>
                  <a:lnTo>
                    <a:pt x="21651" y="40640"/>
                  </a:lnTo>
                  <a:lnTo>
                    <a:pt x="23535" y="39121"/>
                  </a:lnTo>
                  <a:lnTo>
                    <a:pt x="23692" y="38851"/>
                  </a:lnTo>
                  <a:lnTo>
                    <a:pt x="14108" y="38851"/>
                  </a:lnTo>
                  <a:lnTo>
                    <a:pt x="14108" y="34185"/>
                  </a:lnTo>
                  <a:lnTo>
                    <a:pt x="23744" y="34185"/>
                  </a:lnTo>
                  <a:lnTo>
                    <a:pt x="23601" y="33850"/>
                  </a:lnTo>
                  <a:lnTo>
                    <a:pt x="21718" y="32357"/>
                  </a:lnTo>
                  <a:lnTo>
                    <a:pt x="20659" y="32040"/>
                  </a:lnTo>
                  <a:lnTo>
                    <a:pt x="14108" y="32040"/>
                  </a:lnTo>
                  <a:lnTo>
                    <a:pt x="14108" y="27763"/>
                  </a:lnTo>
                  <a:lnTo>
                    <a:pt x="22510" y="27763"/>
                  </a:lnTo>
                  <a:lnTo>
                    <a:pt x="22510" y="25430"/>
                  </a:lnTo>
                  <a:lnTo>
                    <a:pt x="14108" y="25430"/>
                  </a:lnTo>
                  <a:lnTo>
                    <a:pt x="14108" y="11678"/>
                  </a:lnTo>
                  <a:close/>
                </a:path>
                <a:path w="66039" h="66675">
                  <a:moveTo>
                    <a:pt x="46083" y="2717"/>
                  </a:moveTo>
                  <a:lnTo>
                    <a:pt x="36089" y="2717"/>
                  </a:lnTo>
                  <a:lnTo>
                    <a:pt x="39073" y="3178"/>
                  </a:lnTo>
                  <a:lnTo>
                    <a:pt x="41885" y="4036"/>
                  </a:lnTo>
                  <a:lnTo>
                    <a:pt x="41885" y="41018"/>
                  </a:lnTo>
                  <a:lnTo>
                    <a:pt x="50849" y="41018"/>
                  </a:lnTo>
                  <a:lnTo>
                    <a:pt x="52146" y="40640"/>
                  </a:lnTo>
                  <a:lnTo>
                    <a:pt x="54031" y="39121"/>
                  </a:lnTo>
                  <a:lnTo>
                    <a:pt x="54188" y="38851"/>
                  </a:lnTo>
                  <a:lnTo>
                    <a:pt x="44603" y="38851"/>
                  </a:lnTo>
                  <a:lnTo>
                    <a:pt x="44603" y="34185"/>
                  </a:lnTo>
                  <a:lnTo>
                    <a:pt x="54240" y="34185"/>
                  </a:lnTo>
                  <a:lnTo>
                    <a:pt x="54096" y="33850"/>
                  </a:lnTo>
                  <a:lnTo>
                    <a:pt x="52213" y="32357"/>
                  </a:lnTo>
                  <a:lnTo>
                    <a:pt x="51157" y="32040"/>
                  </a:lnTo>
                  <a:lnTo>
                    <a:pt x="44603" y="32040"/>
                  </a:lnTo>
                  <a:lnTo>
                    <a:pt x="44603" y="27763"/>
                  </a:lnTo>
                  <a:lnTo>
                    <a:pt x="53005" y="27763"/>
                  </a:lnTo>
                  <a:lnTo>
                    <a:pt x="53005" y="25430"/>
                  </a:lnTo>
                  <a:lnTo>
                    <a:pt x="44603" y="25430"/>
                  </a:lnTo>
                  <a:lnTo>
                    <a:pt x="44603" y="5007"/>
                  </a:lnTo>
                  <a:lnTo>
                    <a:pt x="49475" y="5007"/>
                  </a:lnTo>
                  <a:lnTo>
                    <a:pt x="46083" y="2717"/>
                  </a:lnTo>
                  <a:close/>
                </a:path>
                <a:path w="66039" h="66675">
                  <a:moveTo>
                    <a:pt x="23744" y="34185"/>
                  </a:moveTo>
                  <a:lnTo>
                    <a:pt x="19530" y="34185"/>
                  </a:lnTo>
                  <a:lnTo>
                    <a:pt x="20164" y="34366"/>
                  </a:lnTo>
                  <a:lnTo>
                    <a:pt x="21095" y="35100"/>
                  </a:lnTo>
                  <a:lnTo>
                    <a:pt x="21339" y="35690"/>
                  </a:lnTo>
                  <a:lnTo>
                    <a:pt x="21299" y="37357"/>
                  </a:lnTo>
                  <a:lnTo>
                    <a:pt x="21015" y="38049"/>
                  </a:lnTo>
                  <a:lnTo>
                    <a:pt x="20852" y="38049"/>
                  </a:lnTo>
                  <a:lnTo>
                    <a:pt x="19982" y="38671"/>
                  </a:lnTo>
                  <a:lnTo>
                    <a:pt x="19271" y="38851"/>
                  </a:lnTo>
                  <a:lnTo>
                    <a:pt x="23692" y="38851"/>
                  </a:lnTo>
                  <a:lnTo>
                    <a:pt x="24033" y="38049"/>
                  </a:lnTo>
                  <a:lnTo>
                    <a:pt x="23972" y="34721"/>
                  </a:lnTo>
                  <a:lnTo>
                    <a:pt x="23820" y="34366"/>
                  </a:lnTo>
                  <a:lnTo>
                    <a:pt x="23744" y="34185"/>
                  </a:lnTo>
                  <a:close/>
                </a:path>
                <a:path w="66039" h="66675">
                  <a:moveTo>
                    <a:pt x="38339" y="34185"/>
                  </a:moveTo>
                  <a:lnTo>
                    <a:pt x="34350" y="34185"/>
                  </a:lnTo>
                  <a:lnTo>
                    <a:pt x="35096" y="34366"/>
                  </a:lnTo>
                  <a:lnTo>
                    <a:pt x="36159" y="35100"/>
                  </a:lnTo>
                  <a:lnTo>
                    <a:pt x="36420" y="35690"/>
                  </a:lnTo>
                  <a:lnTo>
                    <a:pt x="36420" y="37357"/>
                  </a:lnTo>
                  <a:lnTo>
                    <a:pt x="36010" y="38049"/>
                  </a:lnTo>
                  <a:lnTo>
                    <a:pt x="35096" y="38671"/>
                  </a:lnTo>
                  <a:lnTo>
                    <a:pt x="34350" y="38851"/>
                  </a:lnTo>
                  <a:lnTo>
                    <a:pt x="38805" y="38851"/>
                  </a:lnTo>
                  <a:lnTo>
                    <a:pt x="39163" y="38049"/>
                  </a:lnTo>
                  <a:lnTo>
                    <a:pt x="39163" y="35690"/>
                  </a:lnTo>
                  <a:lnTo>
                    <a:pt x="38987" y="35100"/>
                  </a:lnTo>
                  <a:lnTo>
                    <a:pt x="38850" y="34721"/>
                  </a:lnTo>
                  <a:lnTo>
                    <a:pt x="38339" y="34185"/>
                  </a:lnTo>
                  <a:close/>
                </a:path>
                <a:path w="66039" h="66675">
                  <a:moveTo>
                    <a:pt x="54240" y="34185"/>
                  </a:moveTo>
                  <a:lnTo>
                    <a:pt x="50026" y="34185"/>
                  </a:lnTo>
                  <a:lnTo>
                    <a:pt x="50661" y="34366"/>
                  </a:lnTo>
                  <a:lnTo>
                    <a:pt x="51590" y="35100"/>
                  </a:lnTo>
                  <a:lnTo>
                    <a:pt x="51835" y="35690"/>
                  </a:lnTo>
                  <a:lnTo>
                    <a:pt x="51796" y="37357"/>
                  </a:lnTo>
                  <a:lnTo>
                    <a:pt x="51510" y="38049"/>
                  </a:lnTo>
                  <a:lnTo>
                    <a:pt x="51347" y="38049"/>
                  </a:lnTo>
                  <a:lnTo>
                    <a:pt x="50478" y="38671"/>
                  </a:lnTo>
                  <a:lnTo>
                    <a:pt x="49767" y="38851"/>
                  </a:lnTo>
                  <a:lnTo>
                    <a:pt x="54188" y="38851"/>
                  </a:lnTo>
                  <a:lnTo>
                    <a:pt x="54532" y="38049"/>
                  </a:lnTo>
                  <a:lnTo>
                    <a:pt x="54470" y="34721"/>
                  </a:lnTo>
                  <a:lnTo>
                    <a:pt x="54317" y="34366"/>
                  </a:lnTo>
                  <a:lnTo>
                    <a:pt x="54240" y="34185"/>
                  </a:lnTo>
                  <a:close/>
                </a:path>
                <a:path w="66039" h="66675">
                  <a:moveTo>
                    <a:pt x="38537" y="27763"/>
                  </a:moveTo>
                  <a:lnTo>
                    <a:pt x="34743" y="27763"/>
                  </a:lnTo>
                  <a:lnTo>
                    <a:pt x="35732" y="28515"/>
                  </a:lnTo>
                  <a:lnTo>
                    <a:pt x="35977" y="29070"/>
                  </a:lnTo>
                  <a:lnTo>
                    <a:pt x="35977" y="30546"/>
                  </a:lnTo>
                  <a:lnTo>
                    <a:pt x="35581" y="31215"/>
                  </a:lnTo>
                  <a:lnTo>
                    <a:pt x="34495" y="32040"/>
                  </a:lnTo>
                  <a:lnTo>
                    <a:pt x="37750" y="32040"/>
                  </a:lnTo>
                  <a:lnTo>
                    <a:pt x="38461" y="31215"/>
                  </a:lnTo>
                  <a:lnTo>
                    <a:pt x="38697" y="30546"/>
                  </a:lnTo>
                  <a:lnTo>
                    <a:pt x="38742" y="28206"/>
                  </a:lnTo>
                  <a:lnTo>
                    <a:pt x="38537" y="27763"/>
                  </a:lnTo>
                  <a:close/>
                </a:path>
                <a:path w="66039" h="66675">
                  <a:moveTo>
                    <a:pt x="32996" y="0"/>
                  </a:moveTo>
                  <a:lnTo>
                    <a:pt x="19527" y="2717"/>
                  </a:lnTo>
                  <a:lnTo>
                    <a:pt x="46446" y="2717"/>
                  </a:lnTo>
                  <a:lnTo>
                    <a:pt x="32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399647" y="265814"/>
            <a:ext cx="455930" cy="2108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85"/>
              </a:spcBef>
            </a:pPr>
            <a:r>
              <a:rPr sz="600" b="1" spc="-10" dirty="0">
                <a:latin typeface="Trebuchet MS"/>
                <a:cs typeface="Trebuchet MS"/>
              </a:rPr>
              <a:t>Цифровая</a:t>
            </a:r>
            <a:r>
              <a:rPr sz="600" b="1" spc="500" dirty="0">
                <a:latin typeface="Trebuchet MS"/>
                <a:cs typeface="Trebuchet MS"/>
              </a:rPr>
              <a:t> </a:t>
            </a:r>
            <a:r>
              <a:rPr sz="600" b="1" spc="-10" dirty="0">
                <a:latin typeface="Trebuchet MS"/>
                <a:cs typeface="Trebuchet MS"/>
              </a:rPr>
              <a:t>платформа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961814" y="208775"/>
            <a:ext cx="329565" cy="329565"/>
            <a:chOff x="3961814" y="208775"/>
            <a:chExt cx="329565" cy="329565"/>
          </a:xfrm>
        </p:grpSpPr>
        <p:sp>
          <p:nvSpPr>
            <p:cNvPr id="25" name="object 25"/>
            <p:cNvSpPr/>
            <p:nvPr/>
          </p:nvSpPr>
          <p:spPr>
            <a:xfrm>
              <a:off x="3961815" y="208775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17818" y="113474"/>
                  </a:moveTo>
                  <a:lnTo>
                    <a:pt x="17780" y="99860"/>
                  </a:lnTo>
                  <a:lnTo>
                    <a:pt x="17564" y="98564"/>
                  </a:lnTo>
                  <a:lnTo>
                    <a:pt x="16967" y="98082"/>
                  </a:lnTo>
                  <a:lnTo>
                    <a:pt x="15748" y="97878"/>
                  </a:lnTo>
                  <a:lnTo>
                    <a:pt x="2057" y="97878"/>
                  </a:lnTo>
                  <a:lnTo>
                    <a:pt x="685" y="98094"/>
                  </a:lnTo>
                  <a:lnTo>
                    <a:pt x="88" y="98679"/>
                  </a:lnTo>
                  <a:lnTo>
                    <a:pt x="0" y="101447"/>
                  </a:lnTo>
                  <a:lnTo>
                    <a:pt x="0" y="103212"/>
                  </a:lnTo>
                  <a:lnTo>
                    <a:pt x="88" y="106045"/>
                  </a:lnTo>
                  <a:lnTo>
                    <a:pt x="723" y="106641"/>
                  </a:lnTo>
                  <a:lnTo>
                    <a:pt x="2222" y="106807"/>
                  </a:lnTo>
                  <a:lnTo>
                    <a:pt x="2667" y="106794"/>
                  </a:lnTo>
                  <a:lnTo>
                    <a:pt x="8915" y="106794"/>
                  </a:lnTo>
                  <a:lnTo>
                    <a:pt x="8890" y="111734"/>
                  </a:lnTo>
                  <a:lnTo>
                    <a:pt x="8940" y="114960"/>
                  </a:lnTo>
                  <a:lnTo>
                    <a:pt x="9588" y="115633"/>
                  </a:lnTo>
                  <a:lnTo>
                    <a:pt x="12560" y="115709"/>
                  </a:lnTo>
                  <a:lnTo>
                    <a:pt x="14160" y="115709"/>
                  </a:lnTo>
                  <a:lnTo>
                    <a:pt x="17018" y="115633"/>
                  </a:lnTo>
                  <a:lnTo>
                    <a:pt x="17640" y="115011"/>
                  </a:lnTo>
                  <a:lnTo>
                    <a:pt x="17818" y="113474"/>
                  </a:lnTo>
                  <a:close/>
                </a:path>
                <a:path w="329564" h="329565">
                  <a:moveTo>
                    <a:pt x="26657" y="214236"/>
                  </a:moveTo>
                  <a:lnTo>
                    <a:pt x="25984" y="213563"/>
                  </a:lnTo>
                  <a:lnTo>
                    <a:pt x="17907" y="213461"/>
                  </a:lnTo>
                  <a:lnTo>
                    <a:pt x="17818" y="206819"/>
                  </a:lnTo>
                  <a:lnTo>
                    <a:pt x="17564" y="205333"/>
                  </a:lnTo>
                  <a:lnTo>
                    <a:pt x="17030" y="204736"/>
                  </a:lnTo>
                  <a:lnTo>
                    <a:pt x="14262" y="204622"/>
                  </a:lnTo>
                  <a:lnTo>
                    <a:pt x="9588" y="204736"/>
                  </a:lnTo>
                  <a:lnTo>
                    <a:pt x="9029" y="205422"/>
                  </a:lnTo>
                  <a:lnTo>
                    <a:pt x="8940" y="206502"/>
                  </a:lnTo>
                  <a:lnTo>
                    <a:pt x="8915" y="213537"/>
                  </a:lnTo>
                  <a:lnTo>
                    <a:pt x="520" y="213550"/>
                  </a:lnTo>
                  <a:lnTo>
                    <a:pt x="12" y="214045"/>
                  </a:lnTo>
                  <a:lnTo>
                    <a:pt x="12" y="255130"/>
                  </a:lnTo>
                  <a:lnTo>
                    <a:pt x="152" y="257276"/>
                  </a:lnTo>
                  <a:lnTo>
                    <a:pt x="723" y="257949"/>
                  </a:lnTo>
                  <a:lnTo>
                    <a:pt x="3556" y="258051"/>
                  </a:lnTo>
                  <a:lnTo>
                    <a:pt x="8115" y="257949"/>
                  </a:lnTo>
                  <a:lnTo>
                    <a:pt x="8674" y="257352"/>
                  </a:lnTo>
                  <a:lnTo>
                    <a:pt x="8915" y="255892"/>
                  </a:lnTo>
                  <a:lnTo>
                    <a:pt x="8953" y="231330"/>
                  </a:lnTo>
                  <a:lnTo>
                    <a:pt x="17170" y="231317"/>
                  </a:lnTo>
                  <a:lnTo>
                    <a:pt x="17792" y="230708"/>
                  </a:lnTo>
                  <a:lnTo>
                    <a:pt x="17881" y="222440"/>
                  </a:lnTo>
                  <a:lnTo>
                    <a:pt x="25996" y="222415"/>
                  </a:lnTo>
                  <a:lnTo>
                    <a:pt x="26657" y="221767"/>
                  </a:lnTo>
                  <a:lnTo>
                    <a:pt x="26657" y="214236"/>
                  </a:lnTo>
                  <a:close/>
                </a:path>
                <a:path w="329564" h="329565">
                  <a:moveTo>
                    <a:pt x="26746" y="92710"/>
                  </a:moveTo>
                  <a:lnTo>
                    <a:pt x="26631" y="89877"/>
                  </a:lnTo>
                  <a:lnTo>
                    <a:pt x="25730" y="89052"/>
                  </a:lnTo>
                  <a:lnTo>
                    <a:pt x="22987" y="88976"/>
                  </a:lnTo>
                  <a:lnTo>
                    <a:pt x="21539" y="88976"/>
                  </a:lnTo>
                  <a:lnTo>
                    <a:pt x="18694" y="89039"/>
                  </a:lnTo>
                  <a:lnTo>
                    <a:pt x="17856" y="89877"/>
                  </a:lnTo>
                  <a:lnTo>
                    <a:pt x="17780" y="92710"/>
                  </a:lnTo>
                  <a:lnTo>
                    <a:pt x="17792" y="94145"/>
                  </a:lnTo>
                  <a:lnTo>
                    <a:pt x="17843" y="97040"/>
                  </a:lnTo>
                  <a:lnTo>
                    <a:pt x="18681" y="97853"/>
                  </a:lnTo>
                  <a:lnTo>
                    <a:pt x="20853" y="97904"/>
                  </a:lnTo>
                  <a:lnTo>
                    <a:pt x="22212" y="97891"/>
                  </a:lnTo>
                  <a:lnTo>
                    <a:pt x="22936" y="97891"/>
                  </a:lnTo>
                  <a:lnTo>
                    <a:pt x="23660" y="97917"/>
                  </a:lnTo>
                  <a:lnTo>
                    <a:pt x="25704" y="97840"/>
                  </a:lnTo>
                  <a:lnTo>
                    <a:pt x="26606" y="97053"/>
                  </a:lnTo>
                  <a:lnTo>
                    <a:pt x="26746" y="94234"/>
                  </a:lnTo>
                  <a:lnTo>
                    <a:pt x="26746" y="92710"/>
                  </a:lnTo>
                  <a:close/>
                </a:path>
                <a:path w="329564" h="329565">
                  <a:moveTo>
                    <a:pt x="35572" y="160858"/>
                  </a:moveTo>
                  <a:lnTo>
                    <a:pt x="34874" y="160197"/>
                  </a:lnTo>
                  <a:lnTo>
                    <a:pt x="27355" y="160197"/>
                  </a:lnTo>
                  <a:lnTo>
                    <a:pt x="26720" y="160832"/>
                  </a:lnTo>
                  <a:lnTo>
                    <a:pt x="26695" y="168059"/>
                  </a:lnTo>
                  <a:lnTo>
                    <a:pt x="26619" y="168998"/>
                  </a:lnTo>
                  <a:lnTo>
                    <a:pt x="17805" y="168998"/>
                  </a:lnTo>
                  <a:lnTo>
                    <a:pt x="17818" y="153593"/>
                  </a:lnTo>
                  <a:lnTo>
                    <a:pt x="17653" y="151980"/>
                  </a:lnTo>
                  <a:lnTo>
                    <a:pt x="17030" y="151384"/>
                  </a:lnTo>
                  <a:lnTo>
                    <a:pt x="15773" y="151282"/>
                  </a:lnTo>
                  <a:lnTo>
                    <a:pt x="1981" y="151269"/>
                  </a:lnTo>
                  <a:lnTo>
                    <a:pt x="698" y="151472"/>
                  </a:lnTo>
                  <a:lnTo>
                    <a:pt x="152" y="152044"/>
                  </a:lnTo>
                  <a:lnTo>
                    <a:pt x="38" y="153060"/>
                  </a:lnTo>
                  <a:lnTo>
                    <a:pt x="12" y="166928"/>
                  </a:lnTo>
                  <a:lnTo>
                    <a:pt x="152" y="168313"/>
                  </a:lnTo>
                  <a:lnTo>
                    <a:pt x="723" y="168922"/>
                  </a:lnTo>
                  <a:lnTo>
                    <a:pt x="2273" y="169087"/>
                  </a:lnTo>
                  <a:lnTo>
                    <a:pt x="8915" y="169062"/>
                  </a:lnTo>
                  <a:lnTo>
                    <a:pt x="8940" y="177304"/>
                  </a:lnTo>
                  <a:lnTo>
                    <a:pt x="9550" y="177952"/>
                  </a:lnTo>
                  <a:lnTo>
                    <a:pt x="34886" y="177952"/>
                  </a:lnTo>
                  <a:lnTo>
                    <a:pt x="35572" y="177292"/>
                  </a:lnTo>
                  <a:lnTo>
                    <a:pt x="35572" y="160858"/>
                  </a:lnTo>
                  <a:close/>
                </a:path>
                <a:path w="329564" h="329565">
                  <a:moveTo>
                    <a:pt x="35623" y="190385"/>
                  </a:moveTo>
                  <a:lnTo>
                    <a:pt x="35458" y="187515"/>
                  </a:lnTo>
                  <a:lnTo>
                    <a:pt x="34772" y="186982"/>
                  </a:lnTo>
                  <a:lnTo>
                    <a:pt x="33489" y="186855"/>
                  </a:lnTo>
                  <a:lnTo>
                    <a:pt x="19735" y="186855"/>
                  </a:lnTo>
                  <a:lnTo>
                    <a:pt x="18491" y="187058"/>
                  </a:lnTo>
                  <a:lnTo>
                    <a:pt x="17945" y="187629"/>
                  </a:lnTo>
                  <a:lnTo>
                    <a:pt x="17805" y="188963"/>
                  </a:lnTo>
                  <a:lnTo>
                    <a:pt x="17805" y="202514"/>
                  </a:lnTo>
                  <a:lnTo>
                    <a:pt x="17945" y="203898"/>
                  </a:lnTo>
                  <a:lnTo>
                    <a:pt x="18516" y="204571"/>
                  </a:lnTo>
                  <a:lnTo>
                    <a:pt x="21348" y="204673"/>
                  </a:lnTo>
                  <a:lnTo>
                    <a:pt x="23114" y="204673"/>
                  </a:lnTo>
                  <a:lnTo>
                    <a:pt x="25895" y="204571"/>
                  </a:lnTo>
                  <a:lnTo>
                    <a:pt x="26454" y="203987"/>
                  </a:lnTo>
                  <a:lnTo>
                    <a:pt x="26708" y="202526"/>
                  </a:lnTo>
                  <a:lnTo>
                    <a:pt x="26708" y="195757"/>
                  </a:lnTo>
                  <a:lnTo>
                    <a:pt x="31483" y="195770"/>
                  </a:lnTo>
                  <a:lnTo>
                    <a:pt x="34709" y="195719"/>
                  </a:lnTo>
                  <a:lnTo>
                    <a:pt x="35458" y="195186"/>
                  </a:lnTo>
                  <a:lnTo>
                    <a:pt x="35623" y="192189"/>
                  </a:lnTo>
                  <a:lnTo>
                    <a:pt x="35623" y="190385"/>
                  </a:lnTo>
                  <a:close/>
                </a:path>
                <a:path w="329564" h="329565">
                  <a:moveTo>
                    <a:pt x="44513" y="138480"/>
                  </a:moveTo>
                  <a:lnTo>
                    <a:pt x="44462" y="134150"/>
                  </a:lnTo>
                  <a:lnTo>
                    <a:pt x="43789" y="133502"/>
                  </a:lnTo>
                  <a:lnTo>
                    <a:pt x="35648" y="133477"/>
                  </a:lnTo>
                  <a:lnTo>
                    <a:pt x="35598" y="132816"/>
                  </a:lnTo>
                  <a:lnTo>
                    <a:pt x="35623" y="128866"/>
                  </a:lnTo>
                  <a:lnTo>
                    <a:pt x="35572" y="125272"/>
                  </a:lnTo>
                  <a:lnTo>
                    <a:pt x="34899" y="124612"/>
                  </a:lnTo>
                  <a:lnTo>
                    <a:pt x="27355" y="124612"/>
                  </a:lnTo>
                  <a:lnTo>
                    <a:pt x="26708" y="125234"/>
                  </a:lnTo>
                  <a:lnTo>
                    <a:pt x="26708" y="150634"/>
                  </a:lnTo>
                  <a:lnTo>
                    <a:pt x="27330" y="151257"/>
                  </a:lnTo>
                  <a:lnTo>
                    <a:pt x="43802" y="151257"/>
                  </a:lnTo>
                  <a:lnTo>
                    <a:pt x="44462" y="150596"/>
                  </a:lnTo>
                  <a:lnTo>
                    <a:pt x="44513" y="138480"/>
                  </a:lnTo>
                  <a:close/>
                </a:path>
                <a:path w="329564" h="329565">
                  <a:moveTo>
                    <a:pt x="44538" y="217220"/>
                  </a:moveTo>
                  <a:lnTo>
                    <a:pt x="44399" y="214414"/>
                  </a:lnTo>
                  <a:lnTo>
                    <a:pt x="43510" y="213601"/>
                  </a:lnTo>
                  <a:lnTo>
                    <a:pt x="40779" y="213512"/>
                  </a:lnTo>
                  <a:lnTo>
                    <a:pt x="39293" y="213512"/>
                  </a:lnTo>
                  <a:lnTo>
                    <a:pt x="36499" y="213601"/>
                  </a:lnTo>
                  <a:lnTo>
                    <a:pt x="35674" y="214452"/>
                  </a:lnTo>
                  <a:lnTo>
                    <a:pt x="35572" y="216484"/>
                  </a:lnTo>
                  <a:lnTo>
                    <a:pt x="35598" y="217208"/>
                  </a:lnTo>
                  <a:lnTo>
                    <a:pt x="35598" y="217932"/>
                  </a:lnTo>
                  <a:lnTo>
                    <a:pt x="35598" y="218681"/>
                  </a:lnTo>
                  <a:lnTo>
                    <a:pt x="35572" y="219456"/>
                  </a:lnTo>
                  <a:lnTo>
                    <a:pt x="35661" y="221538"/>
                  </a:lnTo>
                  <a:lnTo>
                    <a:pt x="36487" y="222389"/>
                  </a:lnTo>
                  <a:lnTo>
                    <a:pt x="39281" y="222465"/>
                  </a:lnTo>
                  <a:lnTo>
                    <a:pt x="40767" y="222465"/>
                  </a:lnTo>
                  <a:lnTo>
                    <a:pt x="43497" y="222389"/>
                  </a:lnTo>
                  <a:lnTo>
                    <a:pt x="44399" y="221589"/>
                  </a:lnTo>
                  <a:lnTo>
                    <a:pt x="44538" y="218782"/>
                  </a:lnTo>
                  <a:lnTo>
                    <a:pt x="44538" y="217220"/>
                  </a:lnTo>
                  <a:close/>
                </a:path>
                <a:path w="329564" h="329565">
                  <a:moveTo>
                    <a:pt x="62014" y="317411"/>
                  </a:moveTo>
                  <a:lnTo>
                    <a:pt x="61912" y="278282"/>
                  </a:lnTo>
                  <a:lnTo>
                    <a:pt x="61468" y="275920"/>
                  </a:lnTo>
                  <a:lnTo>
                    <a:pt x="60782" y="272262"/>
                  </a:lnTo>
                  <a:lnTo>
                    <a:pt x="57556" y="268732"/>
                  </a:lnTo>
                  <a:lnTo>
                    <a:pt x="53251" y="267779"/>
                  </a:lnTo>
                  <a:lnTo>
                    <a:pt x="53251" y="281940"/>
                  </a:lnTo>
                  <a:lnTo>
                    <a:pt x="53251" y="314312"/>
                  </a:lnTo>
                  <a:lnTo>
                    <a:pt x="52412" y="318008"/>
                  </a:lnTo>
                  <a:lnTo>
                    <a:pt x="50673" y="319532"/>
                  </a:lnTo>
                  <a:lnTo>
                    <a:pt x="46761" y="320294"/>
                  </a:lnTo>
                  <a:lnTo>
                    <a:pt x="15722" y="320294"/>
                  </a:lnTo>
                  <a:lnTo>
                    <a:pt x="8991" y="281940"/>
                  </a:lnTo>
                  <a:lnTo>
                    <a:pt x="9537" y="279336"/>
                  </a:lnTo>
                  <a:lnTo>
                    <a:pt x="9613" y="278968"/>
                  </a:lnTo>
                  <a:lnTo>
                    <a:pt x="9702" y="278549"/>
                  </a:lnTo>
                  <a:lnTo>
                    <a:pt x="9753" y="278282"/>
                  </a:lnTo>
                  <a:lnTo>
                    <a:pt x="11430" y="276694"/>
                  </a:lnTo>
                  <a:lnTo>
                    <a:pt x="14808" y="275920"/>
                  </a:lnTo>
                  <a:lnTo>
                    <a:pt x="47307" y="275920"/>
                  </a:lnTo>
                  <a:lnTo>
                    <a:pt x="51346" y="276694"/>
                  </a:lnTo>
                  <a:lnTo>
                    <a:pt x="50990" y="276694"/>
                  </a:lnTo>
                  <a:lnTo>
                    <a:pt x="52743" y="278549"/>
                  </a:lnTo>
                  <a:lnTo>
                    <a:pt x="53251" y="281940"/>
                  </a:lnTo>
                  <a:lnTo>
                    <a:pt x="53251" y="267779"/>
                  </a:lnTo>
                  <a:lnTo>
                    <a:pt x="50406" y="267144"/>
                  </a:lnTo>
                  <a:lnTo>
                    <a:pt x="48704" y="266954"/>
                  </a:lnTo>
                  <a:lnTo>
                    <a:pt x="13576" y="266954"/>
                  </a:lnTo>
                  <a:lnTo>
                    <a:pt x="63" y="315531"/>
                  </a:lnTo>
                  <a:lnTo>
                    <a:pt x="241" y="317411"/>
                  </a:lnTo>
                  <a:lnTo>
                    <a:pt x="1676" y="323964"/>
                  </a:lnTo>
                  <a:lnTo>
                    <a:pt x="4711" y="327253"/>
                  </a:lnTo>
                  <a:lnTo>
                    <a:pt x="11912" y="328980"/>
                  </a:lnTo>
                  <a:lnTo>
                    <a:pt x="12192" y="328980"/>
                  </a:lnTo>
                  <a:lnTo>
                    <a:pt x="13398" y="329158"/>
                  </a:lnTo>
                  <a:lnTo>
                    <a:pt x="48742" y="329158"/>
                  </a:lnTo>
                  <a:lnTo>
                    <a:pt x="50317" y="328980"/>
                  </a:lnTo>
                  <a:lnTo>
                    <a:pt x="57010" y="327558"/>
                  </a:lnTo>
                  <a:lnTo>
                    <a:pt x="60401" y="324459"/>
                  </a:lnTo>
                  <a:lnTo>
                    <a:pt x="61353" y="320294"/>
                  </a:lnTo>
                  <a:lnTo>
                    <a:pt x="62014" y="317411"/>
                  </a:lnTo>
                  <a:close/>
                </a:path>
                <a:path w="329564" h="329565">
                  <a:moveTo>
                    <a:pt x="62255" y="13893"/>
                  </a:moveTo>
                  <a:lnTo>
                    <a:pt x="53263" y="901"/>
                  </a:lnTo>
                  <a:lnTo>
                    <a:pt x="53263" y="15062"/>
                  </a:lnTo>
                  <a:lnTo>
                    <a:pt x="53238" y="47472"/>
                  </a:lnTo>
                  <a:lnTo>
                    <a:pt x="52578" y="50355"/>
                  </a:lnTo>
                  <a:lnTo>
                    <a:pt x="52514" y="50622"/>
                  </a:lnTo>
                  <a:lnTo>
                    <a:pt x="52400" y="51117"/>
                  </a:lnTo>
                  <a:lnTo>
                    <a:pt x="50660" y="52616"/>
                  </a:lnTo>
                  <a:lnTo>
                    <a:pt x="47307" y="53327"/>
                  </a:lnTo>
                  <a:lnTo>
                    <a:pt x="15163" y="53327"/>
                  </a:lnTo>
                  <a:lnTo>
                    <a:pt x="8991" y="15062"/>
                  </a:lnTo>
                  <a:lnTo>
                    <a:pt x="9537" y="12369"/>
                  </a:lnTo>
                  <a:lnTo>
                    <a:pt x="9601" y="12103"/>
                  </a:lnTo>
                  <a:lnTo>
                    <a:pt x="9702" y="11544"/>
                  </a:lnTo>
                  <a:lnTo>
                    <a:pt x="9740" y="11379"/>
                  </a:lnTo>
                  <a:lnTo>
                    <a:pt x="11468" y="9753"/>
                  </a:lnTo>
                  <a:lnTo>
                    <a:pt x="14960" y="9029"/>
                  </a:lnTo>
                  <a:lnTo>
                    <a:pt x="47155" y="9029"/>
                  </a:lnTo>
                  <a:lnTo>
                    <a:pt x="51320" y="9753"/>
                  </a:lnTo>
                  <a:lnTo>
                    <a:pt x="50914" y="9753"/>
                  </a:lnTo>
                  <a:lnTo>
                    <a:pt x="52692" y="11544"/>
                  </a:lnTo>
                  <a:lnTo>
                    <a:pt x="53263" y="15062"/>
                  </a:lnTo>
                  <a:lnTo>
                    <a:pt x="53263" y="901"/>
                  </a:lnTo>
                  <a:lnTo>
                    <a:pt x="50431" y="266"/>
                  </a:lnTo>
                  <a:lnTo>
                    <a:pt x="48780" y="76"/>
                  </a:lnTo>
                  <a:lnTo>
                    <a:pt x="13614" y="76"/>
                  </a:lnTo>
                  <a:lnTo>
                    <a:pt x="11938" y="266"/>
                  </a:lnTo>
                  <a:lnTo>
                    <a:pt x="5092" y="1689"/>
                  </a:lnTo>
                  <a:lnTo>
                    <a:pt x="1676" y="4991"/>
                  </a:lnTo>
                  <a:lnTo>
                    <a:pt x="355" y="11379"/>
                  </a:lnTo>
                  <a:lnTo>
                    <a:pt x="368" y="51117"/>
                  </a:lnTo>
                  <a:lnTo>
                    <a:pt x="1676" y="57086"/>
                  </a:lnTo>
                  <a:lnTo>
                    <a:pt x="4724" y="60375"/>
                  </a:lnTo>
                  <a:lnTo>
                    <a:pt x="11734" y="62077"/>
                  </a:lnTo>
                  <a:lnTo>
                    <a:pt x="11887" y="62077"/>
                  </a:lnTo>
                  <a:lnTo>
                    <a:pt x="13055" y="62268"/>
                  </a:lnTo>
                  <a:lnTo>
                    <a:pt x="49110" y="62268"/>
                  </a:lnTo>
                  <a:lnTo>
                    <a:pt x="50571" y="62077"/>
                  </a:lnTo>
                  <a:lnTo>
                    <a:pt x="57086" y="60617"/>
                  </a:lnTo>
                  <a:lnTo>
                    <a:pt x="60413" y="57518"/>
                  </a:lnTo>
                  <a:lnTo>
                    <a:pt x="61379" y="53327"/>
                  </a:lnTo>
                  <a:lnTo>
                    <a:pt x="61887" y="51117"/>
                  </a:lnTo>
                  <a:lnTo>
                    <a:pt x="62001" y="50622"/>
                  </a:lnTo>
                  <a:lnTo>
                    <a:pt x="62242" y="48793"/>
                  </a:lnTo>
                  <a:lnTo>
                    <a:pt x="62255" y="13893"/>
                  </a:lnTo>
                  <a:close/>
                </a:path>
                <a:path w="329564" h="329565">
                  <a:moveTo>
                    <a:pt x="62306" y="252691"/>
                  </a:moveTo>
                  <a:lnTo>
                    <a:pt x="62166" y="249770"/>
                  </a:lnTo>
                  <a:lnTo>
                    <a:pt x="61455" y="249237"/>
                  </a:lnTo>
                  <a:lnTo>
                    <a:pt x="60299" y="249148"/>
                  </a:lnTo>
                  <a:lnTo>
                    <a:pt x="44500" y="249123"/>
                  </a:lnTo>
                  <a:lnTo>
                    <a:pt x="44513" y="233629"/>
                  </a:lnTo>
                  <a:lnTo>
                    <a:pt x="44323" y="232016"/>
                  </a:lnTo>
                  <a:lnTo>
                    <a:pt x="43700" y="231394"/>
                  </a:lnTo>
                  <a:lnTo>
                    <a:pt x="40830" y="231305"/>
                  </a:lnTo>
                  <a:lnTo>
                    <a:pt x="36296" y="231394"/>
                  </a:lnTo>
                  <a:lnTo>
                    <a:pt x="35648" y="232067"/>
                  </a:lnTo>
                  <a:lnTo>
                    <a:pt x="35598" y="240157"/>
                  </a:lnTo>
                  <a:lnTo>
                    <a:pt x="26695" y="240157"/>
                  </a:lnTo>
                  <a:lnTo>
                    <a:pt x="26733" y="235331"/>
                  </a:lnTo>
                  <a:lnTo>
                    <a:pt x="26657" y="232029"/>
                  </a:lnTo>
                  <a:lnTo>
                    <a:pt x="25971" y="231368"/>
                  </a:lnTo>
                  <a:lnTo>
                    <a:pt x="18465" y="231368"/>
                  </a:lnTo>
                  <a:lnTo>
                    <a:pt x="17818" y="232029"/>
                  </a:lnTo>
                  <a:lnTo>
                    <a:pt x="17818" y="257365"/>
                  </a:lnTo>
                  <a:lnTo>
                    <a:pt x="18478" y="257987"/>
                  </a:lnTo>
                  <a:lnTo>
                    <a:pt x="26022" y="258000"/>
                  </a:lnTo>
                  <a:lnTo>
                    <a:pt x="26670" y="257340"/>
                  </a:lnTo>
                  <a:lnTo>
                    <a:pt x="26758" y="249212"/>
                  </a:lnTo>
                  <a:lnTo>
                    <a:pt x="35598" y="249212"/>
                  </a:lnTo>
                  <a:lnTo>
                    <a:pt x="35623" y="257403"/>
                  </a:lnTo>
                  <a:lnTo>
                    <a:pt x="36245" y="258000"/>
                  </a:lnTo>
                  <a:lnTo>
                    <a:pt x="59410" y="258025"/>
                  </a:lnTo>
                  <a:lnTo>
                    <a:pt x="61455" y="257911"/>
                  </a:lnTo>
                  <a:lnTo>
                    <a:pt x="62153" y="257378"/>
                  </a:lnTo>
                  <a:lnTo>
                    <a:pt x="62306" y="254508"/>
                  </a:lnTo>
                  <a:lnTo>
                    <a:pt x="62306" y="252691"/>
                  </a:lnTo>
                  <a:close/>
                </a:path>
                <a:path w="329564" h="329565">
                  <a:moveTo>
                    <a:pt x="62306" y="112179"/>
                  </a:moveTo>
                  <a:lnTo>
                    <a:pt x="62293" y="110324"/>
                  </a:lnTo>
                  <a:lnTo>
                    <a:pt x="62141" y="107454"/>
                  </a:lnTo>
                  <a:lnTo>
                    <a:pt x="61493" y="106946"/>
                  </a:lnTo>
                  <a:lnTo>
                    <a:pt x="60096" y="106781"/>
                  </a:lnTo>
                  <a:lnTo>
                    <a:pt x="44500" y="106794"/>
                  </a:lnTo>
                  <a:lnTo>
                    <a:pt x="44538" y="100736"/>
                  </a:lnTo>
                  <a:lnTo>
                    <a:pt x="44361" y="98602"/>
                  </a:lnTo>
                  <a:lnTo>
                    <a:pt x="43713" y="98005"/>
                  </a:lnTo>
                  <a:lnTo>
                    <a:pt x="42456" y="97904"/>
                  </a:lnTo>
                  <a:lnTo>
                    <a:pt x="28676" y="97891"/>
                  </a:lnTo>
                  <a:lnTo>
                    <a:pt x="27393" y="98094"/>
                  </a:lnTo>
                  <a:lnTo>
                    <a:pt x="26847" y="98666"/>
                  </a:lnTo>
                  <a:lnTo>
                    <a:pt x="26733" y="99682"/>
                  </a:lnTo>
                  <a:lnTo>
                    <a:pt x="26708" y="112903"/>
                  </a:lnTo>
                  <a:lnTo>
                    <a:pt x="26835" y="114947"/>
                  </a:lnTo>
                  <a:lnTo>
                    <a:pt x="27419" y="115531"/>
                  </a:lnTo>
                  <a:lnTo>
                    <a:pt x="28841" y="115697"/>
                  </a:lnTo>
                  <a:lnTo>
                    <a:pt x="43141" y="115684"/>
                  </a:lnTo>
                  <a:lnTo>
                    <a:pt x="44500" y="115747"/>
                  </a:lnTo>
                  <a:lnTo>
                    <a:pt x="44500" y="132816"/>
                  </a:lnTo>
                  <a:lnTo>
                    <a:pt x="45135" y="133464"/>
                  </a:lnTo>
                  <a:lnTo>
                    <a:pt x="61582" y="133464"/>
                  </a:lnTo>
                  <a:lnTo>
                    <a:pt x="62242" y="132803"/>
                  </a:lnTo>
                  <a:lnTo>
                    <a:pt x="62280" y="131140"/>
                  </a:lnTo>
                  <a:lnTo>
                    <a:pt x="62255" y="125247"/>
                  </a:lnTo>
                  <a:lnTo>
                    <a:pt x="61607" y="124599"/>
                  </a:lnTo>
                  <a:lnTo>
                    <a:pt x="54381" y="124574"/>
                  </a:lnTo>
                  <a:lnTo>
                    <a:pt x="53454" y="124498"/>
                  </a:lnTo>
                  <a:lnTo>
                    <a:pt x="53454" y="115747"/>
                  </a:lnTo>
                  <a:lnTo>
                    <a:pt x="61379" y="115658"/>
                  </a:lnTo>
                  <a:lnTo>
                    <a:pt x="62128" y="115150"/>
                  </a:lnTo>
                  <a:lnTo>
                    <a:pt x="62306" y="112179"/>
                  </a:lnTo>
                  <a:close/>
                </a:path>
                <a:path w="329564" h="329565">
                  <a:moveTo>
                    <a:pt x="71259" y="72097"/>
                  </a:moveTo>
                  <a:lnTo>
                    <a:pt x="70777" y="71183"/>
                  </a:lnTo>
                  <a:lnTo>
                    <a:pt x="9588" y="71272"/>
                  </a:lnTo>
                  <a:lnTo>
                    <a:pt x="8928" y="71907"/>
                  </a:lnTo>
                  <a:lnTo>
                    <a:pt x="8928" y="88328"/>
                  </a:lnTo>
                  <a:lnTo>
                    <a:pt x="9601" y="88963"/>
                  </a:lnTo>
                  <a:lnTo>
                    <a:pt x="17183" y="88988"/>
                  </a:lnTo>
                  <a:lnTo>
                    <a:pt x="17792" y="88366"/>
                  </a:lnTo>
                  <a:lnTo>
                    <a:pt x="17894" y="80175"/>
                  </a:lnTo>
                  <a:lnTo>
                    <a:pt x="26644" y="80175"/>
                  </a:lnTo>
                  <a:lnTo>
                    <a:pt x="26720" y="88392"/>
                  </a:lnTo>
                  <a:lnTo>
                    <a:pt x="27305" y="88988"/>
                  </a:lnTo>
                  <a:lnTo>
                    <a:pt x="34925" y="88988"/>
                  </a:lnTo>
                  <a:lnTo>
                    <a:pt x="35572" y="88353"/>
                  </a:lnTo>
                  <a:lnTo>
                    <a:pt x="35699" y="80137"/>
                  </a:lnTo>
                  <a:lnTo>
                    <a:pt x="44500" y="80137"/>
                  </a:lnTo>
                  <a:lnTo>
                    <a:pt x="44513" y="97218"/>
                  </a:lnTo>
                  <a:lnTo>
                    <a:pt x="45161" y="97878"/>
                  </a:lnTo>
                  <a:lnTo>
                    <a:pt x="61569" y="97878"/>
                  </a:lnTo>
                  <a:lnTo>
                    <a:pt x="62242" y="97205"/>
                  </a:lnTo>
                  <a:lnTo>
                    <a:pt x="62230" y="89687"/>
                  </a:lnTo>
                  <a:lnTo>
                    <a:pt x="61544" y="89027"/>
                  </a:lnTo>
                  <a:lnTo>
                    <a:pt x="53479" y="88950"/>
                  </a:lnTo>
                  <a:lnTo>
                    <a:pt x="53479" y="80098"/>
                  </a:lnTo>
                  <a:lnTo>
                    <a:pt x="70510" y="80098"/>
                  </a:lnTo>
                  <a:lnTo>
                    <a:pt x="71145" y="79451"/>
                  </a:lnTo>
                  <a:lnTo>
                    <a:pt x="71145" y="75387"/>
                  </a:lnTo>
                  <a:lnTo>
                    <a:pt x="71259" y="72097"/>
                  </a:lnTo>
                  <a:close/>
                </a:path>
                <a:path w="329564" h="329565">
                  <a:moveTo>
                    <a:pt x="88976" y="144487"/>
                  </a:moveTo>
                  <a:lnTo>
                    <a:pt x="88747" y="143052"/>
                  </a:lnTo>
                  <a:lnTo>
                    <a:pt x="88163" y="142506"/>
                  </a:lnTo>
                  <a:lnTo>
                    <a:pt x="87083" y="142392"/>
                  </a:lnTo>
                  <a:lnTo>
                    <a:pt x="71183" y="142379"/>
                  </a:lnTo>
                  <a:lnTo>
                    <a:pt x="71170" y="134124"/>
                  </a:lnTo>
                  <a:lnTo>
                    <a:pt x="70548" y="133489"/>
                  </a:lnTo>
                  <a:lnTo>
                    <a:pt x="62979" y="133515"/>
                  </a:lnTo>
                  <a:lnTo>
                    <a:pt x="62318" y="134162"/>
                  </a:lnTo>
                  <a:lnTo>
                    <a:pt x="62293" y="141224"/>
                  </a:lnTo>
                  <a:lnTo>
                    <a:pt x="62217" y="142379"/>
                  </a:lnTo>
                  <a:lnTo>
                    <a:pt x="54178" y="142405"/>
                  </a:lnTo>
                  <a:lnTo>
                    <a:pt x="53454" y="143027"/>
                  </a:lnTo>
                  <a:lnTo>
                    <a:pt x="53365" y="146011"/>
                  </a:lnTo>
                  <a:lnTo>
                    <a:pt x="53467" y="150533"/>
                  </a:lnTo>
                  <a:lnTo>
                    <a:pt x="54102" y="151130"/>
                  </a:lnTo>
                  <a:lnTo>
                    <a:pt x="55651" y="151295"/>
                  </a:lnTo>
                  <a:lnTo>
                    <a:pt x="62293" y="151269"/>
                  </a:lnTo>
                  <a:lnTo>
                    <a:pt x="62268" y="156362"/>
                  </a:lnTo>
                  <a:lnTo>
                    <a:pt x="62331" y="159435"/>
                  </a:lnTo>
                  <a:lnTo>
                    <a:pt x="62992" y="160058"/>
                  </a:lnTo>
                  <a:lnTo>
                    <a:pt x="64236" y="160159"/>
                  </a:lnTo>
                  <a:lnTo>
                    <a:pt x="88176" y="160134"/>
                  </a:lnTo>
                  <a:lnTo>
                    <a:pt x="88823" y="159499"/>
                  </a:lnTo>
                  <a:lnTo>
                    <a:pt x="88950" y="158191"/>
                  </a:lnTo>
                  <a:lnTo>
                    <a:pt x="88976" y="144487"/>
                  </a:lnTo>
                  <a:close/>
                </a:path>
                <a:path w="329564" h="329565">
                  <a:moveTo>
                    <a:pt x="88988" y="73406"/>
                  </a:moveTo>
                  <a:lnTo>
                    <a:pt x="88950" y="62966"/>
                  </a:lnTo>
                  <a:lnTo>
                    <a:pt x="88252" y="62331"/>
                  </a:lnTo>
                  <a:lnTo>
                    <a:pt x="85191" y="62293"/>
                  </a:lnTo>
                  <a:lnTo>
                    <a:pt x="80708" y="62331"/>
                  </a:lnTo>
                  <a:lnTo>
                    <a:pt x="80098" y="62941"/>
                  </a:lnTo>
                  <a:lnTo>
                    <a:pt x="80086" y="71132"/>
                  </a:lnTo>
                  <a:lnTo>
                    <a:pt x="80073" y="75539"/>
                  </a:lnTo>
                  <a:lnTo>
                    <a:pt x="80098" y="79438"/>
                  </a:lnTo>
                  <a:lnTo>
                    <a:pt x="80721" y="80073"/>
                  </a:lnTo>
                  <a:lnTo>
                    <a:pt x="83794" y="80111"/>
                  </a:lnTo>
                  <a:lnTo>
                    <a:pt x="88265" y="80073"/>
                  </a:lnTo>
                  <a:lnTo>
                    <a:pt x="88950" y="79425"/>
                  </a:lnTo>
                  <a:lnTo>
                    <a:pt x="88988" y="73406"/>
                  </a:lnTo>
                  <a:close/>
                </a:path>
                <a:path w="329564" h="329565">
                  <a:moveTo>
                    <a:pt x="97891" y="234886"/>
                  </a:moveTo>
                  <a:lnTo>
                    <a:pt x="97751" y="232016"/>
                  </a:lnTo>
                  <a:lnTo>
                    <a:pt x="97066" y="231470"/>
                  </a:lnTo>
                  <a:lnTo>
                    <a:pt x="95986" y="231355"/>
                  </a:lnTo>
                  <a:lnTo>
                    <a:pt x="80073" y="231330"/>
                  </a:lnTo>
                  <a:lnTo>
                    <a:pt x="80111" y="226441"/>
                  </a:lnTo>
                  <a:lnTo>
                    <a:pt x="80035" y="223139"/>
                  </a:lnTo>
                  <a:lnTo>
                    <a:pt x="79349" y="222478"/>
                  </a:lnTo>
                  <a:lnTo>
                    <a:pt x="71843" y="222478"/>
                  </a:lnTo>
                  <a:lnTo>
                    <a:pt x="71221" y="223126"/>
                  </a:lnTo>
                  <a:lnTo>
                    <a:pt x="71183" y="231330"/>
                  </a:lnTo>
                  <a:lnTo>
                    <a:pt x="54013" y="231343"/>
                  </a:lnTo>
                  <a:lnTo>
                    <a:pt x="53416" y="231965"/>
                  </a:lnTo>
                  <a:lnTo>
                    <a:pt x="53441" y="236131"/>
                  </a:lnTo>
                  <a:lnTo>
                    <a:pt x="53276" y="239509"/>
                  </a:lnTo>
                  <a:lnTo>
                    <a:pt x="53924" y="240258"/>
                  </a:lnTo>
                  <a:lnTo>
                    <a:pt x="94894" y="240233"/>
                  </a:lnTo>
                  <a:lnTo>
                    <a:pt x="97053" y="240106"/>
                  </a:lnTo>
                  <a:lnTo>
                    <a:pt x="97739" y="239572"/>
                  </a:lnTo>
                  <a:lnTo>
                    <a:pt x="97891" y="236702"/>
                  </a:lnTo>
                  <a:lnTo>
                    <a:pt x="97891" y="234886"/>
                  </a:lnTo>
                  <a:close/>
                </a:path>
                <a:path w="329564" h="329565">
                  <a:moveTo>
                    <a:pt x="106730" y="212877"/>
                  </a:moveTo>
                  <a:lnTo>
                    <a:pt x="106718" y="205346"/>
                  </a:lnTo>
                  <a:lnTo>
                    <a:pt x="106032" y="204698"/>
                  </a:lnTo>
                  <a:lnTo>
                    <a:pt x="80162" y="204647"/>
                  </a:lnTo>
                  <a:lnTo>
                    <a:pt x="80162" y="177952"/>
                  </a:lnTo>
                  <a:lnTo>
                    <a:pt x="88265" y="177939"/>
                  </a:lnTo>
                  <a:lnTo>
                    <a:pt x="88925" y="177292"/>
                  </a:lnTo>
                  <a:lnTo>
                    <a:pt x="88925" y="169760"/>
                  </a:lnTo>
                  <a:lnTo>
                    <a:pt x="88265" y="169075"/>
                  </a:lnTo>
                  <a:lnTo>
                    <a:pt x="71843" y="169075"/>
                  </a:lnTo>
                  <a:lnTo>
                    <a:pt x="71208" y="169735"/>
                  </a:lnTo>
                  <a:lnTo>
                    <a:pt x="71107" y="177850"/>
                  </a:lnTo>
                  <a:lnTo>
                    <a:pt x="69215" y="178092"/>
                  </a:lnTo>
                  <a:lnTo>
                    <a:pt x="54254" y="178003"/>
                  </a:lnTo>
                  <a:lnTo>
                    <a:pt x="53428" y="177761"/>
                  </a:lnTo>
                  <a:lnTo>
                    <a:pt x="53352" y="169735"/>
                  </a:lnTo>
                  <a:lnTo>
                    <a:pt x="52666" y="169087"/>
                  </a:lnTo>
                  <a:lnTo>
                    <a:pt x="45148" y="169087"/>
                  </a:lnTo>
                  <a:lnTo>
                    <a:pt x="44513" y="169710"/>
                  </a:lnTo>
                  <a:lnTo>
                    <a:pt x="44399" y="177965"/>
                  </a:lnTo>
                  <a:lnTo>
                    <a:pt x="36296" y="177990"/>
                  </a:lnTo>
                  <a:lnTo>
                    <a:pt x="35636" y="178638"/>
                  </a:lnTo>
                  <a:lnTo>
                    <a:pt x="35623" y="186232"/>
                  </a:lnTo>
                  <a:lnTo>
                    <a:pt x="36245" y="186842"/>
                  </a:lnTo>
                  <a:lnTo>
                    <a:pt x="44500" y="186918"/>
                  </a:lnTo>
                  <a:lnTo>
                    <a:pt x="44513" y="203962"/>
                  </a:lnTo>
                  <a:lnTo>
                    <a:pt x="45161" y="204635"/>
                  </a:lnTo>
                  <a:lnTo>
                    <a:pt x="61556" y="204635"/>
                  </a:lnTo>
                  <a:lnTo>
                    <a:pt x="62242" y="203962"/>
                  </a:lnTo>
                  <a:lnTo>
                    <a:pt x="62217" y="196430"/>
                  </a:lnTo>
                  <a:lnTo>
                    <a:pt x="61518" y="195795"/>
                  </a:lnTo>
                  <a:lnTo>
                    <a:pt x="53467" y="195757"/>
                  </a:lnTo>
                  <a:lnTo>
                    <a:pt x="53467" y="186918"/>
                  </a:lnTo>
                  <a:lnTo>
                    <a:pt x="62230" y="186918"/>
                  </a:lnTo>
                  <a:lnTo>
                    <a:pt x="62306" y="195110"/>
                  </a:lnTo>
                  <a:lnTo>
                    <a:pt x="62953" y="195732"/>
                  </a:lnTo>
                  <a:lnTo>
                    <a:pt x="71120" y="195834"/>
                  </a:lnTo>
                  <a:lnTo>
                    <a:pt x="71120" y="204584"/>
                  </a:lnTo>
                  <a:lnTo>
                    <a:pt x="62839" y="204660"/>
                  </a:lnTo>
                  <a:lnTo>
                    <a:pt x="62293" y="205206"/>
                  </a:lnTo>
                  <a:lnTo>
                    <a:pt x="62191" y="213537"/>
                  </a:lnTo>
                  <a:lnTo>
                    <a:pt x="54063" y="213563"/>
                  </a:lnTo>
                  <a:lnTo>
                    <a:pt x="53416" y="214185"/>
                  </a:lnTo>
                  <a:lnTo>
                    <a:pt x="53428" y="221780"/>
                  </a:lnTo>
                  <a:lnTo>
                    <a:pt x="54063" y="222427"/>
                  </a:lnTo>
                  <a:lnTo>
                    <a:pt x="70497" y="222427"/>
                  </a:lnTo>
                  <a:lnTo>
                    <a:pt x="71158" y="221754"/>
                  </a:lnTo>
                  <a:lnTo>
                    <a:pt x="71247" y="213537"/>
                  </a:lnTo>
                  <a:lnTo>
                    <a:pt x="106070" y="213537"/>
                  </a:lnTo>
                  <a:lnTo>
                    <a:pt x="106730" y="212877"/>
                  </a:lnTo>
                  <a:close/>
                </a:path>
                <a:path w="329564" h="329565">
                  <a:moveTo>
                    <a:pt x="106781" y="144589"/>
                  </a:moveTo>
                  <a:lnTo>
                    <a:pt x="106743" y="134150"/>
                  </a:lnTo>
                  <a:lnTo>
                    <a:pt x="106032" y="133502"/>
                  </a:lnTo>
                  <a:lnTo>
                    <a:pt x="102984" y="133464"/>
                  </a:lnTo>
                  <a:lnTo>
                    <a:pt x="98513" y="133502"/>
                  </a:lnTo>
                  <a:lnTo>
                    <a:pt x="97891" y="134124"/>
                  </a:lnTo>
                  <a:lnTo>
                    <a:pt x="97878" y="142367"/>
                  </a:lnTo>
                  <a:lnTo>
                    <a:pt x="97853" y="146773"/>
                  </a:lnTo>
                  <a:lnTo>
                    <a:pt x="97891" y="150596"/>
                  </a:lnTo>
                  <a:lnTo>
                    <a:pt x="98539" y="151231"/>
                  </a:lnTo>
                  <a:lnTo>
                    <a:pt x="101574" y="151282"/>
                  </a:lnTo>
                  <a:lnTo>
                    <a:pt x="106045" y="151244"/>
                  </a:lnTo>
                  <a:lnTo>
                    <a:pt x="106743" y="150583"/>
                  </a:lnTo>
                  <a:lnTo>
                    <a:pt x="106781" y="144589"/>
                  </a:lnTo>
                  <a:close/>
                </a:path>
                <a:path w="329564" h="329565">
                  <a:moveTo>
                    <a:pt x="106781" y="40716"/>
                  </a:moveTo>
                  <a:lnTo>
                    <a:pt x="106718" y="36322"/>
                  </a:lnTo>
                  <a:lnTo>
                    <a:pt x="106032" y="35648"/>
                  </a:lnTo>
                  <a:lnTo>
                    <a:pt x="97929" y="35623"/>
                  </a:lnTo>
                  <a:lnTo>
                    <a:pt x="97853" y="27381"/>
                  </a:lnTo>
                  <a:lnTo>
                    <a:pt x="97218" y="26746"/>
                  </a:lnTo>
                  <a:lnTo>
                    <a:pt x="89623" y="26746"/>
                  </a:lnTo>
                  <a:lnTo>
                    <a:pt x="89001" y="27368"/>
                  </a:lnTo>
                  <a:lnTo>
                    <a:pt x="88976" y="34645"/>
                  </a:lnTo>
                  <a:lnTo>
                    <a:pt x="88874" y="35623"/>
                  </a:lnTo>
                  <a:lnTo>
                    <a:pt x="73291" y="35610"/>
                  </a:lnTo>
                  <a:lnTo>
                    <a:pt x="71869" y="35801"/>
                  </a:lnTo>
                  <a:lnTo>
                    <a:pt x="71297" y="36398"/>
                  </a:lnTo>
                  <a:lnTo>
                    <a:pt x="71170" y="37871"/>
                  </a:lnTo>
                  <a:lnTo>
                    <a:pt x="71221" y="61620"/>
                  </a:lnTo>
                  <a:lnTo>
                    <a:pt x="71843" y="62268"/>
                  </a:lnTo>
                  <a:lnTo>
                    <a:pt x="74853" y="62331"/>
                  </a:lnTo>
                  <a:lnTo>
                    <a:pt x="79336" y="62268"/>
                  </a:lnTo>
                  <a:lnTo>
                    <a:pt x="79984" y="61620"/>
                  </a:lnTo>
                  <a:lnTo>
                    <a:pt x="80073" y="60096"/>
                  </a:lnTo>
                  <a:lnTo>
                    <a:pt x="80073" y="44513"/>
                  </a:lnTo>
                  <a:lnTo>
                    <a:pt x="106070" y="44500"/>
                  </a:lnTo>
                  <a:lnTo>
                    <a:pt x="106730" y="43853"/>
                  </a:lnTo>
                  <a:lnTo>
                    <a:pt x="106781" y="40716"/>
                  </a:lnTo>
                  <a:close/>
                </a:path>
                <a:path w="329564" h="329565">
                  <a:moveTo>
                    <a:pt x="115658" y="162217"/>
                  </a:moveTo>
                  <a:lnTo>
                    <a:pt x="115404" y="160858"/>
                  </a:lnTo>
                  <a:lnTo>
                    <a:pt x="114884" y="160261"/>
                  </a:lnTo>
                  <a:lnTo>
                    <a:pt x="110312" y="160134"/>
                  </a:lnTo>
                  <a:lnTo>
                    <a:pt x="107442" y="160261"/>
                  </a:lnTo>
                  <a:lnTo>
                    <a:pt x="106883" y="160947"/>
                  </a:lnTo>
                  <a:lnTo>
                    <a:pt x="106794" y="162026"/>
                  </a:lnTo>
                  <a:lnTo>
                    <a:pt x="106768" y="177965"/>
                  </a:lnTo>
                  <a:lnTo>
                    <a:pt x="98552" y="177990"/>
                  </a:lnTo>
                  <a:lnTo>
                    <a:pt x="97904" y="178638"/>
                  </a:lnTo>
                  <a:lnTo>
                    <a:pt x="97891" y="186207"/>
                  </a:lnTo>
                  <a:lnTo>
                    <a:pt x="98501" y="186829"/>
                  </a:lnTo>
                  <a:lnTo>
                    <a:pt x="105778" y="186855"/>
                  </a:lnTo>
                  <a:lnTo>
                    <a:pt x="106768" y="186956"/>
                  </a:lnTo>
                  <a:lnTo>
                    <a:pt x="106781" y="203987"/>
                  </a:lnTo>
                  <a:lnTo>
                    <a:pt x="107403" y="204622"/>
                  </a:lnTo>
                  <a:lnTo>
                    <a:pt x="114922" y="204609"/>
                  </a:lnTo>
                  <a:lnTo>
                    <a:pt x="115570" y="203962"/>
                  </a:lnTo>
                  <a:lnTo>
                    <a:pt x="115658" y="202438"/>
                  </a:lnTo>
                  <a:lnTo>
                    <a:pt x="115658" y="162217"/>
                  </a:lnTo>
                  <a:close/>
                </a:path>
                <a:path w="329564" h="329565">
                  <a:moveTo>
                    <a:pt x="115697" y="83756"/>
                  </a:moveTo>
                  <a:lnTo>
                    <a:pt x="115582" y="80784"/>
                  </a:lnTo>
                  <a:lnTo>
                    <a:pt x="114896" y="80124"/>
                  </a:lnTo>
                  <a:lnTo>
                    <a:pt x="108991" y="80086"/>
                  </a:lnTo>
                  <a:lnTo>
                    <a:pt x="98564" y="80124"/>
                  </a:lnTo>
                  <a:lnTo>
                    <a:pt x="97904" y="80784"/>
                  </a:lnTo>
                  <a:lnTo>
                    <a:pt x="97853" y="83718"/>
                  </a:lnTo>
                  <a:lnTo>
                    <a:pt x="97891" y="88404"/>
                  </a:lnTo>
                  <a:lnTo>
                    <a:pt x="98488" y="88988"/>
                  </a:lnTo>
                  <a:lnTo>
                    <a:pt x="106667" y="89001"/>
                  </a:lnTo>
                  <a:lnTo>
                    <a:pt x="111150" y="89014"/>
                  </a:lnTo>
                  <a:lnTo>
                    <a:pt x="114922" y="88976"/>
                  </a:lnTo>
                  <a:lnTo>
                    <a:pt x="115608" y="88315"/>
                  </a:lnTo>
                  <a:lnTo>
                    <a:pt x="115697" y="85280"/>
                  </a:lnTo>
                  <a:lnTo>
                    <a:pt x="115697" y="83756"/>
                  </a:lnTo>
                  <a:close/>
                </a:path>
                <a:path w="329564" h="329565">
                  <a:moveTo>
                    <a:pt x="115709" y="217220"/>
                  </a:moveTo>
                  <a:lnTo>
                    <a:pt x="115570" y="214414"/>
                  </a:lnTo>
                  <a:lnTo>
                    <a:pt x="114681" y="213601"/>
                  </a:lnTo>
                  <a:lnTo>
                    <a:pt x="111950" y="213512"/>
                  </a:lnTo>
                  <a:lnTo>
                    <a:pt x="110464" y="213512"/>
                  </a:lnTo>
                  <a:lnTo>
                    <a:pt x="107657" y="213601"/>
                  </a:lnTo>
                  <a:lnTo>
                    <a:pt x="106832" y="214452"/>
                  </a:lnTo>
                  <a:lnTo>
                    <a:pt x="106743" y="216484"/>
                  </a:lnTo>
                  <a:lnTo>
                    <a:pt x="106768" y="217208"/>
                  </a:lnTo>
                  <a:lnTo>
                    <a:pt x="106768" y="217932"/>
                  </a:lnTo>
                  <a:lnTo>
                    <a:pt x="106768" y="218694"/>
                  </a:lnTo>
                  <a:lnTo>
                    <a:pt x="106743" y="219456"/>
                  </a:lnTo>
                  <a:lnTo>
                    <a:pt x="106832" y="221538"/>
                  </a:lnTo>
                  <a:lnTo>
                    <a:pt x="107645" y="222389"/>
                  </a:lnTo>
                  <a:lnTo>
                    <a:pt x="110451" y="222465"/>
                  </a:lnTo>
                  <a:lnTo>
                    <a:pt x="111937" y="222465"/>
                  </a:lnTo>
                  <a:lnTo>
                    <a:pt x="114668" y="222389"/>
                  </a:lnTo>
                  <a:lnTo>
                    <a:pt x="115570" y="221589"/>
                  </a:lnTo>
                  <a:lnTo>
                    <a:pt x="115709" y="218782"/>
                  </a:lnTo>
                  <a:lnTo>
                    <a:pt x="115709" y="217220"/>
                  </a:lnTo>
                  <a:close/>
                </a:path>
                <a:path w="329564" h="329565">
                  <a:moveTo>
                    <a:pt x="124536" y="98602"/>
                  </a:moveTo>
                  <a:lnTo>
                    <a:pt x="123812" y="97929"/>
                  </a:lnTo>
                  <a:lnTo>
                    <a:pt x="116306" y="97929"/>
                  </a:lnTo>
                  <a:lnTo>
                    <a:pt x="115684" y="98564"/>
                  </a:lnTo>
                  <a:lnTo>
                    <a:pt x="115658" y="105791"/>
                  </a:lnTo>
                  <a:lnTo>
                    <a:pt x="115570" y="106794"/>
                  </a:lnTo>
                  <a:lnTo>
                    <a:pt x="107378" y="106807"/>
                  </a:lnTo>
                  <a:lnTo>
                    <a:pt x="106781" y="107416"/>
                  </a:lnTo>
                  <a:lnTo>
                    <a:pt x="106768" y="115608"/>
                  </a:lnTo>
                  <a:lnTo>
                    <a:pt x="97967" y="115608"/>
                  </a:lnTo>
                  <a:lnTo>
                    <a:pt x="97751" y="113703"/>
                  </a:lnTo>
                  <a:lnTo>
                    <a:pt x="97828" y="107683"/>
                  </a:lnTo>
                  <a:lnTo>
                    <a:pt x="98094" y="106794"/>
                  </a:lnTo>
                  <a:lnTo>
                    <a:pt x="106006" y="106756"/>
                  </a:lnTo>
                  <a:lnTo>
                    <a:pt x="106692" y="106108"/>
                  </a:lnTo>
                  <a:lnTo>
                    <a:pt x="106807" y="103136"/>
                  </a:lnTo>
                  <a:lnTo>
                    <a:pt x="106705" y="98590"/>
                  </a:lnTo>
                  <a:lnTo>
                    <a:pt x="106006" y="97904"/>
                  </a:lnTo>
                  <a:lnTo>
                    <a:pt x="80759" y="97904"/>
                  </a:lnTo>
                  <a:lnTo>
                    <a:pt x="80111" y="98564"/>
                  </a:lnTo>
                  <a:lnTo>
                    <a:pt x="80098" y="106146"/>
                  </a:lnTo>
                  <a:lnTo>
                    <a:pt x="80708" y="106768"/>
                  </a:lnTo>
                  <a:lnTo>
                    <a:pt x="87985" y="106794"/>
                  </a:lnTo>
                  <a:lnTo>
                    <a:pt x="88912" y="106883"/>
                  </a:lnTo>
                  <a:lnTo>
                    <a:pt x="88912" y="124587"/>
                  </a:lnTo>
                  <a:lnTo>
                    <a:pt x="80733" y="124599"/>
                  </a:lnTo>
                  <a:lnTo>
                    <a:pt x="80111" y="125222"/>
                  </a:lnTo>
                  <a:lnTo>
                    <a:pt x="80098" y="132867"/>
                  </a:lnTo>
                  <a:lnTo>
                    <a:pt x="80708" y="133477"/>
                  </a:lnTo>
                  <a:lnTo>
                    <a:pt x="97243" y="133477"/>
                  </a:lnTo>
                  <a:lnTo>
                    <a:pt x="97853" y="132842"/>
                  </a:lnTo>
                  <a:lnTo>
                    <a:pt x="97878" y="125564"/>
                  </a:lnTo>
                  <a:lnTo>
                    <a:pt x="97967" y="124650"/>
                  </a:lnTo>
                  <a:lnTo>
                    <a:pt x="106705" y="124650"/>
                  </a:lnTo>
                  <a:lnTo>
                    <a:pt x="106807" y="132765"/>
                  </a:lnTo>
                  <a:lnTo>
                    <a:pt x="107442" y="133438"/>
                  </a:lnTo>
                  <a:lnTo>
                    <a:pt x="114909" y="133438"/>
                  </a:lnTo>
                  <a:lnTo>
                    <a:pt x="115557" y="132778"/>
                  </a:lnTo>
                  <a:lnTo>
                    <a:pt x="115658" y="131330"/>
                  </a:lnTo>
                  <a:lnTo>
                    <a:pt x="115658" y="115684"/>
                  </a:lnTo>
                  <a:lnTo>
                    <a:pt x="123812" y="115658"/>
                  </a:lnTo>
                  <a:lnTo>
                    <a:pt x="124536" y="115023"/>
                  </a:lnTo>
                  <a:lnTo>
                    <a:pt x="124536" y="98602"/>
                  </a:lnTo>
                  <a:close/>
                </a:path>
                <a:path w="329564" h="329565">
                  <a:moveTo>
                    <a:pt x="124574" y="64655"/>
                  </a:moveTo>
                  <a:lnTo>
                    <a:pt x="124421" y="63004"/>
                  </a:lnTo>
                  <a:lnTo>
                    <a:pt x="123786" y="62369"/>
                  </a:lnTo>
                  <a:lnTo>
                    <a:pt x="121348" y="62280"/>
                  </a:lnTo>
                  <a:lnTo>
                    <a:pt x="115658" y="62306"/>
                  </a:lnTo>
                  <a:lnTo>
                    <a:pt x="115684" y="57886"/>
                  </a:lnTo>
                  <a:lnTo>
                    <a:pt x="115633" y="54114"/>
                  </a:lnTo>
                  <a:lnTo>
                    <a:pt x="114947" y="53441"/>
                  </a:lnTo>
                  <a:lnTo>
                    <a:pt x="111899" y="53403"/>
                  </a:lnTo>
                  <a:lnTo>
                    <a:pt x="107429" y="53441"/>
                  </a:lnTo>
                  <a:lnTo>
                    <a:pt x="106781" y="54089"/>
                  </a:lnTo>
                  <a:lnTo>
                    <a:pt x="106781" y="70548"/>
                  </a:lnTo>
                  <a:lnTo>
                    <a:pt x="107416" y="71183"/>
                  </a:lnTo>
                  <a:lnTo>
                    <a:pt x="114376" y="71208"/>
                  </a:lnTo>
                  <a:lnTo>
                    <a:pt x="115658" y="71272"/>
                  </a:lnTo>
                  <a:lnTo>
                    <a:pt x="115684" y="79425"/>
                  </a:lnTo>
                  <a:lnTo>
                    <a:pt x="116319" y="80073"/>
                  </a:lnTo>
                  <a:lnTo>
                    <a:pt x="119354" y="80124"/>
                  </a:lnTo>
                  <a:lnTo>
                    <a:pt x="123825" y="80073"/>
                  </a:lnTo>
                  <a:lnTo>
                    <a:pt x="124485" y="79425"/>
                  </a:lnTo>
                  <a:lnTo>
                    <a:pt x="124561" y="77825"/>
                  </a:lnTo>
                  <a:lnTo>
                    <a:pt x="124574" y="64655"/>
                  </a:lnTo>
                  <a:close/>
                </a:path>
                <a:path w="329564" h="329565">
                  <a:moveTo>
                    <a:pt x="142367" y="220218"/>
                  </a:moveTo>
                  <a:lnTo>
                    <a:pt x="142328" y="214236"/>
                  </a:lnTo>
                  <a:lnTo>
                    <a:pt x="141617" y="213575"/>
                  </a:lnTo>
                  <a:lnTo>
                    <a:pt x="138658" y="213525"/>
                  </a:lnTo>
                  <a:lnTo>
                    <a:pt x="134099" y="213563"/>
                  </a:lnTo>
                  <a:lnTo>
                    <a:pt x="133477" y="214160"/>
                  </a:lnTo>
                  <a:lnTo>
                    <a:pt x="133464" y="222465"/>
                  </a:lnTo>
                  <a:lnTo>
                    <a:pt x="133438" y="226860"/>
                  </a:lnTo>
                  <a:lnTo>
                    <a:pt x="133477" y="230670"/>
                  </a:lnTo>
                  <a:lnTo>
                    <a:pt x="134124" y="231305"/>
                  </a:lnTo>
                  <a:lnTo>
                    <a:pt x="137147" y="231343"/>
                  </a:lnTo>
                  <a:lnTo>
                    <a:pt x="141630" y="231317"/>
                  </a:lnTo>
                  <a:lnTo>
                    <a:pt x="142328" y="230670"/>
                  </a:lnTo>
                  <a:lnTo>
                    <a:pt x="142367" y="220218"/>
                  </a:lnTo>
                  <a:close/>
                </a:path>
                <a:path w="329564" h="329565">
                  <a:moveTo>
                    <a:pt x="151180" y="320967"/>
                  </a:moveTo>
                  <a:lnTo>
                    <a:pt x="150520" y="320357"/>
                  </a:lnTo>
                  <a:lnTo>
                    <a:pt x="142405" y="320357"/>
                  </a:lnTo>
                  <a:lnTo>
                    <a:pt x="142341" y="312051"/>
                  </a:lnTo>
                  <a:lnTo>
                    <a:pt x="141744" y="311429"/>
                  </a:lnTo>
                  <a:lnTo>
                    <a:pt x="133451" y="311429"/>
                  </a:lnTo>
                  <a:lnTo>
                    <a:pt x="133413" y="303199"/>
                  </a:lnTo>
                  <a:lnTo>
                    <a:pt x="132753" y="302539"/>
                  </a:lnTo>
                  <a:lnTo>
                    <a:pt x="124650" y="302539"/>
                  </a:lnTo>
                  <a:lnTo>
                    <a:pt x="124739" y="284797"/>
                  </a:lnTo>
                  <a:lnTo>
                    <a:pt x="124739" y="284632"/>
                  </a:lnTo>
                  <a:lnTo>
                    <a:pt x="124777" y="275882"/>
                  </a:lnTo>
                  <a:lnTo>
                    <a:pt x="132664" y="275882"/>
                  </a:lnTo>
                  <a:lnTo>
                    <a:pt x="133413" y="275158"/>
                  </a:lnTo>
                  <a:lnTo>
                    <a:pt x="133426" y="267576"/>
                  </a:lnTo>
                  <a:lnTo>
                    <a:pt x="132791" y="266928"/>
                  </a:lnTo>
                  <a:lnTo>
                    <a:pt x="124561" y="266928"/>
                  </a:lnTo>
                  <a:lnTo>
                    <a:pt x="124536" y="258673"/>
                  </a:lnTo>
                  <a:lnTo>
                    <a:pt x="123926" y="258102"/>
                  </a:lnTo>
                  <a:lnTo>
                    <a:pt x="115658" y="258102"/>
                  </a:lnTo>
                  <a:lnTo>
                    <a:pt x="115620" y="249910"/>
                  </a:lnTo>
                  <a:lnTo>
                    <a:pt x="115582" y="266928"/>
                  </a:lnTo>
                  <a:lnTo>
                    <a:pt x="115582" y="275882"/>
                  </a:lnTo>
                  <a:lnTo>
                    <a:pt x="98564" y="275882"/>
                  </a:lnTo>
                  <a:lnTo>
                    <a:pt x="97904" y="276517"/>
                  </a:lnTo>
                  <a:lnTo>
                    <a:pt x="97878" y="284632"/>
                  </a:lnTo>
                  <a:lnTo>
                    <a:pt x="80137" y="284632"/>
                  </a:lnTo>
                  <a:lnTo>
                    <a:pt x="80137" y="258102"/>
                  </a:lnTo>
                  <a:lnTo>
                    <a:pt x="97777" y="258102"/>
                  </a:lnTo>
                  <a:lnTo>
                    <a:pt x="97891" y="266280"/>
                  </a:lnTo>
                  <a:lnTo>
                    <a:pt x="98526" y="266928"/>
                  </a:lnTo>
                  <a:lnTo>
                    <a:pt x="115582" y="266928"/>
                  </a:lnTo>
                  <a:lnTo>
                    <a:pt x="115582" y="249872"/>
                  </a:lnTo>
                  <a:lnTo>
                    <a:pt x="115125" y="249339"/>
                  </a:lnTo>
                  <a:lnTo>
                    <a:pt x="114960" y="249174"/>
                  </a:lnTo>
                  <a:lnTo>
                    <a:pt x="72809" y="249174"/>
                  </a:lnTo>
                  <a:lnTo>
                    <a:pt x="71856" y="249339"/>
                  </a:lnTo>
                  <a:lnTo>
                    <a:pt x="71323" y="249910"/>
                  </a:lnTo>
                  <a:lnTo>
                    <a:pt x="71310" y="319697"/>
                  </a:lnTo>
                  <a:lnTo>
                    <a:pt x="71958" y="320357"/>
                  </a:lnTo>
                  <a:lnTo>
                    <a:pt x="79400" y="320357"/>
                  </a:lnTo>
                  <a:lnTo>
                    <a:pt x="80060" y="319697"/>
                  </a:lnTo>
                  <a:lnTo>
                    <a:pt x="80073" y="293814"/>
                  </a:lnTo>
                  <a:lnTo>
                    <a:pt x="79413" y="293814"/>
                  </a:lnTo>
                  <a:lnTo>
                    <a:pt x="81381" y="293560"/>
                  </a:lnTo>
                  <a:lnTo>
                    <a:pt x="96964" y="293560"/>
                  </a:lnTo>
                  <a:lnTo>
                    <a:pt x="97828" y="293814"/>
                  </a:lnTo>
                  <a:lnTo>
                    <a:pt x="97828" y="302539"/>
                  </a:lnTo>
                  <a:lnTo>
                    <a:pt x="89789" y="302539"/>
                  </a:lnTo>
                  <a:lnTo>
                    <a:pt x="89065" y="303199"/>
                  </a:lnTo>
                  <a:lnTo>
                    <a:pt x="89166" y="310769"/>
                  </a:lnTo>
                  <a:lnTo>
                    <a:pt x="89890" y="311429"/>
                  </a:lnTo>
                  <a:lnTo>
                    <a:pt x="105727" y="311429"/>
                  </a:lnTo>
                  <a:lnTo>
                    <a:pt x="106489" y="310769"/>
                  </a:lnTo>
                  <a:lnTo>
                    <a:pt x="106768" y="309333"/>
                  </a:lnTo>
                  <a:lnTo>
                    <a:pt x="106794" y="293560"/>
                  </a:lnTo>
                  <a:lnTo>
                    <a:pt x="106807" y="284797"/>
                  </a:lnTo>
                  <a:lnTo>
                    <a:pt x="115608" y="284797"/>
                  </a:lnTo>
                  <a:lnTo>
                    <a:pt x="115608" y="311429"/>
                  </a:lnTo>
                  <a:lnTo>
                    <a:pt x="107454" y="311429"/>
                  </a:lnTo>
                  <a:lnTo>
                    <a:pt x="106781" y="312051"/>
                  </a:lnTo>
                  <a:lnTo>
                    <a:pt x="106819" y="328561"/>
                  </a:lnTo>
                  <a:lnTo>
                    <a:pt x="107467" y="329171"/>
                  </a:lnTo>
                  <a:lnTo>
                    <a:pt x="115036" y="329171"/>
                  </a:lnTo>
                  <a:lnTo>
                    <a:pt x="115646" y="328561"/>
                  </a:lnTo>
                  <a:lnTo>
                    <a:pt x="115760" y="320357"/>
                  </a:lnTo>
                  <a:lnTo>
                    <a:pt x="124510" y="320357"/>
                  </a:lnTo>
                  <a:lnTo>
                    <a:pt x="124688" y="328561"/>
                  </a:lnTo>
                  <a:lnTo>
                    <a:pt x="125336" y="329171"/>
                  </a:lnTo>
                  <a:lnTo>
                    <a:pt x="150482" y="329171"/>
                  </a:lnTo>
                  <a:lnTo>
                    <a:pt x="151155" y="328561"/>
                  </a:lnTo>
                  <a:lnTo>
                    <a:pt x="151180" y="320967"/>
                  </a:lnTo>
                  <a:close/>
                </a:path>
                <a:path w="329564" h="329565">
                  <a:moveTo>
                    <a:pt x="151269" y="111937"/>
                  </a:moveTo>
                  <a:lnTo>
                    <a:pt x="151206" y="107467"/>
                  </a:lnTo>
                  <a:lnTo>
                    <a:pt x="150545" y="106819"/>
                  </a:lnTo>
                  <a:lnTo>
                    <a:pt x="143535" y="106794"/>
                  </a:lnTo>
                  <a:lnTo>
                    <a:pt x="142405" y="106756"/>
                  </a:lnTo>
                  <a:lnTo>
                    <a:pt x="142354" y="106273"/>
                  </a:lnTo>
                  <a:lnTo>
                    <a:pt x="142379" y="102196"/>
                  </a:lnTo>
                  <a:lnTo>
                    <a:pt x="142316" y="98577"/>
                  </a:lnTo>
                  <a:lnTo>
                    <a:pt x="141630" y="97917"/>
                  </a:lnTo>
                  <a:lnTo>
                    <a:pt x="137160" y="97878"/>
                  </a:lnTo>
                  <a:lnTo>
                    <a:pt x="134137" y="97929"/>
                  </a:lnTo>
                  <a:lnTo>
                    <a:pt x="133477" y="98564"/>
                  </a:lnTo>
                  <a:lnTo>
                    <a:pt x="133438" y="104559"/>
                  </a:lnTo>
                  <a:lnTo>
                    <a:pt x="133464" y="115049"/>
                  </a:lnTo>
                  <a:lnTo>
                    <a:pt x="134112" y="115671"/>
                  </a:lnTo>
                  <a:lnTo>
                    <a:pt x="150545" y="115671"/>
                  </a:lnTo>
                  <a:lnTo>
                    <a:pt x="151206" y="115023"/>
                  </a:lnTo>
                  <a:lnTo>
                    <a:pt x="151269" y="111937"/>
                  </a:lnTo>
                  <a:close/>
                </a:path>
                <a:path w="329564" h="329565">
                  <a:moveTo>
                    <a:pt x="160159" y="11087"/>
                  </a:moveTo>
                  <a:lnTo>
                    <a:pt x="160121" y="711"/>
                  </a:lnTo>
                  <a:lnTo>
                    <a:pt x="159435" y="50"/>
                  </a:lnTo>
                  <a:lnTo>
                    <a:pt x="142989" y="50"/>
                  </a:lnTo>
                  <a:lnTo>
                    <a:pt x="142367" y="698"/>
                  </a:lnTo>
                  <a:lnTo>
                    <a:pt x="142354" y="8953"/>
                  </a:lnTo>
                  <a:lnTo>
                    <a:pt x="142341" y="13271"/>
                  </a:lnTo>
                  <a:lnTo>
                    <a:pt x="142367" y="17195"/>
                  </a:lnTo>
                  <a:lnTo>
                    <a:pt x="142989" y="17818"/>
                  </a:lnTo>
                  <a:lnTo>
                    <a:pt x="159448" y="17818"/>
                  </a:lnTo>
                  <a:lnTo>
                    <a:pt x="160134" y="17157"/>
                  </a:lnTo>
                  <a:lnTo>
                    <a:pt x="160159" y="11087"/>
                  </a:lnTo>
                  <a:close/>
                </a:path>
                <a:path w="329564" h="329565">
                  <a:moveTo>
                    <a:pt x="169011" y="54114"/>
                  </a:moveTo>
                  <a:lnTo>
                    <a:pt x="168287" y="53454"/>
                  </a:lnTo>
                  <a:lnTo>
                    <a:pt x="160782" y="53454"/>
                  </a:lnTo>
                  <a:lnTo>
                    <a:pt x="160159" y="54114"/>
                  </a:lnTo>
                  <a:lnTo>
                    <a:pt x="160045" y="62331"/>
                  </a:lnTo>
                  <a:lnTo>
                    <a:pt x="151244" y="62331"/>
                  </a:lnTo>
                  <a:lnTo>
                    <a:pt x="151206" y="28549"/>
                  </a:lnTo>
                  <a:lnTo>
                    <a:pt x="151053" y="27406"/>
                  </a:lnTo>
                  <a:lnTo>
                    <a:pt x="150444" y="26847"/>
                  </a:lnTo>
                  <a:lnTo>
                    <a:pt x="133451" y="26847"/>
                  </a:lnTo>
                  <a:lnTo>
                    <a:pt x="133400" y="8331"/>
                  </a:lnTo>
                  <a:lnTo>
                    <a:pt x="133311" y="88"/>
                  </a:lnTo>
                  <a:lnTo>
                    <a:pt x="124472" y="88"/>
                  </a:lnTo>
                  <a:lnTo>
                    <a:pt x="124472" y="9118"/>
                  </a:lnTo>
                  <a:lnTo>
                    <a:pt x="124472" y="26847"/>
                  </a:lnTo>
                  <a:lnTo>
                    <a:pt x="115760" y="26847"/>
                  </a:lnTo>
                  <a:lnTo>
                    <a:pt x="115760" y="26073"/>
                  </a:lnTo>
                  <a:lnTo>
                    <a:pt x="115633" y="18478"/>
                  </a:lnTo>
                  <a:lnTo>
                    <a:pt x="115201" y="18046"/>
                  </a:lnTo>
                  <a:lnTo>
                    <a:pt x="106832" y="18046"/>
                  </a:lnTo>
                  <a:lnTo>
                    <a:pt x="106832" y="9118"/>
                  </a:lnTo>
                  <a:lnTo>
                    <a:pt x="124472" y="9118"/>
                  </a:lnTo>
                  <a:lnTo>
                    <a:pt x="124472" y="88"/>
                  </a:lnTo>
                  <a:lnTo>
                    <a:pt x="71869" y="88"/>
                  </a:lnTo>
                  <a:lnTo>
                    <a:pt x="71221" y="711"/>
                  </a:lnTo>
                  <a:lnTo>
                    <a:pt x="71196" y="8331"/>
                  </a:lnTo>
                  <a:lnTo>
                    <a:pt x="71970" y="9118"/>
                  </a:lnTo>
                  <a:lnTo>
                    <a:pt x="80086" y="9118"/>
                  </a:lnTo>
                  <a:lnTo>
                    <a:pt x="80098" y="26073"/>
                  </a:lnTo>
                  <a:lnTo>
                    <a:pt x="80873" y="26847"/>
                  </a:lnTo>
                  <a:lnTo>
                    <a:pt x="88112" y="26847"/>
                  </a:lnTo>
                  <a:lnTo>
                    <a:pt x="88912" y="26073"/>
                  </a:lnTo>
                  <a:lnTo>
                    <a:pt x="89027" y="18046"/>
                  </a:lnTo>
                  <a:lnTo>
                    <a:pt x="97878" y="18046"/>
                  </a:lnTo>
                  <a:lnTo>
                    <a:pt x="97891" y="26073"/>
                  </a:lnTo>
                  <a:lnTo>
                    <a:pt x="98679" y="26847"/>
                  </a:lnTo>
                  <a:lnTo>
                    <a:pt x="106768" y="26847"/>
                  </a:lnTo>
                  <a:lnTo>
                    <a:pt x="106794" y="34988"/>
                  </a:lnTo>
                  <a:lnTo>
                    <a:pt x="107530" y="35737"/>
                  </a:lnTo>
                  <a:lnTo>
                    <a:pt x="115658" y="35737"/>
                  </a:lnTo>
                  <a:lnTo>
                    <a:pt x="115760" y="43903"/>
                  </a:lnTo>
                  <a:lnTo>
                    <a:pt x="116471" y="44615"/>
                  </a:lnTo>
                  <a:lnTo>
                    <a:pt x="123774" y="44615"/>
                  </a:lnTo>
                  <a:lnTo>
                    <a:pt x="124485" y="43903"/>
                  </a:lnTo>
                  <a:lnTo>
                    <a:pt x="124637" y="35737"/>
                  </a:lnTo>
                  <a:lnTo>
                    <a:pt x="133400" y="35737"/>
                  </a:lnTo>
                  <a:lnTo>
                    <a:pt x="133477" y="43903"/>
                  </a:lnTo>
                  <a:lnTo>
                    <a:pt x="134188" y="44615"/>
                  </a:lnTo>
                  <a:lnTo>
                    <a:pt x="142290" y="44615"/>
                  </a:lnTo>
                  <a:lnTo>
                    <a:pt x="142290" y="62331"/>
                  </a:lnTo>
                  <a:lnTo>
                    <a:pt x="134112" y="62331"/>
                  </a:lnTo>
                  <a:lnTo>
                    <a:pt x="133489" y="62941"/>
                  </a:lnTo>
                  <a:lnTo>
                    <a:pt x="133540" y="88417"/>
                  </a:lnTo>
                  <a:lnTo>
                    <a:pt x="134137" y="88988"/>
                  </a:lnTo>
                  <a:lnTo>
                    <a:pt x="150393" y="88988"/>
                  </a:lnTo>
                  <a:lnTo>
                    <a:pt x="151130" y="88417"/>
                  </a:lnTo>
                  <a:lnTo>
                    <a:pt x="151155" y="80784"/>
                  </a:lnTo>
                  <a:lnTo>
                    <a:pt x="150444" y="80175"/>
                  </a:lnTo>
                  <a:lnTo>
                    <a:pt x="142430" y="80175"/>
                  </a:lnTo>
                  <a:lnTo>
                    <a:pt x="142430" y="71272"/>
                  </a:lnTo>
                  <a:lnTo>
                    <a:pt x="151193" y="71272"/>
                  </a:lnTo>
                  <a:lnTo>
                    <a:pt x="151320" y="79502"/>
                  </a:lnTo>
                  <a:lnTo>
                    <a:pt x="152006" y="80175"/>
                  </a:lnTo>
                  <a:lnTo>
                    <a:pt x="159473" y="80175"/>
                  </a:lnTo>
                  <a:lnTo>
                    <a:pt x="160134" y="79502"/>
                  </a:lnTo>
                  <a:lnTo>
                    <a:pt x="160248" y="71272"/>
                  </a:lnTo>
                  <a:lnTo>
                    <a:pt x="168198" y="71272"/>
                  </a:lnTo>
                  <a:lnTo>
                    <a:pt x="169011" y="70548"/>
                  </a:lnTo>
                  <a:lnTo>
                    <a:pt x="169011" y="54114"/>
                  </a:lnTo>
                  <a:close/>
                </a:path>
                <a:path w="329564" h="329565">
                  <a:moveTo>
                    <a:pt x="169075" y="92722"/>
                  </a:moveTo>
                  <a:lnTo>
                    <a:pt x="168986" y="89712"/>
                  </a:lnTo>
                  <a:lnTo>
                    <a:pt x="168300" y="89014"/>
                  </a:lnTo>
                  <a:lnTo>
                    <a:pt x="162344" y="88988"/>
                  </a:lnTo>
                  <a:lnTo>
                    <a:pt x="151930" y="89014"/>
                  </a:lnTo>
                  <a:lnTo>
                    <a:pt x="151269" y="89700"/>
                  </a:lnTo>
                  <a:lnTo>
                    <a:pt x="151244" y="95681"/>
                  </a:lnTo>
                  <a:lnTo>
                    <a:pt x="151269" y="106121"/>
                  </a:lnTo>
                  <a:lnTo>
                    <a:pt x="151930" y="106756"/>
                  </a:lnTo>
                  <a:lnTo>
                    <a:pt x="154711" y="106807"/>
                  </a:lnTo>
                  <a:lnTo>
                    <a:pt x="155956" y="106743"/>
                  </a:lnTo>
                  <a:lnTo>
                    <a:pt x="159804" y="106934"/>
                  </a:lnTo>
                  <a:lnTo>
                    <a:pt x="160197" y="105778"/>
                  </a:lnTo>
                  <a:lnTo>
                    <a:pt x="160108" y="101904"/>
                  </a:lnTo>
                  <a:lnTo>
                    <a:pt x="160147" y="97891"/>
                  </a:lnTo>
                  <a:lnTo>
                    <a:pt x="165011" y="97917"/>
                  </a:lnTo>
                  <a:lnTo>
                    <a:pt x="168300" y="97866"/>
                  </a:lnTo>
                  <a:lnTo>
                    <a:pt x="168986" y="97205"/>
                  </a:lnTo>
                  <a:lnTo>
                    <a:pt x="169075" y="94208"/>
                  </a:lnTo>
                  <a:lnTo>
                    <a:pt x="169075" y="92722"/>
                  </a:lnTo>
                  <a:close/>
                </a:path>
                <a:path w="329564" h="329565">
                  <a:moveTo>
                    <a:pt x="177914" y="240919"/>
                  </a:moveTo>
                  <a:lnTo>
                    <a:pt x="177215" y="240258"/>
                  </a:lnTo>
                  <a:lnTo>
                    <a:pt x="170027" y="240220"/>
                  </a:lnTo>
                  <a:lnTo>
                    <a:pt x="169037" y="240144"/>
                  </a:lnTo>
                  <a:lnTo>
                    <a:pt x="169011" y="232016"/>
                  </a:lnTo>
                  <a:lnTo>
                    <a:pt x="168363" y="231368"/>
                  </a:lnTo>
                  <a:lnTo>
                    <a:pt x="144373" y="231317"/>
                  </a:lnTo>
                  <a:lnTo>
                    <a:pt x="143014" y="231546"/>
                  </a:lnTo>
                  <a:lnTo>
                    <a:pt x="142430" y="232117"/>
                  </a:lnTo>
                  <a:lnTo>
                    <a:pt x="142341" y="234873"/>
                  </a:lnTo>
                  <a:lnTo>
                    <a:pt x="142430" y="239496"/>
                  </a:lnTo>
                  <a:lnTo>
                    <a:pt x="143065" y="240068"/>
                  </a:lnTo>
                  <a:lnTo>
                    <a:pt x="144081" y="240195"/>
                  </a:lnTo>
                  <a:lnTo>
                    <a:pt x="151104" y="240233"/>
                  </a:lnTo>
                  <a:lnTo>
                    <a:pt x="151345" y="241833"/>
                  </a:lnTo>
                  <a:lnTo>
                    <a:pt x="151295" y="248221"/>
                  </a:lnTo>
                  <a:lnTo>
                    <a:pt x="151041" y="249123"/>
                  </a:lnTo>
                  <a:lnTo>
                    <a:pt x="143040" y="249174"/>
                  </a:lnTo>
                  <a:lnTo>
                    <a:pt x="142367" y="249821"/>
                  </a:lnTo>
                  <a:lnTo>
                    <a:pt x="142367" y="275132"/>
                  </a:lnTo>
                  <a:lnTo>
                    <a:pt x="143027" y="275780"/>
                  </a:lnTo>
                  <a:lnTo>
                    <a:pt x="150482" y="275780"/>
                  </a:lnTo>
                  <a:lnTo>
                    <a:pt x="151130" y="275145"/>
                  </a:lnTo>
                  <a:lnTo>
                    <a:pt x="151231" y="273697"/>
                  </a:lnTo>
                  <a:lnTo>
                    <a:pt x="151244" y="258025"/>
                  </a:lnTo>
                  <a:lnTo>
                    <a:pt x="159524" y="258013"/>
                  </a:lnTo>
                  <a:lnTo>
                    <a:pt x="160134" y="257441"/>
                  </a:lnTo>
                  <a:lnTo>
                    <a:pt x="160147" y="249262"/>
                  </a:lnTo>
                  <a:lnTo>
                    <a:pt x="161645" y="249034"/>
                  </a:lnTo>
                  <a:lnTo>
                    <a:pt x="168084" y="249085"/>
                  </a:lnTo>
                  <a:lnTo>
                    <a:pt x="169037" y="249326"/>
                  </a:lnTo>
                  <a:lnTo>
                    <a:pt x="169062" y="257365"/>
                  </a:lnTo>
                  <a:lnTo>
                    <a:pt x="169684" y="258000"/>
                  </a:lnTo>
                  <a:lnTo>
                    <a:pt x="177228" y="258000"/>
                  </a:lnTo>
                  <a:lnTo>
                    <a:pt x="177914" y="257352"/>
                  </a:lnTo>
                  <a:lnTo>
                    <a:pt x="177914" y="240919"/>
                  </a:lnTo>
                  <a:close/>
                </a:path>
                <a:path w="329564" h="329565">
                  <a:moveTo>
                    <a:pt x="186855" y="218719"/>
                  </a:moveTo>
                  <a:lnTo>
                    <a:pt x="186778" y="214236"/>
                  </a:lnTo>
                  <a:lnTo>
                    <a:pt x="186093" y="213588"/>
                  </a:lnTo>
                  <a:lnTo>
                    <a:pt x="184518" y="213550"/>
                  </a:lnTo>
                  <a:lnTo>
                    <a:pt x="153327" y="213525"/>
                  </a:lnTo>
                  <a:lnTo>
                    <a:pt x="151917" y="213741"/>
                  </a:lnTo>
                  <a:lnTo>
                    <a:pt x="151320" y="214325"/>
                  </a:lnTo>
                  <a:lnTo>
                    <a:pt x="151231" y="217106"/>
                  </a:lnTo>
                  <a:lnTo>
                    <a:pt x="151320" y="221703"/>
                  </a:lnTo>
                  <a:lnTo>
                    <a:pt x="151968" y="222288"/>
                  </a:lnTo>
                  <a:lnTo>
                    <a:pt x="153390" y="222453"/>
                  </a:lnTo>
                  <a:lnTo>
                    <a:pt x="169037" y="222440"/>
                  </a:lnTo>
                  <a:lnTo>
                    <a:pt x="169049" y="230771"/>
                  </a:lnTo>
                  <a:lnTo>
                    <a:pt x="169621" y="231330"/>
                  </a:lnTo>
                  <a:lnTo>
                    <a:pt x="177215" y="231305"/>
                  </a:lnTo>
                  <a:lnTo>
                    <a:pt x="177888" y="230670"/>
                  </a:lnTo>
                  <a:lnTo>
                    <a:pt x="177939" y="225488"/>
                  </a:lnTo>
                  <a:lnTo>
                    <a:pt x="178003" y="222440"/>
                  </a:lnTo>
                  <a:lnTo>
                    <a:pt x="186105" y="222415"/>
                  </a:lnTo>
                  <a:lnTo>
                    <a:pt x="186778" y="221754"/>
                  </a:lnTo>
                  <a:lnTo>
                    <a:pt x="186855" y="218719"/>
                  </a:lnTo>
                  <a:close/>
                </a:path>
                <a:path w="329564" h="329565">
                  <a:moveTo>
                    <a:pt x="195757" y="316750"/>
                  </a:moveTo>
                  <a:lnTo>
                    <a:pt x="177939" y="311404"/>
                  </a:lnTo>
                  <a:lnTo>
                    <a:pt x="177977" y="305930"/>
                  </a:lnTo>
                  <a:lnTo>
                    <a:pt x="177863" y="303199"/>
                  </a:lnTo>
                  <a:lnTo>
                    <a:pt x="177177" y="302564"/>
                  </a:lnTo>
                  <a:lnTo>
                    <a:pt x="175717" y="302514"/>
                  </a:lnTo>
                  <a:lnTo>
                    <a:pt x="169037" y="302501"/>
                  </a:lnTo>
                  <a:lnTo>
                    <a:pt x="168998" y="294309"/>
                  </a:lnTo>
                  <a:lnTo>
                    <a:pt x="168313" y="293636"/>
                  </a:lnTo>
                  <a:lnTo>
                    <a:pt x="160832" y="293649"/>
                  </a:lnTo>
                  <a:lnTo>
                    <a:pt x="160210" y="294309"/>
                  </a:lnTo>
                  <a:lnTo>
                    <a:pt x="160147" y="295783"/>
                  </a:lnTo>
                  <a:lnTo>
                    <a:pt x="160096" y="311404"/>
                  </a:lnTo>
                  <a:lnTo>
                    <a:pt x="152082" y="311442"/>
                  </a:lnTo>
                  <a:lnTo>
                    <a:pt x="151345" y="312026"/>
                  </a:lnTo>
                  <a:lnTo>
                    <a:pt x="151218" y="314934"/>
                  </a:lnTo>
                  <a:lnTo>
                    <a:pt x="151320" y="319557"/>
                  </a:lnTo>
                  <a:lnTo>
                    <a:pt x="151968" y="320128"/>
                  </a:lnTo>
                  <a:lnTo>
                    <a:pt x="152971" y="320268"/>
                  </a:lnTo>
                  <a:lnTo>
                    <a:pt x="168986" y="320294"/>
                  </a:lnTo>
                  <a:lnTo>
                    <a:pt x="169087" y="328460"/>
                  </a:lnTo>
                  <a:lnTo>
                    <a:pt x="169735" y="329095"/>
                  </a:lnTo>
                  <a:lnTo>
                    <a:pt x="171056" y="329184"/>
                  </a:lnTo>
                  <a:lnTo>
                    <a:pt x="186169" y="329184"/>
                  </a:lnTo>
                  <a:lnTo>
                    <a:pt x="186804" y="328549"/>
                  </a:lnTo>
                  <a:lnTo>
                    <a:pt x="186842" y="321271"/>
                  </a:lnTo>
                  <a:lnTo>
                    <a:pt x="186931" y="320294"/>
                  </a:lnTo>
                  <a:lnTo>
                    <a:pt x="194856" y="320255"/>
                  </a:lnTo>
                  <a:lnTo>
                    <a:pt x="195592" y="319709"/>
                  </a:lnTo>
                  <a:lnTo>
                    <a:pt x="195757" y="316750"/>
                  </a:lnTo>
                  <a:close/>
                </a:path>
                <a:path w="329564" h="329565">
                  <a:moveTo>
                    <a:pt x="195757" y="40817"/>
                  </a:moveTo>
                  <a:lnTo>
                    <a:pt x="195656" y="36322"/>
                  </a:lnTo>
                  <a:lnTo>
                    <a:pt x="194970" y="35648"/>
                  </a:lnTo>
                  <a:lnTo>
                    <a:pt x="178612" y="35648"/>
                  </a:lnTo>
                  <a:lnTo>
                    <a:pt x="177965" y="36334"/>
                  </a:lnTo>
                  <a:lnTo>
                    <a:pt x="177888" y="44462"/>
                  </a:lnTo>
                  <a:lnTo>
                    <a:pt x="172961" y="44488"/>
                  </a:lnTo>
                  <a:lnTo>
                    <a:pt x="169862" y="44564"/>
                  </a:lnTo>
                  <a:lnTo>
                    <a:pt x="169125" y="45161"/>
                  </a:lnTo>
                  <a:lnTo>
                    <a:pt x="169011" y="48082"/>
                  </a:lnTo>
                  <a:lnTo>
                    <a:pt x="169113" y="52641"/>
                  </a:lnTo>
                  <a:lnTo>
                    <a:pt x="169722" y="53213"/>
                  </a:lnTo>
                  <a:lnTo>
                    <a:pt x="171056" y="53428"/>
                  </a:lnTo>
                  <a:lnTo>
                    <a:pt x="177939" y="53416"/>
                  </a:lnTo>
                  <a:lnTo>
                    <a:pt x="177952" y="70561"/>
                  </a:lnTo>
                  <a:lnTo>
                    <a:pt x="178562" y="71196"/>
                  </a:lnTo>
                  <a:lnTo>
                    <a:pt x="195021" y="71196"/>
                  </a:lnTo>
                  <a:lnTo>
                    <a:pt x="195694" y="70535"/>
                  </a:lnTo>
                  <a:lnTo>
                    <a:pt x="195694" y="62966"/>
                  </a:lnTo>
                  <a:lnTo>
                    <a:pt x="195059" y="62318"/>
                  </a:lnTo>
                  <a:lnTo>
                    <a:pt x="187782" y="62306"/>
                  </a:lnTo>
                  <a:lnTo>
                    <a:pt x="186905" y="62217"/>
                  </a:lnTo>
                  <a:lnTo>
                    <a:pt x="186905" y="44513"/>
                  </a:lnTo>
                  <a:lnTo>
                    <a:pt x="194970" y="44488"/>
                  </a:lnTo>
                  <a:lnTo>
                    <a:pt x="195668" y="43853"/>
                  </a:lnTo>
                  <a:lnTo>
                    <a:pt x="195757" y="40817"/>
                  </a:lnTo>
                  <a:close/>
                </a:path>
                <a:path w="329564" h="329565">
                  <a:moveTo>
                    <a:pt x="204647" y="103073"/>
                  </a:moveTo>
                  <a:lnTo>
                    <a:pt x="204597" y="98552"/>
                  </a:lnTo>
                  <a:lnTo>
                    <a:pt x="203949" y="97917"/>
                  </a:lnTo>
                  <a:lnTo>
                    <a:pt x="196367" y="97891"/>
                  </a:lnTo>
                  <a:lnTo>
                    <a:pt x="195732" y="97802"/>
                  </a:lnTo>
                  <a:lnTo>
                    <a:pt x="195732" y="82245"/>
                  </a:lnTo>
                  <a:lnTo>
                    <a:pt x="195503" y="80784"/>
                  </a:lnTo>
                  <a:lnTo>
                    <a:pt x="194919" y="80238"/>
                  </a:lnTo>
                  <a:lnTo>
                    <a:pt x="193560" y="80098"/>
                  </a:lnTo>
                  <a:lnTo>
                    <a:pt x="179895" y="80098"/>
                  </a:lnTo>
                  <a:lnTo>
                    <a:pt x="178600" y="80327"/>
                  </a:lnTo>
                  <a:lnTo>
                    <a:pt x="178003" y="80899"/>
                  </a:lnTo>
                  <a:lnTo>
                    <a:pt x="177927" y="83667"/>
                  </a:lnTo>
                  <a:lnTo>
                    <a:pt x="177927" y="85471"/>
                  </a:lnTo>
                  <a:lnTo>
                    <a:pt x="178015" y="88226"/>
                  </a:lnTo>
                  <a:lnTo>
                    <a:pt x="178612" y="88798"/>
                  </a:lnTo>
                  <a:lnTo>
                    <a:pt x="179959" y="89014"/>
                  </a:lnTo>
                  <a:lnTo>
                    <a:pt x="186829" y="89001"/>
                  </a:lnTo>
                  <a:lnTo>
                    <a:pt x="186842" y="106146"/>
                  </a:lnTo>
                  <a:lnTo>
                    <a:pt x="187464" y="106781"/>
                  </a:lnTo>
                  <a:lnTo>
                    <a:pt x="203923" y="106781"/>
                  </a:lnTo>
                  <a:lnTo>
                    <a:pt x="204584" y="106121"/>
                  </a:lnTo>
                  <a:lnTo>
                    <a:pt x="204647" y="103073"/>
                  </a:lnTo>
                  <a:close/>
                </a:path>
                <a:path w="329564" h="329565">
                  <a:moveTo>
                    <a:pt x="204647" y="49072"/>
                  </a:moveTo>
                  <a:lnTo>
                    <a:pt x="204597" y="45212"/>
                  </a:lnTo>
                  <a:lnTo>
                    <a:pt x="203911" y="44551"/>
                  </a:lnTo>
                  <a:lnTo>
                    <a:pt x="200850" y="44500"/>
                  </a:lnTo>
                  <a:lnTo>
                    <a:pt x="196380" y="44551"/>
                  </a:lnTo>
                  <a:lnTo>
                    <a:pt x="195745" y="45186"/>
                  </a:lnTo>
                  <a:lnTo>
                    <a:pt x="195707" y="57924"/>
                  </a:lnTo>
                  <a:lnTo>
                    <a:pt x="195757" y="61556"/>
                  </a:lnTo>
                  <a:lnTo>
                    <a:pt x="196392" y="62255"/>
                  </a:lnTo>
                  <a:lnTo>
                    <a:pt x="199339" y="62344"/>
                  </a:lnTo>
                  <a:lnTo>
                    <a:pt x="200977" y="62331"/>
                  </a:lnTo>
                  <a:lnTo>
                    <a:pt x="203822" y="62255"/>
                  </a:lnTo>
                  <a:lnTo>
                    <a:pt x="204431" y="61633"/>
                  </a:lnTo>
                  <a:lnTo>
                    <a:pt x="204635" y="60121"/>
                  </a:lnTo>
                  <a:lnTo>
                    <a:pt x="204622" y="53479"/>
                  </a:lnTo>
                  <a:lnTo>
                    <a:pt x="204647" y="49072"/>
                  </a:lnTo>
                  <a:close/>
                </a:path>
                <a:path w="329564" h="329565">
                  <a:moveTo>
                    <a:pt x="213550" y="263347"/>
                  </a:moveTo>
                  <a:lnTo>
                    <a:pt x="213410" y="258699"/>
                  </a:lnTo>
                  <a:lnTo>
                    <a:pt x="212712" y="258127"/>
                  </a:lnTo>
                  <a:lnTo>
                    <a:pt x="211505" y="258038"/>
                  </a:lnTo>
                  <a:lnTo>
                    <a:pt x="178562" y="258051"/>
                  </a:lnTo>
                  <a:lnTo>
                    <a:pt x="177952" y="258660"/>
                  </a:lnTo>
                  <a:lnTo>
                    <a:pt x="177965" y="266268"/>
                  </a:lnTo>
                  <a:lnTo>
                    <a:pt x="178600" y="266903"/>
                  </a:lnTo>
                  <a:lnTo>
                    <a:pt x="186766" y="267004"/>
                  </a:lnTo>
                  <a:lnTo>
                    <a:pt x="186766" y="275755"/>
                  </a:lnTo>
                  <a:lnTo>
                    <a:pt x="151803" y="275818"/>
                  </a:lnTo>
                  <a:lnTo>
                    <a:pt x="151257" y="276377"/>
                  </a:lnTo>
                  <a:lnTo>
                    <a:pt x="151155" y="284708"/>
                  </a:lnTo>
                  <a:lnTo>
                    <a:pt x="143014" y="284746"/>
                  </a:lnTo>
                  <a:lnTo>
                    <a:pt x="142367" y="285394"/>
                  </a:lnTo>
                  <a:lnTo>
                    <a:pt x="142367" y="310743"/>
                  </a:lnTo>
                  <a:lnTo>
                    <a:pt x="143014" y="311365"/>
                  </a:lnTo>
                  <a:lnTo>
                    <a:pt x="150520" y="311378"/>
                  </a:lnTo>
                  <a:lnTo>
                    <a:pt x="151180" y="310730"/>
                  </a:lnTo>
                  <a:lnTo>
                    <a:pt x="151244" y="293662"/>
                  </a:lnTo>
                  <a:lnTo>
                    <a:pt x="159473" y="293598"/>
                  </a:lnTo>
                  <a:lnTo>
                    <a:pt x="160121" y="292963"/>
                  </a:lnTo>
                  <a:lnTo>
                    <a:pt x="160248" y="284784"/>
                  </a:lnTo>
                  <a:lnTo>
                    <a:pt x="186766" y="284784"/>
                  </a:lnTo>
                  <a:lnTo>
                    <a:pt x="186766" y="293611"/>
                  </a:lnTo>
                  <a:lnTo>
                    <a:pt x="178625" y="293636"/>
                  </a:lnTo>
                  <a:lnTo>
                    <a:pt x="177977" y="294297"/>
                  </a:lnTo>
                  <a:lnTo>
                    <a:pt x="177990" y="298310"/>
                  </a:lnTo>
                  <a:lnTo>
                    <a:pt x="177812" y="301802"/>
                  </a:lnTo>
                  <a:lnTo>
                    <a:pt x="178485" y="302526"/>
                  </a:lnTo>
                  <a:lnTo>
                    <a:pt x="210553" y="302501"/>
                  </a:lnTo>
                  <a:lnTo>
                    <a:pt x="212686" y="302399"/>
                  </a:lnTo>
                  <a:lnTo>
                    <a:pt x="213385" y="301879"/>
                  </a:lnTo>
                  <a:lnTo>
                    <a:pt x="213550" y="298958"/>
                  </a:lnTo>
                  <a:lnTo>
                    <a:pt x="213385" y="294271"/>
                  </a:lnTo>
                  <a:lnTo>
                    <a:pt x="212699" y="293738"/>
                  </a:lnTo>
                  <a:lnTo>
                    <a:pt x="211620" y="293624"/>
                  </a:lnTo>
                  <a:lnTo>
                    <a:pt x="195795" y="293611"/>
                  </a:lnTo>
                  <a:lnTo>
                    <a:pt x="195795" y="284708"/>
                  </a:lnTo>
                  <a:lnTo>
                    <a:pt x="203860" y="284683"/>
                  </a:lnTo>
                  <a:lnTo>
                    <a:pt x="204558" y="284048"/>
                  </a:lnTo>
                  <a:lnTo>
                    <a:pt x="204558" y="276479"/>
                  </a:lnTo>
                  <a:lnTo>
                    <a:pt x="203847" y="275844"/>
                  </a:lnTo>
                  <a:lnTo>
                    <a:pt x="195808" y="275818"/>
                  </a:lnTo>
                  <a:lnTo>
                    <a:pt x="195808" y="266915"/>
                  </a:lnTo>
                  <a:lnTo>
                    <a:pt x="212712" y="266827"/>
                  </a:lnTo>
                  <a:lnTo>
                    <a:pt x="213410" y="266255"/>
                  </a:lnTo>
                  <a:lnTo>
                    <a:pt x="213550" y="263347"/>
                  </a:lnTo>
                  <a:close/>
                </a:path>
                <a:path w="329564" h="329565">
                  <a:moveTo>
                    <a:pt x="213563" y="83781"/>
                  </a:moveTo>
                  <a:lnTo>
                    <a:pt x="213436" y="81000"/>
                  </a:lnTo>
                  <a:lnTo>
                    <a:pt x="212559" y="80162"/>
                  </a:lnTo>
                  <a:lnTo>
                    <a:pt x="209804" y="80073"/>
                  </a:lnTo>
                  <a:lnTo>
                    <a:pt x="208280" y="80073"/>
                  </a:lnTo>
                  <a:lnTo>
                    <a:pt x="205511" y="80162"/>
                  </a:lnTo>
                  <a:lnTo>
                    <a:pt x="204698" y="81026"/>
                  </a:lnTo>
                  <a:lnTo>
                    <a:pt x="204597" y="83007"/>
                  </a:lnTo>
                  <a:lnTo>
                    <a:pt x="204635" y="83731"/>
                  </a:lnTo>
                  <a:lnTo>
                    <a:pt x="204622" y="84442"/>
                  </a:lnTo>
                  <a:lnTo>
                    <a:pt x="204622" y="85204"/>
                  </a:lnTo>
                  <a:lnTo>
                    <a:pt x="204609" y="85966"/>
                  </a:lnTo>
                  <a:lnTo>
                    <a:pt x="204685" y="88125"/>
                  </a:lnTo>
                  <a:lnTo>
                    <a:pt x="205498" y="88950"/>
                  </a:lnTo>
                  <a:lnTo>
                    <a:pt x="208343" y="89027"/>
                  </a:lnTo>
                  <a:lnTo>
                    <a:pt x="209791" y="89027"/>
                  </a:lnTo>
                  <a:lnTo>
                    <a:pt x="212547" y="88950"/>
                  </a:lnTo>
                  <a:lnTo>
                    <a:pt x="213436" y="88138"/>
                  </a:lnTo>
                  <a:lnTo>
                    <a:pt x="213563" y="85305"/>
                  </a:lnTo>
                  <a:lnTo>
                    <a:pt x="213563" y="83781"/>
                  </a:lnTo>
                  <a:close/>
                </a:path>
                <a:path w="329564" h="329565">
                  <a:moveTo>
                    <a:pt x="222453" y="227749"/>
                  </a:moveTo>
                  <a:lnTo>
                    <a:pt x="213525" y="222440"/>
                  </a:lnTo>
                  <a:lnTo>
                    <a:pt x="213474" y="214249"/>
                  </a:lnTo>
                  <a:lnTo>
                    <a:pt x="212788" y="213575"/>
                  </a:lnTo>
                  <a:lnTo>
                    <a:pt x="205346" y="213588"/>
                  </a:lnTo>
                  <a:lnTo>
                    <a:pt x="204685" y="214236"/>
                  </a:lnTo>
                  <a:lnTo>
                    <a:pt x="204622" y="222440"/>
                  </a:lnTo>
                  <a:lnTo>
                    <a:pt x="187452" y="222453"/>
                  </a:lnTo>
                  <a:lnTo>
                    <a:pt x="186855" y="223075"/>
                  </a:lnTo>
                  <a:lnTo>
                    <a:pt x="186829" y="231330"/>
                  </a:lnTo>
                  <a:lnTo>
                    <a:pt x="178612" y="231368"/>
                  </a:lnTo>
                  <a:lnTo>
                    <a:pt x="177965" y="232016"/>
                  </a:lnTo>
                  <a:lnTo>
                    <a:pt x="177965" y="239598"/>
                  </a:lnTo>
                  <a:lnTo>
                    <a:pt x="178574" y="240207"/>
                  </a:lnTo>
                  <a:lnTo>
                    <a:pt x="185864" y="240233"/>
                  </a:lnTo>
                  <a:lnTo>
                    <a:pt x="186829" y="240347"/>
                  </a:lnTo>
                  <a:lnTo>
                    <a:pt x="186867" y="248450"/>
                  </a:lnTo>
                  <a:lnTo>
                    <a:pt x="187502" y="249097"/>
                  </a:lnTo>
                  <a:lnTo>
                    <a:pt x="194957" y="249085"/>
                  </a:lnTo>
                  <a:lnTo>
                    <a:pt x="195618" y="248450"/>
                  </a:lnTo>
                  <a:lnTo>
                    <a:pt x="195719" y="247015"/>
                  </a:lnTo>
                  <a:lnTo>
                    <a:pt x="195732" y="231330"/>
                  </a:lnTo>
                  <a:lnTo>
                    <a:pt x="219290" y="231330"/>
                  </a:lnTo>
                  <a:lnTo>
                    <a:pt x="221589" y="231241"/>
                  </a:lnTo>
                  <a:lnTo>
                    <a:pt x="222300" y="230695"/>
                  </a:lnTo>
                  <a:lnTo>
                    <a:pt x="222453" y="227749"/>
                  </a:lnTo>
                  <a:close/>
                </a:path>
                <a:path w="329564" h="329565">
                  <a:moveTo>
                    <a:pt x="222453" y="208343"/>
                  </a:moveTo>
                  <a:lnTo>
                    <a:pt x="222326" y="205524"/>
                  </a:lnTo>
                  <a:lnTo>
                    <a:pt x="221437" y="204698"/>
                  </a:lnTo>
                  <a:lnTo>
                    <a:pt x="218681" y="204622"/>
                  </a:lnTo>
                  <a:lnTo>
                    <a:pt x="217246" y="204622"/>
                  </a:lnTo>
                  <a:lnTo>
                    <a:pt x="214401" y="204698"/>
                  </a:lnTo>
                  <a:lnTo>
                    <a:pt x="213563" y="205536"/>
                  </a:lnTo>
                  <a:lnTo>
                    <a:pt x="213499" y="208368"/>
                  </a:lnTo>
                  <a:lnTo>
                    <a:pt x="213499" y="209804"/>
                  </a:lnTo>
                  <a:lnTo>
                    <a:pt x="213563" y="212648"/>
                  </a:lnTo>
                  <a:lnTo>
                    <a:pt x="214388" y="213487"/>
                  </a:lnTo>
                  <a:lnTo>
                    <a:pt x="216496" y="213563"/>
                  </a:lnTo>
                  <a:lnTo>
                    <a:pt x="217220" y="213537"/>
                  </a:lnTo>
                  <a:lnTo>
                    <a:pt x="217944" y="213537"/>
                  </a:lnTo>
                  <a:lnTo>
                    <a:pt x="218655" y="213537"/>
                  </a:lnTo>
                  <a:lnTo>
                    <a:pt x="219379" y="213563"/>
                  </a:lnTo>
                  <a:lnTo>
                    <a:pt x="221424" y="213487"/>
                  </a:lnTo>
                  <a:lnTo>
                    <a:pt x="222326" y="212699"/>
                  </a:lnTo>
                  <a:lnTo>
                    <a:pt x="222453" y="209880"/>
                  </a:lnTo>
                  <a:lnTo>
                    <a:pt x="222453" y="208343"/>
                  </a:lnTo>
                  <a:close/>
                </a:path>
                <a:path w="329564" h="329565">
                  <a:moveTo>
                    <a:pt x="231279" y="45173"/>
                  </a:moveTo>
                  <a:lnTo>
                    <a:pt x="230619" y="44538"/>
                  </a:lnTo>
                  <a:lnTo>
                    <a:pt x="222415" y="44424"/>
                  </a:lnTo>
                  <a:lnTo>
                    <a:pt x="222288" y="36309"/>
                  </a:lnTo>
                  <a:lnTo>
                    <a:pt x="221627" y="35712"/>
                  </a:lnTo>
                  <a:lnTo>
                    <a:pt x="213525" y="35623"/>
                  </a:lnTo>
                  <a:lnTo>
                    <a:pt x="213461" y="18529"/>
                  </a:lnTo>
                  <a:lnTo>
                    <a:pt x="212788" y="17856"/>
                  </a:lnTo>
                  <a:lnTo>
                    <a:pt x="204622" y="17780"/>
                  </a:lnTo>
                  <a:lnTo>
                    <a:pt x="204597" y="9588"/>
                  </a:lnTo>
                  <a:lnTo>
                    <a:pt x="203962" y="8953"/>
                  </a:lnTo>
                  <a:lnTo>
                    <a:pt x="195732" y="8839"/>
                  </a:lnTo>
                  <a:lnTo>
                    <a:pt x="195694" y="698"/>
                  </a:lnTo>
                  <a:lnTo>
                    <a:pt x="195046" y="50"/>
                  </a:lnTo>
                  <a:lnTo>
                    <a:pt x="178587" y="50"/>
                  </a:lnTo>
                  <a:lnTo>
                    <a:pt x="177965" y="673"/>
                  </a:lnTo>
                  <a:lnTo>
                    <a:pt x="177838" y="8940"/>
                  </a:lnTo>
                  <a:lnTo>
                    <a:pt x="169748" y="8978"/>
                  </a:lnTo>
                  <a:lnTo>
                    <a:pt x="169113" y="9639"/>
                  </a:lnTo>
                  <a:lnTo>
                    <a:pt x="169037" y="26733"/>
                  </a:lnTo>
                  <a:lnTo>
                    <a:pt x="160820" y="26758"/>
                  </a:lnTo>
                  <a:lnTo>
                    <a:pt x="160159" y="27393"/>
                  </a:lnTo>
                  <a:lnTo>
                    <a:pt x="160159" y="43878"/>
                  </a:lnTo>
                  <a:lnTo>
                    <a:pt x="160807" y="44488"/>
                  </a:lnTo>
                  <a:lnTo>
                    <a:pt x="168376" y="44500"/>
                  </a:lnTo>
                  <a:lnTo>
                    <a:pt x="169011" y="43878"/>
                  </a:lnTo>
                  <a:lnTo>
                    <a:pt x="169151" y="35623"/>
                  </a:lnTo>
                  <a:lnTo>
                    <a:pt x="177266" y="35610"/>
                  </a:lnTo>
                  <a:lnTo>
                    <a:pt x="177914" y="34963"/>
                  </a:lnTo>
                  <a:lnTo>
                    <a:pt x="178015" y="26784"/>
                  </a:lnTo>
                  <a:lnTo>
                    <a:pt x="195668" y="26784"/>
                  </a:lnTo>
                  <a:lnTo>
                    <a:pt x="195745" y="35013"/>
                  </a:lnTo>
                  <a:lnTo>
                    <a:pt x="196354" y="35610"/>
                  </a:lnTo>
                  <a:lnTo>
                    <a:pt x="204622" y="35712"/>
                  </a:lnTo>
                  <a:lnTo>
                    <a:pt x="204647" y="43891"/>
                  </a:lnTo>
                  <a:lnTo>
                    <a:pt x="205270" y="44500"/>
                  </a:lnTo>
                  <a:lnTo>
                    <a:pt x="213525" y="44513"/>
                  </a:lnTo>
                  <a:lnTo>
                    <a:pt x="213525" y="61696"/>
                  </a:lnTo>
                  <a:lnTo>
                    <a:pt x="214147" y="62293"/>
                  </a:lnTo>
                  <a:lnTo>
                    <a:pt x="221792" y="62293"/>
                  </a:lnTo>
                  <a:lnTo>
                    <a:pt x="222402" y="61671"/>
                  </a:lnTo>
                  <a:lnTo>
                    <a:pt x="222516" y="53416"/>
                  </a:lnTo>
                  <a:lnTo>
                    <a:pt x="230606" y="53390"/>
                  </a:lnTo>
                  <a:lnTo>
                    <a:pt x="231267" y="52730"/>
                  </a:lnTo>
                  <a:lnTo>
                    <a:pt x="231279" y="45173"/>
                  </a:lnTo>
                  <a:close/>
                </a:path>
                <a:path w="329564" h="329565">
                  <a:moveTo>
                    <a:pt x="231343" y="146037"/>
                  </a:moveTo>
                  <a:lnTo>
                    <a:pt x="231241" y="143090"/>
                  </a:lnTo>
                  <a:lnTo>
                    <a:pt x="230555" y="142392"/>
                  </a:lnTo>
                  <a:lnTo>
                    <a:pt x="224637" y="142354"/>
                  </a:lnTo>
                  <a:lnTo>
                    <a:pt x="214210" y="142392"/>
                  </a:lnTo>
                  <a:lnTo>
                    <a:pt x="213537" y="143090"/>
                  </a:lnTo>
                  <a:lnTo>
                    <a:pt x="213512" y="149047"/>
                  </a:lnTo>
                  <a:lnTo>
                    <a:pt x="213537" y="159486"/>
                  </a:lnTo>
                  <a:lnTo>
                    <a:pt x="214210" y="160121"/>
                  </a:lnTo>
                  <a:lnTo>
                    <a:pt x="217170" y="160185"/>
                  </a:lnTo>
                  <a:lnTo>
                    <a:pt x="221703" y="160134"/>
                  </a:lnTo>
                  <a:lnTo>
                    <a:pt x="222377" y="159461"/>
                  </a:lnTo>
                  <a:lnTo>
                    <a:pt x="222440" y="156095"/>
                  </a:lnTo>
                  <a:lnTo>
                    <a:pt x="222415" y="152565"/>
                  </a:lnTo>
                  <a:lnTo>
                    <a:pt x="222465" y="151320"/>
                  </a:lnTo>
                  <a:lnTo>
                    <a:pt x="223316" y="151269"/>
                  </a:lnTo>
                  <a:lnTo>
                    <a:pt x="227228" y="151282"/>
                  </a:lnTo>
                  <a:lnTo>
                    <a:pt x="230581" y="151244"/>
                  </a:lnTo>
                  <a:lnTo>
                    <a:pt x="231254" y="150583"/>
                  </a:lnTo>
                  <a:lnTo>
                    <a:pt x="231343" y="146037"/>
                  </a:lnTo>
                  <a:close/>
                </a:path>
                <a:path w="329564" h="329565">
                  <a:moveTo>
                    <a:pt x="240233" y="192036"/>
                  </a:moveTo>
                  <a:lnTo>
                    <a:pt x="240182" y="187502"/>
                  </a:lnTo>
                  <a:lnTo>
                    <a:pt x="239534" y="186867"/>
                  </a:lnTo>
                  <a:lnTo>
                    <a:pt x="232270" y="186855"/>
                  </a:lnTo>
                  <a:lnTo>
                    <a:pt x="231305" y="186753"/>
                  </a:lnTo>
                  <a:lnTo>
                    <a:pt x="231330" y="182422"/>
                  </a:lnTo>
                  <a:lnTo>
                    <a:pt x="231279" y="178650"/>
                  </a:lnTo>
                  <a:lnTo>
                    <a:pt x="230593" y="177990"/>
                  </a:lnTo>
                  <a:lnTo>
                    <a:pt x="222935" y="177965"/>
                  </a:lnTo>
                  <a:lnTo>
                    <a:pt x="222427" y="178485"/>
                  </a:lnTo>
                  <a:lnTo>
                    <a:pt x="222415" y="186855"/>
                  </a:lnTo>
                  <a:lnTo>
                    <a:pt x="217551" y="186842"/>
                  </a:lnTo>
                  <a:lnTo>
                    <a:pt x="214198" y="186880"/>
                  </a:lnTo>
                  <a:lnTo>
                    <a:pt x="213550" y="187540"/>
                  </a:lnTo>
                  <a:lnTo>
                    <a:pt x="213550" y="195110"/>
                  </a:lnTo>
                  <a:lnTo>
                    <a:pt x="214147" y="195745"/>
                  </a:lnTo>
                  <a:lnTo>
                    <a:pt x="239509" y="195745"/>
                  </a:lnTo>
                  <a:lnTo>
                    <a:pt x="240169" y="195084"/>
                  </a:lnTo>
                  <a:lnTo>
                    <a:pt x="240233" y="192036"/>
                  </a:lnTo>
                  <a:close/>
                </a:path>
                <a:path w="329564" h="329565">
                  <a:moveTo>
                    <a:pt x="240233" y="60071"/>
                  </a:moveTo>
                  <a:lnTo>
                    <a:pt x="240182" y="54114"/>
                  </a:lnTo>
                  <a:lnTo>
                    <a:pt x="239458" y="53454"/>
                  </a:lnTo>
                  <a:lnTo>
                    <a:pt x="236537" y="53390"/>
                  </a:lnTo>
                  <a:lnTo>
                    <a:pt x="231965" y="53441"/>
                  </a:lnTo>
                  <a:lnTo>
                    <a:pt x="231330" y="54051"/>
                  </a:lnTo>
                  <a:lnTo>
                    <a:pt x="231317" y="62280"/>
                  </a:lnTo>
                  <a:lnTo>
                    <a:pt x="231292" y="66763"/>
                  </a:lnTo>
                  <a:lnTo>
                    <a:pt x="231343" y="70535"/>
                  </a:lnTo>
                  <a:lnTo>
                    <a:pt x="232003" y="71170"/>
                  </a:lnTo>
                  <a:lnTo>
                    <a:pt x="234988" y="71221"/>
                  </a:lnTo>
                  <a:lnTo>
                    <a:pt x="239471" y="71183"/>
                  </a:lnTo>
                  <a:lnTo>
                    <a:pt x="240182" y="70535"/>
                  </a:lnTo>
                  <a:lnTo>
                    <a:pt x="240233" y="60071"/>
                  </a:lnTo>
                  <a:close/>
                </a:path>
                <a:path w="329564" h="329565">
                  <a:moveTo>
                    <a:pt x="240245" y="208330"/>
                  </a:moveTo>
                  <a:lnTo>
                    <a:pt x="240131" y="205587"/>
                  </a:lnTo>
                  <a:lnTo>
                    <a:pt x="239280" y="204711"/>
                  </a:lnTo>
                  <a:lnTo>
                    <a:pt x="236499" y="204609"/>
                  </a:lnTo>
                  <a:lnTo>
                    <a:pt x="234937" y="204609"/>
                  </a:lnTo>
                  <a:lnTo>
                    <a:pt x="232194" y="204724"/>
                  </a:lnTo>
                  <a:lnTo>
                    <a:pt x="231368" y="205600"/>
                  </a:lnTo>
                  <a:lnTo>
                    <a:pt x="231279" y="208305"/>
                  </a:lnTo>
                  <a:lnTo>
                    <a:pt x="231279" y="209829"/>
                  </a:lnTo>
                  <a:lnTo>
                    <a:pt x="231355" y="212661"/>
                  </a:lnTo>
                  <a:lnTo>
                    <a:pt x="232219" y="213474"/>
                  </a:lnTo>
                  <a:lnTo>
                    <a:pt x="234264" y="213563"/>
                  </a:lnTo>
                  <a:lnTo>
                    <a:pt x="234988" y="213537"/>
                  </a:lnTo>
                  <a:lnTo>
                    <a:pt x="235712" y="213537"/>
                  </a:lnTo>
                  <a:lnTo>
                    <a:pt x="236435" y="213537"/>
                  </a:lnTo>
                  <a:lnTo>
                    <a:pt x="237147" y="213563"/>
                  </a:lnTo>
                  <a:lnTo>
                    <a:pt x="239242" y="213487"/>
                  </a:lnTo>
                  <a:lnTo>
                    <a:pt x="240144" y="212674"/>
                  </a:lnTo>
                  <a:lnTo>
                    <a:pt x="240245" y="209816"/>
                  </a:lnTo>
                  <a:lnTo>
                    <a:pt x="240245" y="208330"/>
                  </a:lnTo>
                  <a:close/>
                </a:path>
                <a:path w="329564" h="329565">
                  <a:moveTo>
                    <a:pt x="240245" y="39357"/>
                  </a:moveTo>
                  <a:lnTo>
                    <a:pt x="240144" y="36487"/>
                  </a:lnTo>
                  <a:lnTo>
                    <a:pt x="239242" y="35674"/>
                  </a:lnTo>
                  <a:lnTo>
                    <a:pt x="237147" y="35610"/>
                  </a:lnTo>
                  <a:lnTo>
                    <a:pt x="235864" y="35623"/>
                  </a:lnTo>
                  <a:lnTo>
                    <a:pt x="235140" y="35623"/>
                  </a:lnTo>
                  <a:lnTo>
                    <a:pt x="234416" y="35610"/>
                  </a:lnTo>
                  <a:lnTo>
                    <a:pt x="232168" y="35674"/>
                  </a:lnTo>
                  <a:lnTo>
                    <a:pt x="231343" y="36499"/>
                  </a:lnTo>
                  <a:lnTo>
                    <a:pt x="231292" y="39395"/>
                  </a:lnTo>
                  <a:lnTo>
                    <a:pt x="231292" y="40754"/>
                  </a:lnTo>
                  <a:lnTo>
                    <a:pt x="231343" y="43662"/>
                  </a:lnTo>
                  <a:lnTo>
                    <a:pt x="232156" y="44488"/>
                  </a:lnTo>
                  <a:lnTo>
                    <a:pt x="235064" y="44538"/>
                  </a:lnTo>
                  <a:lnTo>
                    <a:pt x="236423" y="44538"/>
                  </a:lnTo>
                  <a:lnTo>
                    <a:pt x="239242" y="44488"/>
                  </a:lnTo>
                  <a:lnTo>
                    <a:pt x="240144" y="43675"/>
                  </a:lnTo>
                  <a:lnTo>
                    <a:pt x="240245" y="40792"/>
                  </a:lnTo>
                  <a:lnTo>
                    <a:pt x="240245" y="39357"/>
                  </a:lnTo>
                  <a:close/>
                </a:path>
                <a:path w="329564" h="329565">
                  <a:moveTo>
                    <a:pt x="249135" y="199466"/>
                  </a:moveTo>
                  <a:lnTo>
                    <a:pt x="249034" y="196646"/>
                  </a:lnTo>
                  <a:lnTo>
                    <a:pt x="248158" y="195795"/>
                  </a:lnTo>
                  <a:lnTo>
                    <a:pt x="245338" y="195732"/>
                  </a:lnTo>
                  <a:lnTo>
                    <a:pt x="243903" y="195719"/>
                  </a:lnTo>
                  <a:lnTo>
                    <a:pt x="241071" y="195795"/>
                  </a:lnTo>
                  <a:lnTo>
                    <a:pt x="240245" y="196659"/>
                  </a:lnTo>
                  <a:lnTo>
                    <a:pt x="240182" y="199504"/>
                  </a:lnTo>
                  <a:lnTo>
                    <a:pt x="240182" y="200939"/>
                  </a:lnTo>
                  <a:lnTo>
                    <a:pt x="240258" y="203771"/>
                  </a:lnTo>
                  <a:lnTo>
                    <a:pt x="241084" y="204584"/>
                  </a:lnTo>
                  <a:lnTo>
                    <a:pt x="243217" y="204660"/>
                  </a:lnTo>
                  <a:lnTo>
                    <a:pt x="243941" y="204647"/>
                  </a:lnTo>
                  <a:lnTo>
                    <a:pt x="244652" y="204647"/>
                  </a:lnTo>
                  <a:lnTo>
                    <a:pt x="246011" y="204660"/>
                  </a:lnTo>
                  <a:lnTo>
                    <a:pt x="248158" y="204597"/>
                  </a:lnTo>
                  <a:lnTo>
                    <a:pt x="249034" y="203784"/>
                  </a:lnTo>
                  <a:lnTo>
                    <a:pt x="249135" y="200901"/>
                  </a:lnTo>
                  <a:lnTo>
                    <a:pt x="249135" y="199466"/>
                  </a:lnTo>
                  <a:close/>
                </a:path>
                <a:path w="329564" h="329565">
                  <a:moveTo>
                    <a:pt x="258013" y="2222"/>
                  </a:moveTo>
                  <a:lnTo>
                    <a:pt x="257797" y="723"/>
                  </a:lnTo>
                  <a:lnTo>
                    <a:pt x="257213" y="101"/>
                  </a:lnTo>
                  <a:lnTo>
                    <a:pt x="252704" y="0"/>
                  </a:lnTo>
                  <a:lnTo>
                    <a:pt x="249770" y="114"/>
                  </a:lnTo>
                  <a:lnTo>
                    <a:pt x="249148" y="800"/>
                  </a:lnTo>
                  <a:lnTo>
                    <a:pt x="249110" y="8940"/>
                  </a:lnTo>
                  <a:lnTo>
                    <a:pt x="231940" y="8940"/>
                  </a:lnTo>
                  <a:lnTo>
                    <a:pt x="231330" y="9563"/>
                  </a:lnTo>
                  <a:lnTo>
                    <a:pt x="231343" y="17183"/>
                  </a:lnTo>
                  <a:lnTo>
                    <a:pt x="231965" y="17805"/>
                  </a:lnTo>
                  <a:lnTo>
                    <a:pt x="240207" y="17830"/>
                  </a:lnTo>
                  <a:lnTo>
                    <a:pt x="240195" y="33426"/>
                  </a:lnTo>
                  <a:lnTo>
                    <a:pt x="240334" y="34886"/>
                  </a:lnTo>
                  <a:lnTo>
                    <a:pt x="240931" y="35547"/>
                  </a:lnTo>
                  <a:lnTo>
                    <a:pt x="245529" y="35648"/>
                  </a:lnTo>
                  <a:lnTo>
                    <a:pt x="248272" y="35547"/>
                  </a:lnTo>
                  <a:lnTo>
                    <a:pt x="248818" y="35001"/>
                  </a:lnTo>
                  <a:lnTo>
                    <a:pt x="249085" y="33642"/>
                  </a:lnTo>
                  <a:lnTo>
                    <a:pt x="249110" y="27673"/>
                  </a:lnTo>
                  <a:lnTo>
                    <a:pt x="249212" y="26720"/>
                  </a:lnTo>
                  <a:lnTo>
                    <a:pt x="257238" y="26695"/>
                  </a:lnTo>
                  <a:lnTo>
                    <a:pt x="257886" y="26035"/>
                  </a:lnTo>
                  <a:lnTo>
                    <a:pt x="257987" y="24587"/>
                  </a:lnTo>
                  <a:lnTo>
                    <a:pt x="258013" y="2222"/>
                  </a:lnTo>
                  <a:close/>
                </a:path>
                <a:path w="329564" h="329565">
                  <a:moveTo>
                    <a:pt x="258025" y="314960"/>
                  </a:moveTo>
                  <a:lnTo>
                    <a:pt x="257873" y="312051"/>
                  </a:lnTo>
                  <a:lnTo>
                    <a:pt x="257162" y="311505"/>
                  </a:lnTo>
                  <a:lnTo>
                    <a:pt x="255638" y="311378"/>
                  </a:lnTo>
                  <a:lnTo>
                    <a:pt x="255282" y="311404"/>
                  </a:lnTo>
                  <a:lnTo>
                    <a:pt x="249250" y="311404"/>
                  </a:lnTo>
                  <a:lnTo>
                    <a:pt x="249123" y="311111"/>
                  </a:lnTo>
                  <a:lnTo>
                    <a:pt x="249097" y="306781"/>
                  </a:lnTo>
                  <a:lnTo>
                    <a:pt x="249135" y="305663"/>
                  </a:lnTo>
                  <a:lnTo>
                    <a:pt x="249008" y="303301"/>
                  </a:lnTo>
                  <a:lnTo>
                    <a:pt x="248412" y="302590"/>
                  </a:lnTo>
                  <a:lnTo>
                    <a:pt x="245503" y="302475"/>
                  </a:lnTo>
                  <a:lnTo>
                    <a:pt x="243738" y="302475"/>
                  </a:lnTo>
                  <a:lnTo>
                    <a:pt x="240906" y="302590"/>
                  </a:lnTo>
                  <a:lnTo>
                    <a:pt x="240334" y="303263"/>
                  </a:lnTo>
                  <a:lnTo>
                    <a:pt x="240207" y="304584"/>
                  </a:lnTo>
                  <a:lnTo>
                    <a:pt x="240207" y="318287"/>
                  </a:lnTo>
                  <a:lnTo>
                    <a:pt x="240347" y="319532"/>
                  </a:lnTo>
                  <a:lnTo>
                    <a:pt x="240906" y="320116"/>
                  </a:lnTo>
                  <a:lnTo>
                    <a:pt x="242265" y="320306"/>
                  </a:lnTo>
                  <a:lnTo>
                    <a:pt x="255651" y="320319"/>
                  </a:lnTo>
                  <a:lnTo>
                    <a:pt x="257175" y="320179"/>
                  </a:lnTo>
                  <a:lnTo>
                    <a:pt x="257860" y="319646"/>
                  </a:lnTo>
                  <a:lnTo>
                    <a:pt x="258025" y="316776"/>
                  </a:lnTo>
                  <a:lnTo>
                    <a:pt x="258025" y="314960"/>
                  </a:lnTo>
                  <a:close/>
                </a:path>
                <a:path w="329564" h="329565">
                  <a:moveTo>
                    <a:pt x="258025" y="48437"/>
                  </a:moveTo>
                  <a:lnTo>
                    <a:pt x="257949" y="45237"/>
                  </a:lnTo>
                  <a:lnTo>
                    <a:pt x="257263" y="44538"/>
                  </a:lnTo>
                  <a:lnTo>
                    <a:pt x="251320" y="44500"/>
                  </a:lnTo>
                  <a:lnTo>
                    <a:pt x="240893" y="44538"/>
                  </a:lnTo>
                  <a:lnTo>
                    <a:pt x="240245" y="45212"/>
                  </a:lnTo>
                  <a:lnTo>
                    <a:pt x="240195" y="48209"/>
                  </a:lnTo>
                  <a:lnTo>
                    <a:pt x="240245" y="52768"/>
                  </a:lnTo>
                  <a:lnTo>
                    <a:pt x="240880" y="53390"/>
                  </a:lnTo>
                  <a:lnTo>
                    <a:pt x="249110" y="53416"/>
                  </a:lnTo>
                  <a:lnTo>
                    <a:pt x="249110" y="70548"/>
                  </a:lnTo>
                  <a:lnTo>
                    <a:pt x="249758" y="71183"/>
                  </a:lnTo>
                  <a:lnTo>
                    <a:pt x="257390" y="71196"/>
                  </a:lnTo>
                  <a:lnTo>
                    <a:pt x="257987" y="70612"/>
                  </a:lnTo>
                  <a:lnTo>
                    <a:pt x="258025" y="48437"/>
                  </a:lnTo>
                  <a:close/>
                </a:path>
                <a:path w="329564" h="329565">
                  <a:moveTo>
                    <a:pt x="266839" y="88315"/>
                  </a:moveTo>
                  <a:lnTo>
                    <a:pt x="266827" y="80797"/>
                  </a:lnTo>
                  <a:lnTo>
                    <a:pt x="266128" y="80124"/>
                  </a:lnTo>
                  <a:lnTo>
                    <a:pt x="249783" y="80124"/>
                  </a:lnTo>
                  <a:lnTo>
                    <a:pt x="249135" y="80797"/>
                  </a:lnTo>
                  <a:lnTo>
                    <a:pt x="249034" y="88887"/>
                  </a:lnTo>
                  <a:lnTo>
                    <a:pt x="247421" y="89103"/>
                  </a:lnTo>
                  <a:lnTo>
                    <a:pt x="241084" y="89039"/>
                  </a:lnTo>
                  <a:lnTo>
                    <a:pt x="240207" y="88798"/>
                  </a:lnTo>
                  <a:lnTo>
                    <a:pt x="240182" y="80759"/>
                  </a:lnTo>
                  <a:lnTo>
                    <a:pt x="239522" y="80124"/>
                  </a:lnTo>
                  <a:lnTo>
                    <a:pt x="231305" y="80010"/>
                  </a:lnTo>
                  <a:lnTo>
                    <a:pt x="231254" y="71920"/>
                  </a:lnTo>
                  <a:lnTo>
                    <a:pt x="230581" y="71221"/>
                  </a:lnTo>
                  <a:lnTo>
                    <a:pt x="214198" y="71221"/>
                  </a:lnTo>
                  <a:lnTo>
                    <a:pt x="213550" y="71894"/>
                  </a:lnTo>
                  <a:lnTo>
                    <a:pt x="213550" y="79451"/>
                  </a:lnTo>
                  <a:lnTo>
                    <a:pt x="214172" y="80086"/>
                  </a:lnTo>
                  <a:lnTo>
                    <a:pt x="222288" y="80162"/>
                  </a:lnTo>
                  <a:lnTo>
                    <a:pt x="222529" y="81749"/>
                  </a:lnTo>
                  <a:lnTo>
                    <a:pt x="222465" y="88099"/>
                  </a:lnTo>
                  <a:lnTo>
                    <a:pt x="222211" y="89001"/>
                  </a:lnTo>
                  <a:lnTo>
                    <a:pt x="214198" y="89027"/>
                  </a:lnTo>
                  <a:lnTo>
                    <a:pt x="213537" y="89687"/>
                  </a:lnTo>
                  <a:lnTo>
                    <a:pt x="213537" y="106108"/>
                  </a:lnTo>
                  <a:lnTo>
                    <a:pt x="214198" y="106756"/>
                  </a:lnTo>
                  <a:lnTo>
                    <a:pt x="221742" y="106768"/>
                  </a:lnTo>
                  <a:lnTo>
                    <a:pt x="222389" y="106133"/>
                  </a:lnTo>
                  <a:lnTo>
                    <a:pt x="222504" y="97955"/>
                  </a:lnTo>
                  <a:lnTo>
                    <a:pt x="231228" y="97955"/>
                  </a:lnTo>
                  <a:lnTo>
                    <a:pt x="231228" y="106794"/>
                  </a:lnTo>
                  <a:lnTo>
                    <a:pt x="223088" y="106819"/>
                  </a:lnTo>
                  <a:lnTo>
                    <a:pt x="222453" y="107442"/>
                  </a:lnTo>
                  <a:lnTo>
                    <a:pt x="222415" y="124587"/>
                  </a:lnTo>
                  <a:lnTo>
                    <a:pt x="214287" y="124625"/>
                  </a:lnTo>
                  <a:lnTo>
                    <a:pt x="213588" y="125260"/>
                  </a:lnTo>
                  <a:lnTo>
                    <a:pt x="213588" y="132727"/>
                  </a:lnTo>
                  <a:lnTo>
                    <a:pt x="214223" y="133324"/>
                  </a:lnTo>
                  <a:lnTo>
                    <a:pt x="215290" y="133451"/>
                  </a:lnTo>
                  <a:lnTo>
                    <a:pt x="231317" y="133477"/>
                  </a:lnTo>
                  <a:lnTo>
                    <a:pt x="231330" y="141744"/>
                  </a:lnTo>
                  <a:lnTo>
                    <a:pt x="231952" y="142367"/>
                  </a:lnTo>
                  <a:lnTo>
                    <a:pt x="248386" y="142367"/>
                  </a:lnTo>
                  <a:lnTo>
                    <a:pt x="249085" y="141706"/>
                  </a:lnTo>
                  <a:lnTo>
                    <a:pt x="249085" y="125272"/>
                  </a:lnTo>
                  <a:lnTo>
                    <a:pt x="248386" y="124612"/>
                  </a:lnTo>
                  <a:lnTo>
                    <a:pt x="240309" y="124498"/>
                  </a:lnTo>
                  <a:lnTo>
                    <a:pt x="240080" y="122555"/>
                  </a:lnTo>
                  <a:lnTo>
                    <a:pt x="240157" y="116573"/>
                  </a:lnTo>
                  <a:lnTo>
                    <a:pt x="240423" y="115684"/>
                  </a:lnTo>
                  <a:lnTo>
                    <a:pt x="248551" y="115684"/>
                  </a:lnTo>
                  <a:lnTo>
                    <a:pt x="249097" y="115125"/>
                  </a:lnTo>
                  <a:lnTo>
                    <a:pt x="249199" y="106794"/>
                  </a:lnTo>
                  <a:lnTo>
                    <a:pt x="257289" y="106768"/>
                  </a:lnTo>
                  <a:lnTo>
                    <a:pt x="257937" y="106108"/>
                  </a:lnTo>
                  <a:lnTo>
                    <a:pt x="258000" y="89001"/>
                  </a:lnTo>
                  <a:lnTo>
                    <a:pt x="266141" y="88963"/>
                  </a:lnTo>
                  <a:lnTo>
                    <a:pt x="266839" y="88315"/>
                  </a:lnTo>
                  <a:close/>
                </a:path>
                <a:path w="329564" h="329565">
                  <a:moveTo>
                    <a:pt x="266928" y="172605"/>
                  </a:moveTo>
                  <a:lnTo>
                    <a:pt x="266776" y="169722"/>
                  </a:lnTo>
                  <a:lnTo>
                    <a:pt x="266077" y="169176"/>
                  </a:lnTo>
                  <a:lnTo>
                    <a:pt x="264922" y="169075"/>
                  </a:lnTo>
                  <a:lnTo>
                    <a:pt x="249110" y="169062"/>
                  </a:lnTo>
                  <a:lnTo>
                    <a:pt x="249072" y="160845"/>
                  </a:lnTo>
                  <a:lnTo>
                    <a:pt x="248412" y="160185"/>
                  </a:lnTo>
                  <a:lnTo>
                    <a:pt x="231952" y="160172"/>
                  </a:lnTo>
                  <a:lnTo>
                    <a:pt x="231330" y="160820"/>
                  </a:lnTo>
                  <a:lnTo>
                    <a:pt x="231330" y="177317"/>
                  </a:lnTo>
                  <a:lnTo>
                    <a:pt x="231940" y="177939"/>
                  </a:lnTo>
                  <a:lnTo>
                    <a:pt x="239229" y="177965"/>
                  </a:lnTo>
                  <a:lnTo>
                    <a:pt x="240207" y="178066"/>
                  </a:lnTo>
                  <a:lnTo>
                    <a:pt x="240233" y="186169"/>
                  </a:lnTo>
                  <a:lnTo>
                    <a:pt x="240880" y="186817"/>
                  </a:lnTo>
                  <a:lnTo>
                    <a:pt x="248399" y="186829"/>
                  </a:lnTo>
                  <a:lnTo>
                    <a:pt x="249072" y="186182"/>
                  </a:lnTo>
                  <a:lnTo>
                    <a:pt x="249110" y="179095"/>
                  </a:lnTo>
                  <a:lnTo>
                    <a:pt x="249174" y="177952"/>
                  </a:lnTo>
                  <a:lnTo>
                    <a:pt x="263728" y="177990"/>
                  </a:lnTo>
                  <a:lnTo>
                    <a:pt x="266065" y="177901"/>
                  </a:lnTo>
                  <a:lnTo>
                    <a:pt x="266776" y="177317"/>
                  </a:lnTo>
                  <a:lnTo>
                    <a:pt x="266928" y="174383"/>
                  </a:lnTo>
                  <a:lnTo>
                    <a:pt x="266928" y="172605"/>
                  </a:lnTo>
                  <a:close/>
                </a:path>
                <a:path w="329564" h="329565">
                  <a:moveTo>
                    <a:pt x="275818" y="323964"/>
                  </a:moveTo>
                  <a:lnTo>
                    <a:pt x="275729" y="321005"/>
                  </a:lnTo>
                  <a:lnTo>
                    <a:pt x="275056" y="320319"/>
                  </a:lnTo>
                  <a:lnTo>
                    <a:pt x="269100" y="320281"/>
                  </a:lnTo>
                  <a:lnTo>
                    <a:pt x="258686" y="320306"/>
                  </a:lnTo>
                  <a:lnTo>
                    <a:pt x="258038" y="320992"/>
                  </a:lnTo>
                  <a:lnTo>
                    <a:pt x="257987" y="323926"/>
                  </a:lnTo>
                  <a:lnTo>
                    <a:pt x="258013" y="328561"/>
                  </a:lnTo>
                  <a:lnTo>
                    <a:pt x="258622" y="329171"/>
                  </a:lnTo>
                  <a:lnTo>
                    <a:pt x="266814" y="329184"/>
                  </a:lnTo>
                  <a:lnTo>
                    <a:pt x="271221" y="329209"/>
                  </a:lnTo>
                  <a:lnTo>
                    <a:pt x="275082" y="329171"/>
                  </a:lnTo>
                  <a:lnTo>
                    <a:pt x="275755" y="328510"/>
                  </a:lnTo>
                  <a:lnTo>
                    <a:pt x="275818" y="323964"/>
                  </a:lnTo>
                  <a:close/>
                </a:path>
                <a:path w="329564" h="329565">
                  <a:moveTo>
                    <a:pt x="284708" y="309206"/>
                  </a:moveTo>
                  <a:lnTo>
                    <a:pt x="284657" y="303174"/>
                  </a:lnTo>
                  <a:lnTo>
                    <a:pt x="283946" y="302526"/>
                  </a:lnTo>
                  <a:lnTo>
                    <a:pt x="280911" y="302488"/>
                  </a:lnTo>
                  <a:lnTo>
                    <a:pt x="276440" y="302526"/>
                  </a:lnTo>
                  <a:lnTo>
                    <a:pt x="275805" y="303149"/>
                  </a:lnTo>
                  <a:lnTo>
                    <a:pt x="275793" y="311391"/>
                  </a:lnTo>
                  <a:lnTo>
                    <a:pt x="275780" y="315798"/>
                  </a:lnTo>
                  <a:lnTo>
                    <a:pt x="275818" y="319620"/>
                  </a:lnTo>
                  <a:lnTo>
                    <a:pt x="276453" y="320255"/>
                  </a:lnTo>
                  <a:lnTo>
                    <a:pt x="279488" y="320306"/>
                  </a:lnTo>
                  <a:lnTo>
                    <a:pt x="283959" y="320268"/>
                  </a:lnTo>
                  <a:lnTo>
                    <a:pt x="284657" y="319608"/>
                  </a:lnTo>
                  <a:lnTo>
                    <a:pt x="284708" y="309206"/>
                  </a:lnTo>
                  <a:close/>
                </a:path>
                <a:path w="329564" h="329565">
                  <a:moveTo>
                    <a:pt x="284734" y="101511"/>
                  </a:moveTo>
                  <a:lnTo>
                    <a:pt x="284594" y="98564"/>
                  </a:lnTo>
                  <a:lnTo>
                    <a:pt x="283883" y="97955"/>
                  </a:lnTo>
                  <a:lnTo>
                    <a:pt x="275793" y="97891"/>
                  </a:lnTo>
                  <a:lnTo>
                    <a:pt x="275805" y="91173"/>
                  </a:lnTo>
                  <a:lnTo>
                    <a:pt x="275551" y="89687"/>
                  </a:lnTo>
                  <a:lnTo>
                    <a:pt x="275005" y="89090"/>
                  </a:lnTo>
                  <a:lnTo>
                    <a:pt x="270446" y="88976"/>
                  </a:lnTo>
                  <a:lnTo>
                    <a:pt x="267576" y="89090"/>
                  </a:lnTo>
                  <a:lnTo>
                    <a:pt x="267017" y="89776"/>
                  </a:lnTo>
                  <a:lnTo>
                    <a:pt x="266915" y="90855"/>
                  </a:lnTo>
                  <a:lnTo>
                    <a:pt x="266903" y="106794"/>
                  </a:lnTo>
                  <a:lnTo>
                    <a:pt x="258648" y="106807"/>
                  </a:lnTo>
                  <a:lnTo>
                    <a:pt x="258025" y="107429"/>
                  </a:lnTo>
                  <a:lnTo>
                    <a:pt x="258000" y="114706"/>
                  </a:lnTo>
                  <a:lnTo>
                    <a:pt x="257898" y="115684"/>
                  </a:lnTo>
                  <a:lnTo>
                    <a:pt x="249770" y="115709"/>
                  </a:lnTo>
                  <a:lnTo>
                    <a:pt x="249135" y="116332"/>
                  </a:lnTo>
                  <a:lnTo>
                    <a:pt x="249135" y="123952"/>
                  </a:lnTo>
                  <a:lnTo>
                    <a:pt x="249745" y="124561"/>
                  </a:lnTo>
                  <a:lnTo>
                    <a:pt x="257048" y="124587"/>
                  </a:lnTo>
                  <a:lnTo>
                    <a:pt x="258000" y="124688"/>
                  </a:lnTo>
                  <a:lnTo>
                    <a:pt x="258025" y="132829"/>
                  </a:lnTo>
                  <a:lnTo>
                    <a:pt x="258660" y="133464"/>
                  </a:lnTo>
                  <a:lnTo>
                    <a:pt x="275094" y="133464"/>
                  </a:lnTo>
                  <a:lnTo>
                    <a:pt x="275755" y="132791"/>
                  </a:lnTo>
                  <a:lnTo>
                    <a:pt x="275755" y="125234"/>
                  </a:lnTo>
                  <a:lnTo>
                    <a:pt x="275094" y="124599"/>
                  </a:lnTo>
                  <a:lnTo>
                    <a:pt x="267868" y="124574"/>
                  </a:lnTo>
                  <a:lnTo>
                    <a:pt x="266966" y="124498"/>
                  </a:lnTo>
                  <a:lnTo>
                    <a:pt x="266966" y="115684"/>
                  </a:lnTo>
                  <a:lnTo>
                    <a:pt x="275120" y="115671"/>
                  </a:lnTo>
                  <a:lnTo>
                    <a:pt x="275767" y="115049"/>
                  </a:lnTo>
                  <a:lnTo>
                    <a:pt x="275793" y="107759"/>
                  </a:lnTo>
                  <a:lnTo>
                    <a:pt x="275894" y="106794"/>
                  </a:lnTo>
                  <a:lnTo>
                    <a:pt x="283895" y="106743"/>
                  </a:lnTo>
                  <a:lnTo>
                    <a:pt x="284607" y="106121"/>
                  </a:lnTo>
                  <a:lnTo>
                    <a:pt x="284734" y="101511"/>
                  </a:lnTo>
                  <a:close/>
                </a:path>
                <a:path w="329564" h="329565">
                  <a:moveTo>
                    <a:pt x="293547" y="214198"/>
                  </a:moveTo>
                  <a:lnTo>
                    <a:pt x="292900" y="213563"/>
                  </a:lnTo>
                  <a:lnTo>
                    <a:pt x="285673" y="213537"/>
                  </a:lnTo>
                  <a:lnTo>
                    <a:pt x="284683" y="213448"/>
                  </a:lnTo>
                  <a:lnTo>
                    <a:pt x="284657" y="205320"/>
                  </a:lnTo>
                  <a:lnTo>
                    <a:pt x="284010" y="204660"/>
                  </a:lnTo>
                  <a:lnTo>
                    <a:pt x="275844" y="204571"/>
                  </a:lnTo>
                  <a:lnTo>
                    <a:pt x="275818" y="199961"/>
                  </a:lnTo>
                  <a:lnTo>
                    <a:pt x="275742" y="196443"/>
                  </a:lnTo>
                  <a:lnTo>
                    <a:pt x="275056" y="195783"/>
                  </a:lnTo>
                  <a:lnTo>
                    <a:pt x="266954" y="195757"/>
                  </a:lnTo>
                  <a:lnTo>
                    <a:pt x="266877" y="187515"/>
                  </a:lnTo>
                  <a:lnTo>
                    <a:pt x="266242" y="186867"/>
                  </a:lnTo>
                  <a:lnTo>
                    <a:pt x="258495" y="186855"/>
                  </a:lnTo>
                  <a:lnTo>
                    <a:pt x="258000" y="187350"/>
                  </a:lnTo>
                  <a:lnTo>
                    <a:pt x="258000" y="213537"/>
                  </a:lnTo>
                  <a:lnTo>
                    <a:pt x="249936" y="213588"/>
                  </a:lnTo>
                  <a:lnTo>
                    <a:pt x="249199" y="214172"/>
                  </a:lnTo>
                  <a:lnTo>
                    <a:pt x="249085" y="217081"/>
                  </a:lnTo>
                  <a:lnTo>
                    <a:pt x="249186" y="221691"/>
                  </a:lnTo>
                  <a:lnTo>
                    <a:pt x="249821" y="222275"/>
                  </a:lnTo>
                  <a:lnTo>
                    <a:pt x="251231" y="222453"/>
                  </a:lnTo>
                  <a:lnTo>
                    <a:pt x="292912" y="222427"/>
                  </a:lnTo>
                  <a:lnTo>
                    <a:pt x="293547" y="221792"/>
                  </a:lnTo>
                  <a:lnTo>
                    <a:pt x="293547" y="214198"/>
                  </a:lnTo>
                  <a:close/>
                </a:path>
                <a:path w="329564" h="329565">
                  <a:moveTo>
                    <a:pt x="293611" y="74930"/>
                  </a:moveTo>
                  <a:lnTo>
                    <a:pt x="293535" y="71882"/>
                  </a:lnTo>
                  <a:lnTo>
                    <a:pt x="292862" y="71221"/>
                  </a:lnTo>
                  <a:lnTo>
                    <a:pt x="276440" y="71221"/>
                  </a:lnTo>
                  <a:lnTo>
                    <a:pt x="275818" y="71882"/>
                  </a:lnTo>
                  <a:lnTo>
                    <a:pt x="275780" y="74942"/>
                  </a:lnTo>
                  <a:lnTo>
                    <a:pt x="275818" y="79489"/>
                  </a:lnTo>
                  <a:lnTo>
                    <a:pt x="276428" y="80086"/>
                  </a:lnTo>
                  <a:lnTo>
                    <a:pt x="284632" y="80098"/>
                  </a:lnTo>
                  <a:lnTo>
                    <a:pt x="292874" y="80086"/>
                  </a:lnTo>
                  <a:lnTo>
                    <a:pt x="293535" y="79451"/>
                  </a:lnTo>
                  <a:lnTo>
                    <a:pt x="293611" y="74930"/>
                  </a:lnTo>
                  <a:close/>
                </a:path>
                <a:path w="329564" h="329565">
                  <a:moveTo>
                    <a:pt x="302514" y="208356"/>
                  </a:moveTo>
                  <a:lnTo>
                    <a:pt x="302412" y="205536"/>
                  </a:lnTo>
                  <a:lnTo>
                    <a:pt x="301536" y="204698"/>
                  </a:lnTo>
                  <a:lnTo>
                    <a:pt x="298716" y="204622"/>
                  </a:lnTo>
                  <a:lnTo>
                    <a:pt x="297281" y="204622"/>
                  </a:lnTo>
                  <a:lnTo>
                    <a:pt x="294449" y="204698"/>
                  </a:lnTo>
                  <a:lnTo>
                    <a:pt x="293624" y="205562"/>
                  </a:lnTo>
                  <a:lnTo>
                    <a:pt x="293560" y="208394"/>
                  </a:lnTo>
                  <a:lnTo>
                    <a:pt x="293560" y="209842"/>
                  </a:lnTo>
                  <a:lnTo>
                    <a:pt x="293636" y="212674"/>
                  </a:lnTo>
                  <a:lnTo>
                    <a:pt x="294462" y="213487"/>
                  </a:lnTo>
                  <a:lnTo>
                    <a:pt x="296595" y="213563"/>
                  </a:lnTo>
                  <a:lnTo>
                    <a:pt x="297307" y="213537"/>
                  </a:lnTo>
                  <a:lnTo>
                    <a:pt x="298030" y="213537"/>
                  </a:lnTo>
                  <a:lnTo>
                    <a:pt x="299389" y="213563"/>
                  </a:lnTo>
                  <a:lnTo>
                    <a:pt x="301523" y="213499"/>
                  </a:lnTo>
                  <a:lnTo>
                    <a:pt x="302412" y="212686"/>
                  </a:lnTo>
                  <a:lnTo>
                    <a:pt x="302514" y="209804"/>
                  </a:lnTo>
                  <a:lnTo>
                    <a:pt x="302514" y="208356"/>
                  </a:lnTo>
                  <a:close/>
                </a:path>
                <a:path w="329564" h="329565">
                  <a:moveTo>
                    <a:pt x="311416" y="92671"/>
                  </a:moveTo>
                  <a:lnTo>
                    <a:pt x="311302" y="89700"/>
                  </a:lnTo>
                  <a:lnTo>
                    <a:pt x="310616" y="89014"/>
                  </a:lnTo>
                  <a:lnTo>
                    <a:pt x="304673" y="88988"/>
                  </a:lnTo>
                  <a:lnTo>
                    <a:pt x="294297" y="89027"/>
                  </a:lnTo>
                  <a:lnTo>
                    <a:pt x="293611" y="89700"/>
                  </a:lnTo>
                  <a:lnTo>
                    <a:pt x="293573" y="95618"/>
                  </a:lnTo>
                  <a:lnTo>
                    <a:pt x="293611" y="106083"/>
                  </a:lnTo>
                  <a:lnTo>
                    <a:pt x="294271" y="106743"/>
                  </a:lnTo>
                  <a:lnTo>
                    <a:pt x="297218" y="106819"/>
                  </a:lnTo>
                  <a:lnTo>
                    <a:pt x="298780" y="106819"/>
                  </a:lnTo>
                  <a:lnTo>
                    <a:pt x="301688" y="106743"/>
                  </a:lnTo>
                  <a:lnTo>
                    <a:pt x="302323" y="106121"/>
                  </a:lnTo>
                  <a:lnTo>
                    <a:pt x="302501" y="104457"/>
                  </a:lnTo>
                  <a:lnTo>
                    <a:pt x="302475" y="97891"/>
                  </a:lnTo>
                  <a:lnTo>
                    <a:pt x="307314" y="97917"/>
                  </a:lnTo>
                  <a:lnTo>
                    <a:pt x="310616" y="97866"/>
                  </a:lnTo>
                  <a:lnTo>
                    <a:pt x="311315" y="97218"/>
                  </a:lnTo>
                  <a:lnTo>
                    <a:pt x="311416" y="94195"/>
                  </a:lnTo>
                  <a:lnTo>
                    <a:pt x="311416" y="92671"/>
                  </a:lnTo>
                  <a:close/>
                </a:path>
                <a:path w="329564" h="329565">
                  <a:moveTo>
                    <a:pt x="320294" y="192011"/>
                  </a:moveTo>
                  <a:lnTo>
                    <a:pt x="320230" y="187502"/>
                  </a:lnTo>
                  <a:lnTo>
                    <a:pt x="319570" y="186867"/>
                  </a:lnTo>
                  <a:lnTo>
                    <a:pt x="312343" y="186855"/>
                  </a:lnTo>
                  <a:lnTo>
                    <a:pt x="311378" y="186766"/>
                  </a:lnTo>
                  <a:lnTo>
                    <a:pt x="311391" y="182435"/>
                  </a:lnTo>
                  <a:lnTo>
                    <a:pt x="311340" y="178650"/>
                  </a:lnTo>
                  <a:lnTo>
                    <a:pt x="310667" y="177990"/>
                  </a:lnTo>
                  <a:lnTo>
                    <a:pt x="302996" y="177965"/>
                  </a:lnTo>
                  <a:lnTo>
                    <a:pt x="302488" y="178485"/>
                  </a:lnTo>
                  <a:lnTo>
                    <a:pt x="302488" y="186855"/>
                  </a:lnTo>
                  <a:lnTo>
                    <a:pt x="297624" y="186842"/>
                  </a:lnTo>
                  <a:lnTo>
                    <a:pt x="294259" y="186880"/>
                  </a:lnTo>
                  <a:lnTo>
                    <a:pt x="293611" y="187528"/>
                  </a:lnTo>
                  <a:lnTo>
                    <a:pt x="293611" y="195110"/>
                  </a:lnTo>
                  <a:lnTo>
                    <a:pt x="294220" y="195745"/>
                  </a:lnTo>
                  <a:lnTo>
                    <a:pt x="319570" y="195745"/>
                  </a:lnTo>
                  <a:lnTo>
                    <a:pt x="320230" y="195097"/>
                  </a:lnTo>
                  <a:lnTo>
                    <a:pt x="320294" y="192011"/>
                  </a:lnTo>
                  <a:close/>
                </a:path>
                <a:path w="329564" h="329565">
                  <a:moveTo>
                    <a:pt x="320306" y="146075"/>
                  </a:moveTo>
                  <a:lnTo>
                    <a:pt x="320217" y="143078"/>
                  </a:lnTo>
                  <a:lnTo>
                    <a:pt x="319532" y="142392"/>
                  </a:lnTo>
                  <a:lnTo>
                    <a:pt x="313575" y="142367"/>
                  </a:lnTo>
                  <a:lnTo>
                    <a:pt x="303161" y="142392"/>
                  </a:lnTo>
                  <a:lnTo>
                    <a:pt x="302514" y="143078"/>
                  </a:lnTo>
                  <a:lnTo>
                    <a:pt x="302463" y="146011"/>
                  </a:lnTo>
                  <a:lnTo>
                    <a:pt x="302501" y="150647"/>
                  </a:lnTo>
                  <a:lnTo>
                    <a:pt x="303110" y="151257"/>
                  </a:lnTo>
                  <a:lnTo>
                    <a:pt x="311302" y="151269"/>
                  </a:lnTo>
                  <a:lnTo>
                    <a:pt x="315709" y="151282"/>
                  </a:lnTo>
                  <a:lnTo>
                    <a:pt x="319519" y="151257"/>
                  </a:lnTo>
                  <a:lnTo>
                    <a:pt x="320217" y="150609"/>
                  </a:lnTo>
                  <a:lnTo>
                    <a:pt x="320306" y="147561"/>
                  </a:lnTo>
                  <a:lnTo>
                    <a:pt x="320306" y="146075"/>
                  </a:lnTo>
                  <a:close/>
                </a:path>
                <a:path w="329564" h="329565">
                  <a:moveTo>
                    <a:pt x="320319" y="83781"/>
                  </a:moveTo>
                  <a:lnTo>
                    <a:pt x="320192" y="80987"/>
                  </a:lnTo>
                  <a:lnTo>
                    <a:pt x="319303" y="80149"/>
                  </a:lnTo>
                  <a:lnTo>
                    <a:pt x="316522" y="80073"/>
                  </a:lnTo>
                  <a:lnTo>
                    <a:pt x="315036" y="80073"/>
                  </a:lnTo>
                  <a:lnTo>
                    <a:pt x="312242" y="80162"/>
                  </a:lnTo>
                  <a:lnTo>
                    <a:pt x="311416" y="81026"/>
                  </a:lnTo>
                  <a:lnTo>
                    <a:pt x="311353" y="83807"/>
                  </a:lnTo>
                  <a:lnTo>
                    <a:pt x="311353" y="85242"/>
                  </a:lnTo>
                  <a:lnTo>
                    <a:pt x="311416" y="88150"/>
                  </a:lnTo>
                  <a:lnTo>
                    <a:pt x="312254" y="88950"/>
                  </a:lnTo>
                  <a:lnTo>
                    <a:pt x="314375" y="89014"/>
                  </a:lnTo>
                  <a:lnTo>
                    <a:pt x="315658" y="89001"/>
                  </a:lnTo>
                  <a:lnTo>
                    <a:pt x="316420" y="89001"/>
                  </a:lnTo>
                  <a:lnTo>
                    <a:pt x="317182" y="89014"/>
                  </a:lnTo>
                  <a:lnTo>
                    <a:pt x="319316" y="88938"/>
                  </a:lnTo>
                  <a:lnTo>
                    <a:pt x="320205" y="88125"/>
                  </a:lnTo>
                  <a:lnTo>
                    <a:pt x="320306" y="85267"/>
                  </a:lnTo>
                  <a:lnTo>
                    <a:pt x="320319" y="83781"/>
                  </a:lnTo>
                  <a:close/>
                </a:path>
                <a:path w="329564" h="329565">
                  <a:moveTo>
                    <a:pt x="328841" y="50761"/>
                  </a:moveTo>
                  <a:lnTo>
                    <a:pt x="328777" y="11353"/>
                  </a:lnTo>
                  <a:lnTo>
                    <a:pt x="320179" y="914"/>
                  </a:lnTo>
                  <a:lnTo>
                    <a:pt x="320179" y="47028"/>
                  </a:lnTo>
                  <a:lnTo>
                    <a:pt x="319659" y="50380"/>
                  </a:lnTo>
                  <a:lnTo>
                    <a:pt x="319608" y="50761"/>
                  </a:lnTo>
                  <a:lnTo>
                    <a:pt x="317779" y="52628"/>
                  </a:lnTo>
                  <a:lnTo>
                    <a:pt x="314134" y="53314"/>
                  </a:lnTo>
                  <a:lnTo>
                    <a:pt x="281978" y="53314"/>
                  </a:lnTo>
                  <a:lnTo>
                    <a:pt x="278130" y="52628"/>
                  </a:lnTo>
                  <a:lnTo>
                    <a:pt x="276148" y="50533"/>
                  </a:lnTo>
                  <a:lnTo>
                    <a:pt x="275844" y="47028"/>
                  </a:lnTo>
                  <a:lnTo>
                    <a:pt x="275882" y="14973"/>
                  </a:lnTo>
                  <a:lnTo>
                    <a:pt x="276428" y="12458"/>
                  </a:lnTo>
                  <a:lnTo>
                    <a:pt x="276504" y="12077"/>
                  </a:lnTo>
                  <a:lnTo>
                    <a:pt x="276618" y="11569"/>
                  </a:lnTo>
                  <a:lnTo>
                    <a:pt x="276669" y="11353"/>
                  </a:lnTo>
                  <a:lnTo>
                    <a:pt x="278371" y="9753"/>
                  </a:lnTo>
                  <a:lnTo>
                    <a:pt x="281825" y="9029"/>
                  </a:lnTo>
                  <a:lnTo>
                    <a:pt x="314020" y="9029"/>
                  </a:lnTo>
                  <a:lnTo>
                    <a:pt x="318262" y="9753"/>
                  </a:lnTo>
                  <a:lnTo>
                    <a:pt x="317817" y="9753"/>
                  </a:lnTo>
                  <a:lnTo>
                    <a:pt x="319608" y="11569"/>
                  </a:lnTo>
                  <a:lnTo>
                    <a:pt x="320116" y="14973"/>
                  </a:lnTo>
                  <a:lnTo>
                    <a:pt x="320179" y="47028"/>
                  </a:lnTo>
                  <a:lnTo>
                    <a:pt x="320179" y="914"/>
                  </a:lnTo>
                  <a:lnTo>
                    <a:pt x="317296" y="266"/>
                  </a:lnTo>
                  <a:lnTo>
                    <a:pt x="315595" y="76"/>
                  </a:lnTo>
                  <a:lnTo>
                    <a:pt x="280504" y="76"/>
                  </a:lnTo>
                  <a:lnTo>
                    <a:pt x="278853" y="266"/>
                  </a:lnTo>
                  <a:lnTo>
                    <a:pt x="271983" y="1676"/>
                  </a:lnTo>
                  <a:lnTo>
                    <a:pt x="268579" y="4965"/>
                  </a:lnTo>
                  <a:lnTo>
                    <a:pt x="267246" y="11353"/>
                  </a:lnTo>
                  <a:lnTo>
                    <a:pt x="267195" y="11569"/>
                  </a:lnTo>
                  <a:lnTo>
                    <a:pt x="267093" y="12077"/>
                  </a:lnTo>
                  <a:lnTo>
                    <a:pt x="267055" y="12458"/>
                  </a:lnTo>
                  <a:lnTo>
                    <a:pt x="266941" y="48641"/>
                  </a:lnTo>
                  <a:lnTo>
                    <a:pt x="267093" y="50380"/>
                  </a:lnTo>
                  <a:lnTo>
                    <a:pt x="268554" y="57073"/>
                  </a:lnTo>
                  <a:lnTo>
                    <a:pt x="271589" y="60375"/>
                  </a:lnTo>
                  <a:lnTo>
                    <a:pt x="278777" y="62103"/>
                  </a:lnTo>
                  <a:lnTo>
                    <a:pt x="279057" y="62103"/>
                  </a:lnTo>
                  <a:lnTo>
                    <a:pt x="280276" y="62280"/>
                  </a:lnTo>
                  <a:lnTo>
                    <a:pt x="315620" y="62280"/>
                  </a:lnTo>
                  <a:lnTo>
                    <a:pt x="317195" y="62103"/>
                  </a:lnTo>
                  <a:lnTo>
                    <a:pt x="323888" y="60680"/>
                  </a:lnTo>
                  <a:lnTo>
                    <a:pt x="327279" y="57581"/>
                  </a:lnTo>
                  <a:lnTo>
                    <a:pt x="328256" y="53314"/>
                  </a:lnTo>
                  <a:lnTo>
                    <a:pt x="328841" y="50761"/>
                  </a:lnTo>
                  <a:close/>
                </a:path>
                <a:path w="329564" h="329565">
                  <a:moveTo>
                    <a:pt x="329145" y="214223"/>
                  </a:moveTo>
                  <a:lnTo>
                    <a:pt x="328523" y="213575"/>
                  </a:lnTo>
                  <a:lnTo>
                    <a:pt x="320319" y="213575"/>
                  </a:lnTo>
                  <a:lnTo>
                    <a:pt x="320230" y="205333"/>
                  </a:lnTo>
                  <a:lnTo>
                    <a:pt x="319544" y="204673"/>
                  </a:lnTo>
                  <a:lnTo>
                    <a:pt x="312026" y="204673"/>
                  </a:lnTo>
                  <a:lnTo>
                    <a:pt x="311391" y="205333"/>
                  </a:lnTo>
                  <a:lnTo>
                    <a:pt x="311277" y="213575"/>
                  </a:lnTo>
                  <a:lnTo>
                    <a:pt x="303174" y="213575"/>
                  </a:lnTo>
                  <a:lnTo>
                    <a:pt x="302514" y="214223"/>
                  </a:lnTo>
                  <a:lnTo>
                    <a:pt x="302399" y="222478"/>
                  </a:lnTo>
                  <a:lnTo>
                    <a:pt x="294284" y="222478"/>
                  </a:lnTo>
                  <a:lnTo>
                    <a:pt x="293649" y="223139"/>
                  </a:lnTo>
                  <a:lnTo>
                    <a:pt x="293535" y="240258"/>
                  </a:lnTo>
                  <a:lnTo>
                    <a:pt x="285381" y="240258"/>
                  </a:lnTo>
                  <a:lnTo>
                    <a:pt x="284721" y="240919"/>
                  </a:lnTo>
                  <a:lnTo>
                    <a:pt x="284619" y="249237"/>
                  </a:lnTo>
                  <a:lnTo>
                    <a:pt x="284556" y="284734"/>
                  </a:lnTo>
                  <a:lnTo>
                    <a:pt x="258051" y="284734"/>
                  </a:lnTo>
                  <a:lnTo>
                    <a:pt x="258051" y="258102"/>
                  </a:lnTo>
                  <a:lnTo>
                    <a:pt x="284505" y="258102"/>
                  </a:lnTo>
                  <a:lnTo>
                    <a:pt x="284556" y="284734"/>
                  </a:lnTo>
                  <a:lnTo>
                    <a:pt x="284556" y="249237"/>
                  </a:lnTo>
                  <a:lnTo>
                    <a:pt x="266903" y="249237"/>
                  </a:lnTo>
                  <a:lnTo>
                    <a:pt x="266877" y="240919"/>
                  </a:lnTo>
                  <a:lnTo>
                    <a:pt x="266230" y="240258"/>
                  </a:lnTo>
                  <a:lnTo>
                    <a:pt x="249707" y="240258"/>
                  </a:lnTo>
                  <a:lnTo>
                    <a:pt x="249123" y="240919"/>
                  </a:lnTo>
                  <a:lnTo>
                    <a:pt x="249047" y="246468"/>
                  </a:lnTo>
                  <a:lnTo>
                    <a:pt x="249047" y="258102"/>
                  </a:lnTo>
                  <a:lnTo>
                    <a:pt x="249047" y="275869"/>
                  </a:lnTo>
                  <a:lnTo>
                    <a:pt x="240436" y="275869"/>
                  </a:lnTo>
                  <a:lnTo>
                    <a:pt x="240233" y="275158"/>
                  </a:lnTo>
                  <a:lnTo>
                    <a:pt x="240106" y="266954"/>
                  </a:lnTo>
                  <a:lnTo>
                    <a:pt x="240068" y="260121"/>
                  </a:lnTo>
                  <a:lnTo>
                    <a:pt x="240309" y="258102"/>
                  </a:lnTo>
                  <a:lnTo>
                    <a:pt x="249047" y="258102"/>
                  </a:lnTo>
                  <a:lnTo>
                    <a:pt x="249047" y="246468"/>
                  </a:lnTo>
                  <a:lnTo>
                    <a:pt x="249008" y="249237"/>
                  </a:lnTo>
                  <a:lnTo>
                    <a:pt x="222986" y="249237"/>
                  </a:lnTo>
                  <a:lnTo>
                    <a:pt x="222427" y="249745"/>
                  </a:lnTo>
                  <a:lnTo>
                    <a:pt x="222427" y="275158"/>
                  </a:lnTo>
                  <a:lnTo>
                    <a:pt x="223177" y="275869"/>
                  </a:lnTo>
                  <a:lnTo>
                    <a:pt x="231228" y="275869"/>
                  </a:lnTo>
                  <a:lnTo>
                    <a:pt x="231228" y="284734"/>
                  </a:lnTo>
                  <a:lnTo>
                    <a:pt x="215290" y="284734"/>
                  </a:lnTo>
                  <a:lnTo>
                    <a:pt x="214210" y="284886"/>
                  </a:lnTo>
                  <a:lnTo>
                    <a:pt x="213588" y="285470"/>
                  </a:lnTo>
                  <a:lnTo>
                    <a:pt x="213601" y="292849"/>
                  </a:lnTo>
                  <a:lnTo>
                    <a:pt x="214223" y="293446"/>
                  </a:lnTo>
                  <a:lnTo>
                    <a:pt x="216090" y="293687"/>
                  </a:lnTo>
                  <a:lnTo>
                    <a:pt x="266839" y="293687"/>
                  </a:lnTo>
                  <a:lnTo>
                    <a:pt x="266903" y="301967"/>
                  </a:lnTo>
                  <a:lnTo>
                    <a:pt x="267449" y="302501"/>
                  </a:lnTo>
                  <a:lnTo>
                    <a:pt x="275120" y="302501"/>
                  </a:lnTo>
                  <a:lnTo>
                    <a:pt x="275653" y="301967"/>
                  </a:lnTo>
                  <a:lnTo>
                    <a:pt x="275767" y="301701"/>
                  </a:lnTo>
                  <a:lnTo>
                    <a:pt x="275894" y="293687"/>
                  </a:lnTo>
                  <a:lnTo>
                    <a:pt x="284683" y="293687"/>
                  </a:lnTo>
                  <a:lnTo>
                    <a:pt x="284734" y="301701"/>
                  </a:lnTo>
                  <a:lnTo>
                    <a:pt x="285394" y="302501"/>
                  </a:lnTo>
                  <a:lnTo>
                    <a:pt x="292684" y="302501"/>
                  </a:lnTo>
                  <a:lnTo>
                    <a:pt x="293217" y="301967"/>
                  </a:lnTo>
                  <a:lnTo>
                    <a:pt x="293331" y="301701"/>
                  </a:lnTo>
                  <a:lnTo>
                    <a:pt x="293585" y="300443"/>
                  </a:lnTo>
                  <a:lnTo>
                    <a:pt x="293624" y="275869"/>
                  </a:lnTo>
                  <a:lnTo>
                    <a:pt x="301548" y="275869"/>
                  </a:lnTo>
                  <a:lnTo>
                    <a:pt x="302361" y="275158"/>
                  </a:lnTo>
                  <a:lnTo>
                    <a:pt x="302374" y="267563"/>
                  </a:lnTo>
                  <a:lnTo>
                    <a:pt x="301650" y="266954"/>
                  </a:lnTo>
                  <a:lnTo>
                    <a:pt x="293662" y="266954"/>
                  </a:lnTo>
                  <a:lnTo>
                    <a:pt x="293662" y="258102"/>
                  </a:lnTo>
                  <a:lnTo>
                    <a:pt x="293662" y="249237"/>
                  </a:lnTo>
                  <a:lnTo>
                    <a:pt x="301663" y="249237"/>
                  </a:lnTo>
                  <a:lnTo>
                    <a:pt x="302437" y="248475"/>
                  </a:lnTo>
                  <a:lnTo>
                    <a:pt x="302475" y="231330"/>
                  </a:lnTo>
                  <a:lnTo>
                    <a:pt x="310667" y="231330"/>
                  </a:lnTo>
                  <a:lnTo>
                    <a:pt x="311327" y="230657"/>
                  </a:lnTo>
                  <a:lnTo>
                    <a:pt x="311378" y="222478"/>
                  </a:lnTo>
                  <a:lnTo>
                    <a:pt x="328447" y="222478"/>
                  </a:lnTo>
                  <a:lnTo>
                    <a:pt x="329133" y="221805"/>
                  </a:lnTo>
                  <a:lnTo>
                    <a:pt x="329145" y="214223"/>
                  </a:lnTo>
                  <a:close/>
                </a:path>
                <a:path w="329564" h="329565">
                  <a:moveTo>
                    <a:pt x="329171" y="304584"/>
                  </a:moveTo>
                  <a:lnTo>
                    <a:pt x="328917" y="303174"/>
                  </a:lnTo>
                  <a:lnTo>
                    <a:pt x="328371" y="302590"/>
                  </a:lnTo>
                  <a:lnTo>
                    <a:pt x="323811" y="302475"/>
                  </a:lnTo>
                  <a:lnTo>
                    <a:pt x="320979" y="302590"/>
                  </a:lnTo>
                  <a:lnTo>
                    <a:pt x="320408" y="303263"/>
                  </a:lnTo>
                  <a:lnTo>
                    <a:pt x="320268" y="304685"/>
                  </a:lnTo>
                  <a:lnTo>
                    <a:pt x="320268" y="320230"/>
                  </a:lnTo>
                  <a:lnTo>
                    <a:pt x="302602" y="320230"/>
                  </a:lnTo>
                  <a:lnTo>
                    <a:pt x="302501" y="320001"/>
                  </a:lnTo>
                  <a:lnTo>
                    <a:pt x="302488" y="313639"/>
                  </a:lnTo>
                  <a:lnTo>
                    <a:pt x="302247" y="312064"/>
                  </a:lnTo>
                  <a:lnTo>
                    <a:pt x="301675" y="311480"/>
                  </a:lnTo>
                  <a:lnTo>
                    <a:pt x="297116" y="311365"/>
                  </a:lnTo>
                  <a:lnTo>
                    <a:pt x="294284" y="311492"/>
                  </a:lnTo>
                  <a:lnTo>
                    <a:pt x="293712" y="312153"/>
                  </a:lnTo>
                  <a:lnTo>
                    <a:pt x="293611" y="313232"/>
                  </a:lnTo>
                  <a:lnTo>
                    <a:pt x="293585" y="326555"/>
                  </a:lnTo>
                  <a:lnTo>
                    <a:pt x="293700" y="328472"/>
                  </a:lnTo>
                  <a:lnTo>
                    <a:pt x="294309" y="329082"/>
                  </a:lnTo>
                  <a:lnTo>
                    <a:pt x="295503" y="329184"/>
                  </a:lnTo>
                  <a:lnTo>
                    <a:pt x="328498" y="329184"/>
                  </a:lnTo>
                  <a:lnTo>
                    <a:pt x="329133" y="328549"/>
                  </a:lnTo>
                  <a:lnTo>
                    <a:pt x="329171" y="304584"/>
                  </a:lnTo>
                  <a:close/>
                </a:path>
                <a:path w="329564" h="329565">
                  <a:moveTo>
                    <a:pt x="329171" y="160731"/>
                  </a:moveTo>
                  <a:lnTo>
                    <a:pt x="328599" y="160172"/>
                  </a:lnTo>
                  <a:lnTo>
                    <a:pt x="302475" y="160159"/>
                  </a:lnTo>
                  <a:lnTo>
                    <a:pt x="302463" y="151917"/>
                  </a:lnTo>
                  <a:lnTo>
                    <a:pt x="301840" y="151282"/>
                  </a:lnTo>
                  <a:lnTo>
                    <a:pt x="294271" y="151307"/>
                  </a:lnTo>
                  <a:lnTo>
                    <a:pt x="293611" y="151955"/>
                  </a:lnTo>
                  <a:lnTo>
                    <a:pt x="293522" y="160083"/>
                  </a:lnTo>
                  <a:lnTo>
                    <a:pt x="284759" y="160083"/>
                  </a:lnTo>
                  <a:lnTo>
                    <a:pt x="284759" y="151269"/>
                  </a:lnTo>
                  <a:lnTo>
                    <a:pt x="292823" y="151244"/>
                  </a:lnTo>
                  <a:lnTo>
                    <a:pt x="293522" y="150596"/>
                  </a:lnTo>
                  <a:lnTo>
                    <a:pt x="293509" y="143078"/>
                  </a:lnTo>
                  <a:lnTo>
                    <a:pt x="292823" y="142405"/>
                  </a:lnTo>
                  <a:lnTo>
                    <a:pt x="284683" y="142303"/>
                  </a:lnTo>
                  <a:lnTo>
                    <a:pt x="284645" y="134175"/>
                  </a:lnTo>
                  <a:lnTo>
                    <a:pt x="283959" y="133515"/>
                  </a:lnTo>
                  <a:lnTo>
                    <a:pt x="276453" y="133515"/>
                  </a:lnTo>
                  <a:lnTo>
                    <a:pt x="275818" y="134162"/>
                  </a:lnTo>
                  <a:lnTo>
                    <a:pt x="275729" y="142379"/>
                  </a:lnTo>
                  <a:lnTo>
                    <a:pt x="260921" y="142379"/>
                  </a:lnTo>
                  <a:lnTo>
                    <a:pt x="258699" y="142557"/>
                  </a:lnTo>
                  <a:lnTo>
                    <a:pt x="258076" y="143129"/>
                  </a:lnTo>
                  <a:lnTo>
                    <a:pt x="258076" y="150507"/>
                  </a:lnTo>
                  <a:lnTo>
                    <a:pt x="258686" y="151079"/>
                  </a:lnTo>
                  <a:lnTo>
                    <a:pt x="259638" y="151231"/>
                  </a:lnTo>
                  <a:lnTo>
                    <a:pt x="275729" y="151269"/>
                  </a:lnTo>
                  <a:lnTo>
                    <a:pt x="275729" y="160108"/>
                  </a:lnTo>
                  <a:lnTo>
                    <a:pt x="267550" y="160185"/>
                  </a:lnTo>
                  <a:lnTo>
                    <a:pt x="266915" y="160807"/>
                  </a:lnTo>
                  <a:lnTo>
                    <a:pt x="266928" y="168427"/>
                  </a:lnTo>
                  <a:lnTo>
                    <a:pt x="267563" y="169037"/>
                  </a:lnTo>
                  <a:lnTo>
                    <a:pt x="275729" y="169151"/>
                  </a:lnTo>
                  <a:lnTo>
                    <a:pt x="275729" y="177901"/>
                  </a:lnTo>
                  <a:lnTo>
                    <a:pt x="267576" y="177990"/>
                  </a:lnTo>
                  <a:lnTo>
                    <a:pt x="266928" y="178625"/>
                  </a:lnTo>
                  <a:lnTo>
                    <a:pt x="266928" y="186220"/>
                  </a:lnTo>
                  <a:lnTo>
                    <a:pt x="267563" y="186829"/>
                  </a:lnTo>
                  <a:lnTo>
                    <a:pt x="275793" y="186956"/>
                  </a:lnTo>
                  <a:lnTo>
                    <a:pt x="275805" y="195160"/>
                  </a:lnTo>
                  <a:lnTo>
                    <a:pt x="276402" y="195732"/>
                  </a:lnTo>
                  <a:lnTo>
                    <a:pt x="283972" y="195719"/>
                  </a:lnTo>
                  <a:lnTo>
                    <a:pt x="284645" y="195084"/>
                  </a:lnTo>
                  <a:lnTo>
                    <a:pt x="284746" y="186855"/>
                  </a:lnTo>
                  <a:lnTo>
                    <a:pt x="292823" y="186829"/>
                  </a:lnTo>
                  <a:lnTo>
                    <a:pt x="293484" y="186182"/>
                  </a:lnTo>
                  <a:lnTo>
                    <a:pt x="293573" y="184670"/>
                  </a:lnTo>
                  <a:lnTo>
                    <a:pt x="293636" y="169100"/>
                  </a:lnTo>
                  <a:lnTo>
                    <a:pt x="311378" y="169100"/>
                  </a:lnTo>
                  <a:lnTo>
                    <a:pt x="311416" y="177241"/>
                  </a:lnTo>
                  <a:lnTo>
                    <a:pt x="312051" y="177927"/>
                  </a:lnTo>
                  <a:lnTo>
                    <a:pt x="328409" y="177939"/>
                  </a:lnTo>
                  <a:lnTo>
                    <a:pt x="329044" y="177266"/>
                  </a:lnTo>
                  <a:lnTo>
                    <a:pt x="329158" y="175869"/>
                  </a:lnTo>
                  <a:lnTo>
                    <a:pt x="329171" y="160731"/>
                  </a:lnTo>
                  <a:close/>
                </a:path>
                <a:path w="329564" h="329565">
                  <a:moveTo>
                    <a:pt x="329184" y="113411"/>
                  </a:moveTo>
                  <a:lnTo>
                    <a:pt x="329145" y="89687"/>
                  </a:lnTo>
                  <a:lnTo>
                    <a:pt x="328472" y="89027"/>
                  </a:lnTo>
                  <a:lnTo>
                    <a:pt x="320916" y="89027"/>
                  </a:lnTo>
                  <a:lnTo>
                    <a:pt x="320294" y="89649"/>
                  </a:lnTo>
                  <a:lnTo>
                    <a:pt x="320268" y="97243"/>
                  </a:lnTo>
                  <a:lnTo>
                    <a:pt x="320167" y="97891"/>
                  </a:lnTo>
                  <a:lnTo>
                    <a:pt x="314477" y="97866"/>
                  </a:lnTo>
                  <a:lnTo>
                    <a:pt x="312178" y="97967"/>
                  </a:lnTo>
                  <a:lnTo>
                    <a:pt x="311467" y="98564"/>
                  </a:lnTo>
                  <a:lnTo>
                    <a:pt x="311353" y="101447"/>
                  </a:lnTo>
                  <a:lnTo>
                    <a:pt x="311365" y="103251"/>
                  </a:lnTo>
                  <a:lnTo>
                    <a:pt x="311454" y="106045"/>
                  </a:lnTo>
                  <a:lnTo>
                    <a:pt x="312089" y="106629"/>
                  </a:lnTo>
                  <a:lnTo>
                    <a:pt x="313461" y="106807"/>
                  </a:lnTo>
                  <a:lnTo>
                    <a:pt x="320268" y="106794"/>
                  </a:lnTo>
                  <a:lnTo>
                    <a:pt x="320243" y="111785"/>
                  </a:lnTo>
                  <a:lnTo>
                    <a:pt x="320319" y="114973"/>
                  </a:lnTo>
                  <a:lnTo>
                    <a:pt x="320967" y="115633"/>
                  </a:lnTo>
                  <a:lnTo>
                    <a:pt x="325501" y="115709"/>
                  </a:lnTo>
                  <a:lnTo>
                    <a:pt x="328371" y="115633"/>
                  </a:lnTo>
                  <a:lnTo>
                    <a:pt x="328993" y="115023"/>
                  </a:lnTo>
                  <a:lnTo>
                    <a:pt x="329184" y="113411"/>
                  </a:lnTo>
                  <a:close/>
                </a:path>
                <a:path w="329564" h="329565">
                  <a:moveTo>
                    <a:pt x="329196" y="292595"/>
                  </a:moveTo>
                  <a:lnTo>
                    <a:pt x="329171" y="269925"/>
                  </a:lnTo>
                  <a:lnTo>
                    <a:pt x="329057" y="267627"/>
                  </a:lnTo>
                  <a:lnTo>
                    <a:pt x="328409" y="266966"/>
                  </a:lnTo>
                  <a:lnTo>
                    <a:pt x="325450" y="266890"/>
                  </a:lnTo>
                  <a:lnTo>
                    <a:pt x="320954" y="266966"/>
                  </a:lnTo>
                  <a:lnTo>
                    <a:pt x="320306" y="267639"/>
                  </a:lnTo>
                  <a:lnTo>
                    <a:pt x="320281" y="272707"/>
                  </a:lnTo>
                  <a:lnTo>
                    <a:pt x="320217" y="275755"/>
                  </a:lnTo>
                  <a:lnTo>
                    <a:pt x="312000" y="275831"/>
                  </a:lnTo>
                  <a:lnTo>
                    <a:pt x="311391" y="276453"/>
                  </a:lnTo>
                  <a:lnTo>
                    <a:pt x="311378" y="283705"/>
                  </a:lnTo>
                  <a:lnTo>
                    <a:pt x="311289" y="284708"/>
                  </a:lnTo>
                  <a:lnTo>
                    <a:pt x="303149" y="284734"/>
                  </a:lnTo>
                  <a:lnTo>
                    <a:pt x="302514" y="285394"/>
                  </a:lnTo>
                  <a:lnTo>
                    <a:pt x="302501" y="292976"/>
                  </a:lnTo>
                  <a:lnTo>
                    <a:pt x="303110" y="293585"/>
                  </a:lnTo>
                  <a:lnTo>
                    <a:pt x="310400" y="293611"/>
                  </a:lnTo>
                  <a:lnTo>
                    <a:pt x="311378" y="293712"/>
                  </a:lnTo>
                  <a:lnTo>
                    <a:pt x="311404" y="301815"/>
                  </a:lnTo>
                  <a:lnTo>
                    <a:pt x="312051" y="302463"/>
                  </a:lnTo>
                  <a:lnTo>
                    <a:pt x="319544" y="302463"/>
                  </a:lnTo>
                  <a:lnTo>
                    <a:pt x="320192" y="301802"/>
                  </a:lnTo>
                  <a:lnTo>
                    <a:pt x="320268" y="300278"/>
                  </a:lnTo>
                  <a:lnTo>
                    <a:pt x="320268" y="293776"/>
                  </a:lnTo>
                  <a:lnTo>
                    <a:pt x="320560" y="293624"/>
                  </a:lnTo>
                  <a:lnTo>
                    <a:pt x="324319" y="293547"/>
                  </a:lnTo>
                  <a:lnTo>
                    <a:pt x="328866" y="293738"/>
                  </a:lnTo>
                  <a:lnTo>
                    <a:pt x="329196" y="292595"/>
                  </a:lnTo>
                  <a:close/>
                </a:path>
                <a:path w="329564" h="329565">
                  <a:moveTo>
                    <a:pt x="329196" y="236524"/>
                  </a:moveTo>
                  <a:lnTo>
                    <a:pt x="329133" y="231990"/>
                  </a:lnTo>
                  <a:lnTo>
                    <a:pt x="328485" y="231355"/>
                  </a:lnTo>
                  <a:lnTo>
                    <a:pt x="320306" y="231343"/>
                  </a:lnTo>
                  <a:lnTo>
                    <a:pt x="315899" y="231317"/>
                  </a:lnTo>
                  <a:lnTo>
                    <a:pt x="312026" y="231355"/>
                  </a:lnTo>
                  <a:lnTo>
                    <a:pt x="311404" y="232003"/>
                  </a:lnTo>
                  <a:lnTo>
                    <a:pt x="311365" y="235089"/>
                  </a:lnTo>
                  <a:lnTo>
                    <a:pt x="311404" y="239585"/>
                  </a:lnTo>
                  <a:lnTo>
                    <a:pt x="312026" y="240220"/>
                  </a:lnTo>
                  <a:lnTo>
                    <a:pt x="328460" y="240220"/>
                  </a:lnTo>
                  <a:lnTo>
                    <a:pt x="329120" y="239547"/>
                  </a:lnTo>
                  <a:lnTo>
                    <a:pt x="329196" y="236524"/>
                  </a:lnTo>
                  <a:close/>
                </a:path>
                <a:path w="329564" h="329565">
                  <a:moveTo>
                    <a:pt x="329209" y="254444"/>
                  </a:moveTo>
                  <a:lnTo>
                    <a:pt x="304571" y="249110"/>
                  </a:lnTo>
                  <a:lnTo>
                    <a:pt x="303187" y="249288"/>
                  </a:lnTo>
                  <a:lnTo>
                    <a:pt x="302552" y="249885"/>
                  </a:lnTo>
                  <a:lnTo>
                    <a:pt x="302463" y="252717"/>
                  </a:lnTo>
                  <a:lnTo>
                    <a:pt x="302463" y="254482"/>
                  </a:lnTo>
                  <a:lnTo>
                    <a:pt x="302552" y="257263"/>
                  </a:lnTo>
                  <a:lnTo>
                    <a:pt x="303174" y="257848"/>
                  </a:lnTo>
                  <a:lnTo>
                    <a:pt x="304533" y="258038"/>
                  </a:lnTo>
                  <a:lnTo>
                    <a:pt x="315696" y="258025"/>
                  </a:lnTo>
                  <a:lnTo>
                    <a:pt x="328282" y="258000"/>
                  </a:lnTo>
                  <a:lnTo>
                    <a:pt x="329044" y="257467"/>
                  </a:lnTo>
                  <a:lnTo>
                    <a:pt x="329209" y="254444"/>
                  </a:lnTo>
                  <a:close/>
                </a:path>
                <a:path w="329564" h="329565">
                  <a:moveTo>
                    <a:pt x="329209" y="199428"/>
                  </a:moveTo>
                  <a:lnTo>
                    <a:pt x="329082" y="196634"/>
                  </a:lnTo>
                  <a:lnTo>
                    <a:pt x="328193" y="195808"/>
                  </a:lnTo>
                  <a:lnTo>
                    <a:pt x="325462" y="195719"/>
                  </a:lnTo>
                  <a:lnTo>
                    <a:pt x="323977" y="195719"/>
                  </a:lnTo>
                  <a:lnTo>
                    <a:pt x="321170" y="195795"/>
                  </a:lnTo>
                  <a:lnTo>
                    <a:pt x="320344" y="196659"/>
                  </a:lnTo>
                  <a:lnTo>
                    <a:pt x="320255" y="198716"/>
                  </a:lnTo>
                  <a:lnTo>
                    <a:pt x="320281" y="199478"/>
                  </a:lnTo>
                  <a:lnTo>
                    <a:pt x="320281" y="200240"/>
                  </a:lnTo>
                  <a:lnTo>
                    <a:pt x="320281" y="200964"/>
                  </a:lnTo>
                  <a:lnTo>
                    <a:pt x="320255" y="201688"/>
                  </a:lnTo>
                  <a:lnTo>
                    <a:pt x="320332" y="203733"/>
                  </a:lnTo>
                  <a:lnTo>
                    <a:pt x="321157" y="204597"/>
                  </a:lnTo>
                  <a:lnTo>
                    <a:pt x="323951" y="204673"/>
                  </a:lnTo>
                  <a:lnTo>
                    <a:pt x="325424" y="204673"/>
                  </a:lnTo>
                  <a:lnTo>
                    <a:pt x="328168" y="204597"/>
                  </a:lnTo>
                  <a:lnTo>
                    <a:pt x="329069" y="203809"/>
                  </a:lnTo>
                  <a:lnTo>
                    <a:pt x="329209" y="201002"/>
                  </a:lnTo>
                  <a:lnTo>
                    <a:pt x="329209" y="199428"/>
                  </a:lnTo>
                  <a:close/>
                </a:path>
                <a:path w="329564" h="329565">
                  <a:moveTo>
                    <a:pt x="329209" y="128231"/>
                  </a:moveTo>
                  <a:lnTo>
                    <a:pt x="329082" y="125260"/>
                  </a:lnTo>
                  <a:lnTo>
                    <a:pt x="328383" y="124625"/>
                  </a:lnTo>
                  <a:lnTo>
                    <a:pt x="320332" y="124587"/>
                  </a:lnTo>
                  <a:lnTo>
                    <a:pt x="320268" y="116230"/>
                  </a:lnTo>
                  <a:lnTo>
                    <a:pt x="319735" y="115697"/>
                  </a:lnTo>
                  <a:lnTo>
                    <a:pt x="312356" y="115684"/>
                  </a:lnTo>
                  <a:lnTo>
                    <a:pt x="311378" y="115595"/>
                  </a:lnTo>
                  <a:lnTo>
                    <a:pt x="311353" y="107467"/>
                  </a:lnTo>
                  <a:lnTo>
                    <a:pt x="310692" y="106819"/>
                  </a:lnTo>
                  <a:lnTo>
                    <a:pt x="302996" y="106794"/>
                  </a:lnTo>
                  <a:lnTo>
                    <a:pt x="302488" y="107315"/>
                  </a:lnTo>
                  <a:lnTo>
                    <a:pt x="302488" y="115684"/>
                  </a:lnTo>
                  <a:lnTo>
                    <a:pt x="294259" y="115722"/>
                  </a:lnTo>
                  <a:lnTo>
                    <a:pt x="293598" y="116370"/>
                  </a:lnTo>
                  <a:lnTo>
                    <a:pt x="293598" y="132803"/>
                  </a:lnTo>
                  <a:lnTo>
                    <a:pt x="294246" y="133451"/>
                  </a:lnTo>
                  <a:lnTo>
                    <a:pt x="301815" y="133464"/>
                  </a:lnTo>
                  <a:lnTo>
                    <a:pt x="302463" y="132829"/>
                  </a:lnTo>
                  <a:lnTo>
                    <a:pt x="302488" y="125552"/>
                  </a:lnTo>
                  <a:lnTo>
                    <a:pt x="302577" y="124650"/>
                  </a:lnTo>
                  <a:lnTo>
                    <a:pt x="311378" y="124650"/>
                  </a:lnTo>
                  <a:lnTo>
                    <a:pt x="311416" y="132778"/>
                  </a:lnTo>
                  <a:lnTo>
                    <a:pt x="312064" y="133464"/>
                  </a:lnTo>
                  <a:lnTo>
                    <a:pt x="328383" y="133464"/>
                  </a:lnTo>
                  <a:lnTo>
                    <a:pt x="329082" y="132816"/>
                  </a:lnTo>
                  <a:lnTo>
                    <a:pt x="329209" y="1282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61803" y="208788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8966" y="181660"/>
                  </a:moveTo>
                  <a:lnTo>
                    <a:pt x="8851" y="178841"/>
                  </a:lnTo>
                  <a:lnTo>
                    <a:pt x="7975" y="177990"/>
                  </a:lnTo>
                  <a:lnTo>
                    <a:pt x="5168" y="177914"/>
                  </a:lnTo>
                  <a:lnTo>
                    <a:pt x="3721" y="177914"/>
                  </a:lnTo>
                  <a:lnTo>
                    <a:pt x="901" y="178003"/>
                  </a:lnTo>
                  <a:lnTo>
                    <a:pt x="76" y="178854"/>
                  </a:lnTo>
                  <a:lnTo>
                    <a:pt x="12" y="181698"/>
                  </a:lnTo>
                  <a:lnTo>
                    <a:pt x="0" y="183134"/>
                  </a:lnTo>
                  <a:lnTo>
                    <a:pt x="76" y="185966"/>
                  </a:lnTo>
                  <a:lnTo>
                    <a:pt x="914" y="186791"/>
                  </a:lnTo>
                  <a:lnTo>
                    <a:pt x="3035" y="186855"/>
                  </a:lnTo>
                  <a:lnTo>
                    <a:pt x="3759" y="186842"/>
                  </a:lnTo>
                  <a:lnTo>
                    <a:pt x="4483" y="186842"/>
                  </a:lnTo>
                  <a:lnTo>
                    <a:pt x="5156" y="186842"/>
                  </a:lnTo>
                  <a:lnTo>
                    <a:pt x="5842" y="186855"/>
                  </a:lnTo>
                  <a:lnTo>
                    <a:pt x="7975" y="186791"/>
                  </a:lnTo>
                  <a:lnTo>
                    <a:pt x="8851" y="185978"/>
                  </a:lnTo>
                  <a:lnTo>
                    <a:pt x="8953" y="183108"/>
                  </a:lnTo>
                  <a:lnTo>
                    <a:pt x="8966" y="181660"/>
                  </a:lnTo>
                  <a:close/>
                </a:path>
                <a:path w="329564" h="329565">
                  <a:moveTo>
                    <a:pt x="8966" y="119367"/>
                  </a:moveTo>
                  <a:lnTo>
                    <a:pt x="8839" y="116547"/>
                  </a:lnTo>
                  <a:lnTo>
                    <a:pt x="7950" y="115722"/>
                  </a:lnTo>
                  <a:lnTo>
                    <a:pt x="5194" y="115646"/>
                  </a:lnTo>
                  <a:lnTo>
                    <a:pt x="3746" y="115646"/>
                  </a:lnTo>
                  <a:lnTo>
                    <a:pt x="914" y="115722"/>
                  </a:lnTo>
                  <a:lnTo>
                    <a:pt x="88" y="116560"/>
                  </a:lnTo>
                  <a:lnTo>
                    <a:pt x="12" y="118630"/>
                  </a:lnTo>
                  <a:lnTo>
                    <a:pt x="25" y="119316"/>
                  </a:lnTo>
                  <a:lnTo>
                    <a:pt x="25" y="119989"/>
                  </a:lnTo>
                  <a:lnTo>
                    <a:pt x="25" y="120751"/>
                  </a:lnTo>
                  <a:lnTo>
                    <a:pt x="12" y="121513"/>
                  </a:lnTo>
                  <a:lnTo>
                    <a:pt x="88" y="123672"/>
                  </a:lnTo>
                  <a:lnTo>
                    <a:pt x="901" y="124523"/>
                  </a:lnTo>
                  <a:lnTo>
                    <a:pt x="3733" y="124599"/>
                  </a:lnTo>
                  <a:lnTo>
                    <a:pt x="5168" y="124587"/>
                  </a:lnTo>
                  <a:lnTo>
                    <a:pt x="7937" y="124536"/>
                  </a:lnTo>
                  <a:lnTo>
                    <a:pt x="8839" y="123723"/>
                  </a:lnTo>
                  <a:lnTo>
                    <a:pt x="8966" y="120904"/>
                  </a:lnTo>
                  <a:lnTo>
                    <a:pt x="8966" y="119367"/>
                  </a:lnTo>
                  <a:close/>
                </a:path>
                <a:path w="329564" h="329565">
                  <a:moveTo>
                    <a:pt x="17868" y="138696"/>
                  </a:moveTo>
                  <a:lnTo>
                    <a:pt x="17856" y="137172"/>
                  </a:lnTo>
                  <a:lnTo>
                    <a:pt x="17741" y="134353"/>
                  </a:lnTo>
                  <a:lnTo>
                    <a:pt x="16852" y="133515"/>
                  </a:lnTo>
                  <a:lnTo>
                    <a:pt x="14097" y="133438"/>
                  </a:lnTo>
                  <a:lnTo>
                    <a:pt x="12649" y="133438"/>
                  </a:lnTo>
                  <a:lnTo>
                    <a:pt x="9804" y="133515"/>
                  </a:lnTo>
                  <a:lnTo>
                    <a:pt x="8966" y="134353"/>
                  </a:lnTo>
                  <a:lnTo>
                    <a:pt x="8902" y="137172"/>
                  </a:lnTo>
                  <a:lnTo>
                    <a:pt x="8902" y="138620"/>
                  </a:lnTo>
                  <a:lnTo>
                    <a:pt x="8966" y="141516"/>
                  </a:lnTo>
                  <a:lnTo>
                    <a:pt x="9804" y="142316"/>
                  </a:lnTo>
                  <a:lnTo>
                    <a:pt x="11976" y="142379"/>
                  </a:lnTo>
                  <a:lnTo>
                    <a:pt x="13335" y="142367"/>
                  </a:lnTo>
                  <a:lnTo>
                    <a:pt x="14058" y="142354"/>
                  </a:lnTo>
                  <a:lnTo>
                    <a:pt x="14770" y="142379"/>
                  </a:lnTo>
                  <a:lnTo>
                    <a:pt x="16827" y="142303"/>
                  </a:lnTo>
                  <a:lnTo>
                    <a:pt x="17729" y="141528"/>
                  </a:lnTo>
                  <a:lnTo>
                    <a:pt x="17868" y="138696"/>
                  </a:lnTo>
                  <a:close/>
                </a:path>
                <a:path w="329564" h="329565">
                  <a:moveTo>
                    <a:pt x="26758" y="119354"/>
                  </a:moveTo>
                  <a:lnTo>
                    <a:pt x="26631" y="116573"/>
                  </a:lnTo>
                  <a:lnTo>
                    <a:pt x="25755" y="115735"/>
                  </a:lnTo>
                  <a:lnTo>
                    <a:pt x="22999" y="115646"/>
                  </a:lnTo>
                  <a:lnTo>
                    <a:pt x="21475" y="115633"/>
                  </a:lnTo>
                  <a:lnTo>
                    <a:pt x="18707" y="115735"/>
                  </a:lnTo>
                  <a:lnTo>
                    <a:pt x="17894" y="116598"/>
                  </a:lnTo>
                  <a:lnTo>
                    <a:pt x="17792" y="118579"/>
                  </a:lnTo>
                  <a:lnTo>
                    <a:pt x="17830" y="119291"/>
                  </a:lnTo>
                  <a:lnTo>
                    <a:pt x="17830" y="120015"/>
                  </a:lnTo>
                  <a:lnTo>
                    <a:pt x="17830" y="120777"/>
                  </a:lnTo>
                  <a:lnTo>
                    <a:pt x="17805" y="121539"/>
                  </a:lnTo>
                  <a:lnTo>
                    <a:pt x="17881" y="123698"/>
                  </a:lnTo>
                  <a:lnTo>
                    <a:pt x="18694" y="124523"/>
                  </a:lnTo>
                  <a:lnTo>
                    <a:pt x="21539" y="124587"/>
                  </a:lnTo>
                  <a:lnTo>
                    <a:pt x="22987" y="124599"/>
                  </a:lnTo>
                  <a:lnTo>
                    <a:pt x="25742" y="124523"/>
                  </a:lnTo>
                  <a:lnTo>
                    <a:pt x="26631" y="123710"/>
                  </a:lnTo>
                  <a:lnTo>
                    <a:pt x="26758" y="120878"/>
                  </a:lnTo>
                  <a:lnTo>
                    <a:pt x="26758" y="119354"/>
                  </a:lnTo>
                  <a:close/>
                </a:path>
                <a:path w="329564" h="329565">
                  <a:moveTo>
                    <a:pt x="26758" y="92697"/>
                  </a:moveTo>
                  <a:lnTo>
                    <a:pt x="26644" y="89865"/>
                  </a:lnTo>
                  <a:lnTo>
                    <a:pt x="25742" y="89039"/>
                  </a:lnTo>
                  <a:lnTo>
                    <a:pt x="22999" y="88963"/>
                  </a:lnTo>
                  <a:lnTo>
                    <a:pt x="21551" y="88963"/>
                  </a:lnTo>
                  <a:lnTo>
                    <a:pt x="18707" y="89027"/>
                  </a:lnTo>
                  <a:lnTo>
                    <a:pt x="17868" y="89865"/>
                  </a:lnTo>
                  <a:lnTo>
                    <a:pt x="17792" y="92697"/>
                  </a:lnTo>
                  <a:lnTo>
                    <a:pt x="17805" y="94132"/>
                  </a:lnTo>
                  <a:lnTo>
                    <a:pt x="17856" y="97028"/>
                  </a:lnTo>
                  <a:lnTo>
                    <a:pt x="18694" y="97840"/>
                  </a:lnTo>
                  <a:lnTo>
                    <a:pt x="20866" y="97891"/>
                  </a:lnTo>
                  <a:lnTo>
                    <a:pt x="22225" y="97878"/>
                  </a:lnTo>
                  <a:lnTo>
                    <a:pt x="22948" y="97878"/>
                  </a:lnTo>
                  <a:lnTo>
                    <a:pt x="23672" y="97904"/>
                  </a:lnTo>
                  <a:lnTo>
                    <a:pt x="25717" y="97828"/>
                  </a:lnTo>
                  <a:lnTo>
                    <a:pt x="26619" y="97040"/>
                  </a:lnTo>
                  <a:lnTo>
                    <a:pt x="26758" y="94221"/>
                  </a:lnTo>
                  <a:lnTo>
                    <a:pt x="26758" y="92697"/>
                  </a:lnTo>
                  <a:close/>
                </a:path>
                <a:path w="329564" h="329565">
                  <a:moveTo>
                    <a:pt x="35648" y="226161"/>
                  </a:moveTo>
                  <a:lnTo>
                    <a:pt x="35547" y="223316"/>
                  </a:lnTo>
                  <a:lnTo>
                    <a:pt x="34658" y="222465"/>
                  </a:lnTo>
                  <a:lnTo>
                    <a:pt x="31838" y="222402"/>
                  </a:lnTo>
                  <a:lnTo>
                    <a:pt x="30391" y="222402"/>
                  </a:lnTo>
                  <a:lnTo>
                    <a:pt x="27584" y="222478"/>
                  </a:lnTo>
                  <a:lnTo>
                    <a:pt x="26758" y="223342"/>
                  </a:lnTo>
                  <a:lnTo>
                    <a:pt x="26695" y="226187"/>
                  </a:lnTo>
                  <a:lnTo>
                    <a:pt x="26695" y="227622"/>
                  </a:lnTo>
                  <a:lnTo>
                    <a:pt x="26758" y="230466"/>
                  </a:lnTo>
                  <a:lnTo>
                    <a:pt x="27597" y="231267"/>
                  </a:lnTo>
                  <a:lnTo>
                    <a:pt x="29730" y="231343"/>
                  </a:lnTo>
                  <a:lnTo>
                    <a:pt x="30454" y="231317"/>
                  </a:lnTo>
                  <a:lnTo>
                    <a:pt x="31178" y="231317"/>
                  </a:lnTo>
                  <a:lnTo>
                    <a:pt x="31902" y="231317"/>
                  </a:lnTo>
                  <a:lnTo>
                    <a:pt x="32613" y="231343"/>
                  </a:lnTo>
                  <a:lnTo>
                    <a:pt x="34645" y="231254"/>
                  </a:lnTo>
                  <a:lnTo>
                    <a:pt x="35534" y="230441"/>
                  </a:lnTo>
                  <a:lnTo>
                    <a:pt x="35648" y="227647"/>
                  </a:lnTo>
                  <a:lnTo>
                    <a:pt x="35648" y="226161"/>
                  </a:lnTo>
                  <a:close/>
                </a:path>
                <a:path w="329564" h="329565">
                  <a:moveTo>
                    <a:pt x="44538" y="300240"/>
                  </a:moveTo>
                  <a:lnTo>
                    <a:pt x="44462" y="287528"/>
                  </a:lnTo>
                  <a:lnTo>
                    <a:pt x="41617" y="284721"/>
                  </a:lnTo>
                  <a:lnTo>
                    <a:pt x="33286" y="284683"/>
                  </a:lnTo>
                  <a:lnTo>
                    <a:pt x="29006" y="284734"/>
                  </a:lnTo>
                  <a:lnTo>
                    <a:pt x="20650" y="284645"/>
                  </a:lnTo>
                  <a:lnTo>
                    <a:pt x="17691" y="287921"/>
                  </a:lnTo>
                  <a:lnTo>
                    <a:pt x="17881" y="293751"/>
                  </a:lnTo>
                  <a:lnTo>
                    <a:pt x="17818" y="295910"/>
                  </a:lnTo>
                  <a:lnTo>
                    <a:pt x="17818" y="298081"/>
                  </a:lnTo>
                  <a:lnTo>
                    <a:pt x="17868" y="302399"/>
                  </a:lnTo>
                  <a:lnTo>
                    <a:pt x="17716" y="308267"/>
                  </a:lnTo>
                  <a:lnTo>
                    <a:pt x="20751" y="311442"/>
                  </a:lnTo>
                  <a:lnTo>
                    <a:pt x="28981" y="311353"/>
                  </a:lnTo>
                  <a:lnTo>
                    <a:pt x="33312" y="311404"/>
                  </a:lnTo>
                  <a:lnTo>
                    <a:pt x="41605" y="311365"/>
                  </a:lnTo>
                  <a:lnTo>
                    <a:pt x="44450" y="308546"/>
                  </a:lnTo>
                  <a:lnTo>
                    <a:pt x="44538" y="300240"/>
                  </a:lnTo>
                  <a:close/>
                </a:path>
                <a:path w="329564" h="329565">
                  <a:moveTo>
                    <a:pt x="44538" y="28968"/>
                  </a:moveTo>
                  <a:lnTo>
                    <a:pt x="44450" y="20637"/>
                  </a:lnTo>
                  <a:lnTo>
                    <a:pt x="41579" y="17843"/>
                  </a:lnTo>
                  <a:lnTo>
                    <a:pt x="33312" y="17805"/>
                  </a:lnTo>
                  <a:lnTo>
                    <a:pt x="29019" y="17856"/>
                  </a:lnTo>
                  <a:lnTo>
                    <a:pt x="20637" y="17767"/>
                  </a:lnTo>
                  <a:lnTo>
                    <a:pt x="17691" y="21056"/>
                  </a:lnTo>
                  <a:lnTo>
                    <a:pt x="17881" y="26847"/>
                  </a:lnTo>
                  <a:lnTo>
                    <a:pt x="17818" y="29006"/>
                  </a:lnTo>
                  <a:lnTo>
                    <a:pt x="17818" y="31178"/>
                  </a:lnTo>
                  <a:lnTo>
                    <a:pt x="17868" y="35509"/>
                  </a:lnTo>
                  <a:lnTo>
                    <a:pt x="17703" y="41402"/>
                  </a:lnTo>
                  <a:lnTo>
                    <a:pt x="20764" y="44551"/>
                  </a:lnTo>
                  <a:lnTo>
                    <a:pt x="28968" y="44475"/>
                  </a:lnTo>
                  <a:lnTo>
                    <a:pt x="33286" y="44526"/>
                  </a:lnTo>
                  <a:lnTo>
                    <a:pt x="41592" y="44475"/>
                  </a:lnTo>
                  <a:lnTo>
                    <a:pt x="44450" y="41681"/>
                  </a:lnTo>
                  <a:lnTo>
                    <a:pt x="44538" y="28968"/>
                  </a:lnTo>
                  <a:close/>
                </a:path>
                <a:path w="329564" h="329565">
                  <a:moveTo>
                    <a:pt x="53441" y="226136"/>
                  </a:moveTo>
                  <a:lnTo>
                    <a:pt x="53327" y="223304"/>
                  </a:lnTo>
                  <a:lnTo>
                    <a:pt x="52425" y="222478"/>
                  </a:lnTo>
                  <a:lnTo>
                    <a:pt x="49669" y="222402"/>
                  </a:lnTo>
                  <a:lnTo>
                    <a:pt x="48234" y="222402"/>
                  </a:lnTo>
                  <a:lnTo>
                    <a:pt x="45389" y="222478"/>
                  </a:lnTo>
                  <a:lnTo>
                    <a:pt x="44551" y="223316"/>
                  </a:lnTo>
                  <a:lnTo>
                    <a:pt x="44488" y="226136"/>
                  </a:lnTo>
                  <a:lnTo>
                    <a:pt x="44488" y="227584"/>
                  </a:lnTo>
                  <a:lnTo>
                    <a:pt x="44551" y="230428"/>
                  </a:lnTo>
                  <a:lnTo>
                    <a:pt x="45377" y="231254"/>
                  </a:lnTo>
                  <a:lnTo>
                    <a:pt x="47485" y="231343"/>
                  </a:lnTo>
                  <a:lnTo>
                    <a:pt x="48196" y="231317"/>
                  </a:lnTo>
                  <a:lnTo>
                    <a:pt x="48920" y="231317"/>
                  </a:lnTo>
                  <a:lnTo>
                    <a:pt x="49644" y="231317"/>
                  </a:lnTo>
                  <a:lnTo>
                    <a:pt x="50368" y="231343"/>
                  </a:lnTo>
                  <a:lnTo>
                    <a:pt x="52412" y="231267"/>
                  </a:lnTo>
                  <a:lnTo>
                    <a:pt x="53314" y="230479"/>
                  </a:lnTo>
                  <a:lnTo>
                    <a:pt x="53441" y="227660"/>
                  </a:lnTo>
                  <a:lnTo>
                    <a:pt x="53441" y="226136"/>
                  </a:lnTo>
                  <a:close/>
                </a:path>
                <a:path w="329564" h="329565">
                  <a:moveTo>
                    <a:pt x="53441" y="154940"/>
                  </a:moveTo>
                  <a:lnTo>
                    <a:pt x="53327" y="152196"/>
                  </a:lnTo>
                  <a:lnTo>
                    <a:pt x="52489" y="151320"/>
                  </a:lnTo>
                  <a:lnTo>
                    <a:pt x="49695" y="151218"/>
                  </a:lnTo>
                  <a:lnTo>
                    <a:pt x="48133" y="151218"/>
                  </a:lnTo>
                  <a:lnTo>
                    <a:pt x="45389" y="151333"/>
                  </a:lnTo>
                  <a:lnTo>
                    <a:pt x="44589" y="152209"/>
                  </a:lnTo>
                  <a:lnTo>
                    <a:pt x="44488" y="154114"/>
                  </a:lnTo>
                  <a:lnTo>
                    <a:pt x="44513" y="154838"/>
                  </a:lnTo>
                  <a:lnTo>
                    <a:pt x="44513" y="155549"/>
                  </a:lnTo>
                  <a:lnTo>
                    <a:pt x="44513" y="156311"/>
                  </a:lnTo>
                  <a:lnTo>
                    <a:pt x="44488" y="157073"/>
                  </a:lnTo>
                  <a:lnTo>
                    <a:pt x="44564" y="159296"/>
                  </a:lnTo>
                  <a:lnTo>
                    <a:pt x="45389" y="160121"/>
                  </a:lnTo>
                  <a:lnTo>
                    <a:pt x="48260" y="160172"/>
                  </a:lnTo>
                  <a:lnTo>
                    <a:pt x="49669" y="160172"/>
                  </a:lnTo>
                  <a:lnTo>
                    <a:pt x="52451" y="160108"/>
                  </a:lnTo>
                  <a:lnTo>
                    <a:pt x="53327" y="159283"/>
                  </a:lnTo>
                  <a:lnTo>
                    <a:pt x="53441" y="156425"/>
                  </a:lnTo>
                  <a:lnTo>
                    <a:pt x="53441" y="154940"/>
                  </a:lnTo>
                  <a:close/>
                </a:path>
                <a:path w="329564" h="329565">
                  <a:moveTo>
                    <a:pt x="62344" y="165379"/>
                  </a:moveTo>
                  <a:lnTo>
                    <a:pt x="62331" y="163893"/>
                  </a:lnTo>
                  <a:lnTo>
                    <a:pt x="62230" y="161036"/>
                  </a:lnTo>
                  <a:lnTo>
                    <a:pt x="61341" y="160197"/>
                  </a:lnTo>
                  <a:lnTo>
                    <a:pt x="58534" y="160121"/>
                  </a:lnTo>
                  <a:lnTo>
                    <a:pt x="57086" y="160121"/>
                  </a:lnTo>
                  <a:lnTo>
                    <a:pt x="54267" y="160210"/>
                  </a:lnTo>
                  <a:lnTo>
                    <a:pt x="53441" y="161074"/>
                  </a:lnTo>
                  <a:lnTo>
                    <a:pt x="53378" y="163906"/>
                  </a:lnTo>
                  <a:lnTo>
                    <a:pt x="53378" y="165354"/>
                  </a:lnTo>
                  <a:lnTo>
                    <a:pt x="53454" y="168186"/>
                  </a:lnTo>
                  <a:lnTo>
                    <a:pt x="54292" y="168998"/>
                  </a:lnTo>
                  <a:lnTo>
                    <a:pt x="56413" y="169062"/>
                  </a:lnTo>
                  <a:lnTo>
                    <a:pt x="57861" y="169049"/>
                  </a:lnTo>
                  <a:lnTo>
                    <a:pt x="58585" y="169049"/>
                  </a:lnTo>
                  <a:lnTo>
                    <a:pt x="59309" y="169075"/>
                  </a:lnTo>
                  <a:lnTo>
                    <a:pt x="61341" y="168986"/>
                  </a:lnTo>
                  <a:lnTo>
                    <a:pt x="62217" y="168173"/>
                  </a:lnTo>
                  <a:lnTo>
                    <a:pt x="62344" y="165379"/>
                  </a:lnTo>
                  <a:close/>
                </a:path>
                <a:path w="329564" h="329565">
                  <a:moveTo>
                    <a:pt x="71247" y="103124"/>
                  </a:moveTo>
                  <a:lnTo>
                    <a:pt x="71234" y="101587"/>
                  </a:lnTo>
                  <a:lnTo>
                    <a:pt x="71120" y="98767"/>
                  </a:lnTo>
                  <a:lnTo>
                    <a:pt x="70231" y="97929"/>
                  </a:lnTo>
                  <a:lnTo>
                    <a:pt x="67475" y="97853"/>
                  </a:lnTo>
                  <a:lnTo>
                    <a:pt x="66027" y="97853"/>
                  </a:lnTo>
                  <a:lnTo>
                    <a:pt x="63182" y="97929"/>
                  </a:lnTo>
                  <a:lnTo>
                    <a:pt x="62344" y="98767"/>
                  </a:lnTo>
                  <a:lnTo>
                    <a:pt x="62280" y="101587"/>
                  </a:lnTo>
                  <a:lnTo>
                    <a:pt x="62280" y="103035"/>
                  </a:lnTo>
                  <a:lnTo>
                    <a:pt x="62344" y="105930"/>
                  </a:lnTo>
                  <a:lnTo>
                    <a:pt x="63182" y="106730"/>
                  </a:lnTo>
                  <a:lnTo>
                    <a:pt x="65354" y="106794"/>
                  </a:lnTo>
                  <a:lnTo>
                    <a:pt x="66713" y="106781"/>
                  </a:lnTo>
                  <a:lnTo>
                    <a:pt x="67437" y="106781"/>
                  </a:lnTo>
                  <a:lnTo>
                    <a:pt x="68148" y="106794"/>
                  </a:lnTo>
                  <a:lnTo>
                    <a:pt x="70205" y="106730"/>
                  </a:lnTo>
                  <a:lnTo>
                    <a:pt x="71107" y="105943"/>
                  </a:lnTo>
                  <a:lnTo>
                    <a:pt x="71247" y="103124"/>
                  </a:lnTo>
                  <a:close/>
                </a:path>
                <a:path w="329564" h="329565">
                  <a:moveTo>
                    <a:pt x="80137" y="83794"/>
                  </a:moveTo>
                  <a:lnTo>
                    <a:pt x="80010" y="80962"/>
                  </a:lnTo>
                  <a:lnTo>
                    <a:pt x="79121" y="80137"/>
                  </a:lnTo>
                  <a:lnTo>
                    <a:pt x="76365" y="80060"/>
                  </a:lnTo>
                  <a:lnTo>
                    <a:pt x="74917" y="80060"/>
                  </a:lnTo>
                  <a:lnTo>
                    <a:pt x="72085" y="80137"/>
                  </a:lnTo>
                  <a:lnTo>
                    <a:pt x="71247" y="80975"/>
                  </a:lnTo>
                  <a:lnTo>
                    <a:pt x="71170" y="83807"/>
                  </a:lnTo>
                  <a:lnTo>
                    <a:pt x="71183" y="85242"/>
                  </a:lnTo>
                  <a:lnTo>
                    <a:pt x="71234" y="88087"/>
                  </a:lnTo>
                  <a:lnTo>
                    <a:pt x="72072" y="88925"/>
                  </a:lnTo>
                  <a:lnTo>
                    <a:pt x="74168" y="89001"/>
                  </a:lnTo>
                  <a:lnTo>
                    <a:pt x="74891" y="88988"/>
                  </a:lnTo>
                  <a:lnTo>
                    <a:pt x="75615" y="88988"/>
                  </a:lnTo>
                  <a:lnTo>
                    <a:pt x="76327" y="88988"/>
                  </a:lnTo>
                  <a:lnTo>
                    <a:pt x="77050" y="89001"/>
                  </a:lnTo>
                  <a:lnTo>
                    <a:pt x="79095" y="88925"/>
                  </a:lnTo>
                  <a:lnTo>
                    <a:pt x="79997" y="88138"/>
                  </a:lnTo>
                  <a:lnTo>
                    <a:pt x="80137" y="85318"/>
                  </a:lnTo>
                  <a:lnTo>
                    <a:pt x="80137" y="83794"/>
                  </a:lnTo>
                  <a:close/>
                </a:path>
                <a:path w="329564" h="329565">
                  <a:moveTo>
                    <a:pt x="97929" y="323964"/>
                  </a:moveTo>
                  <a:lnTo>
                    <a:pt x="97815" y="321221"/>
                  </a:lnTo>
                  <a:lnTo>
                    <a:pt x="96964" y="320344"/>
                  </a:lnTo>
                  <a:lnTo>
                    <a:pt x="94183" y="320243"/>
                  </a:lnTo>
                  <a:lnTo>
                    <a:pt x="92608" y="320243"/>
                  </a:lnTo>
                  <a:lnTo>
                    <a:pt x="89877" y="320357"/>
                  </a:lnTo>
                  <a:lnTo>
                    <a:pt x="89039" y="321233"/>
                  </a:lnTo>
                  <a:lnTo>
                    <a:pt x="88963" y="323938"/>
                  </a:lnTo>
                  <a:lnTo>
                    <a:pt x="88963" y="325462"/>
                  </a:lnTo>
                  <a:lnTo>
                    <a:pt x="89039" y="328295"/>
                  </a:lnTo>
                  <a:lnTo>
                    <a:pt x="89890" y="329107"/>
                  </a:lnTo>
                  <a:lnTo>
                    <a:pt x="91948" y="329196"/>
                  </a:lnTo>
                  <a:lnTo>
                    <a:pt x="92659" y="329171"/>
                  </a:lnTo>
                  <a:lnTo>
                    <a:pt x="93383" y="329171"/>
                  </a:lnTo>
                  <a:lnTo>
                    <a:pt x="94830" y="329196"/>
                  </a:lnTo>
                  <a:lnTo>
                    <a:pt x="96926" y="329120"/>
                  </a:lnTo>
                  <a:lnTo>
                    <a:pt x="97815" y="328307"/>
                  </a:lnTo>
                  <a:lnTo>
                    <a:pt x="97917" y="325450"/>
                  </a:lnTo>
                  <a:lnTo>
                    <a:pt x="97929" y="323964"/>
                  </a:lnTo>
                  <a:close/>
                </a:path>
                <a:path w="329564" h="329565">
                  <a:moveTo>
                    <a:pt x="97929" y="270598"/>
                  </a:moveTo>
                  <a:lnTo>
                    <a:pt x="97802" y="267779"/>
                  </a:lnTo>
                  <a:lnTo>
                    <a:pt x="96901" y="266954"/>
                  </a:lnTo>
                  <a:lnTo>
                    <a:pt x="94145" y="266877"/>
                  </a:lnTo>
                  <a:lnTo>
                    <a:pt x="92697" y="266877"/>
                  </a:lnTo>
                  <a:lnTo>
                    <a:pt x="89865" y="266954"/>
                  </a:lnTo>
                  <a:lnTo>
                    <a:pt x="89039" y="267804"/>
                  </a:lnTo>
                  <a:lnTo>
                    <a:pt x="88963" y="270637"/>
                  </a:lnTo>
                  <a:lnTo>
                    <a:pt x="88963" y="272072"/>
                  </a:lnTo>
                  <a:lnTo>
                    <a:pt x="89027" y="274916"/>
                  </a:lnTo>
                  <a:lnTo>
                    <a:pt x="89865" y="275742"/>
                  </a:lnTo>
                  <a:lnTo>
                    <a:pt x="91973" y="275818"/>
                  </a:lnTo>
                  <a:lnTo>
                    <a:pt x="92697" y="275793"/>
                  </a:lnTo>
                  <a:lnTo>
                    <a:pt x="93408" y="275793"/>
                  </a:lnTo>
                  <a:lnTo>
                    <a:pt x="94132" y="275793"/>
                  </a:lnTo>
                  <a:lnTo>
                    <a:pt x="94856" y="275818"/>
                  </a:lnTo>
                  <a:lnTo>
                    <a:pt x="96901" y="275742"/>
                  </a:lnTo>
                  <a:lnTo>
                    <a:pt x="97790" y="274955"/>
                  </a:lnTo>
                  <a:lnTo>
                    <a:pt x="97929" y="272122"/>
                  </a:lnTo>
                  <a:lnTo>
                    <a:pt x="97929" y="270598"/>
                  </a:lnTo>
                  <a:close/>
                </a:path>
                <a:path w="329564" h="329565">
                  <a:moveTo>
                    <a:pt x="97929" y="190538"/>
                  </a:moveTo>
                  <a:lnTo>
                    <a:pt x="97802" y="187718"/>
                  </a:lnTo>
                  <a:lnTo>
                    <a:pt x="96913" y="186893"/>
                  </a:lnTo>
                  <a:lnTo>
                    <a:pt x="94157" y="186817"/>
                  </a:lnTo>
                  <a:lnTo>
                    <a:pt x="92710" y="186817"/>
                  </a:lnTo>
                  <a:lnTo>
                    <a:pt x="89877" y="186893"/>
                  </a:lnTo>
                  <a:lnTo>
                    <a:pt x="89039" y="187731"/>
                  </a:lnTo>
                  <a:lnTo>
                    <a:pt x="88963" y="190563"/>
                  </a:lnTo>
                  <a:lnTo>
                    <a:pt x="88963" y="191998"/>
                  </a:lnTo>
                  <a:lnTo>
                    <a:pt x="89027" y="194843"/>
                  </a:lnTo>
                  <a:lnTo>
                    <a:pt x="89852" y="195668"/>
                  </a:lnTo>
                  <a:lnTo>
                    <a:pt x="91960" y="195757"/>
                  </a:lnTo>
                  <a:lnTo>
                    <a:pt x="92684" y="195732"/>
                  </a:lnTo>
                  <a:lnTo>
                    <a:pt x="93408" y="195732"/>
                  </a:lnTo>
                  <a:lnTo>
                    <a:pt x="94132" y="195732"/>
                  </a:lnTo>
                  <a:lnTo>
                    <a:pt x="94843" y="195757"/>
                  </a:lnTo>
                  <a:lnTo>
                    <a:pt x="96888" y="195681"/>
                  </a:lnTo>
                  <a:lnTo>
                    <a:pt x="97790" y="194894"/>
                  </a:lnTo>
                  <a:lnTo>
                    <a:pt x="97929" y="192074"/>
                  </a:lnTo>
                  <a:lnTo>
                    <a:pt x="97929" y="190538"/>
                  </a:lnTo>
                  <a:close/>
                </a:path>
                <a:path w="329564" h="329565">
                  <a:moveTo>
                    <a:pt x="97929" y="57099"/>
                  </a:moveTo>
                  <a:lnTo>
                    <a:pt x="97802" y="54267"/>
                  </a:lnTo>
                  <a:lnTo>
                    <a:pt x="96901" y="53454"/>
                  </a:lnTo>
                  <a:lnTo>
                    <a:pt x="94145" y="53378"/>
                  </a:lnTo>
                  <a:lnTo>
                    <a:pt x="92697" y="53378"/>
                  </a:lnTo>
                  <a:lnTo>
                    <a:pt x="89865" y="53454"/>
                  </a:lnTo>
                  <a:lnTo>
                    <a:pt x="89039" y="54292"/>
                  </a:lnTo>
                  <a:lnTo>
                    <a:pt x="88963" y="57124"/>
                  </a:lnTo>
                  <a:lnTo>
                    <a:pt x="88963" y="58572"/>
                  </a:lnTo>
                  <a:lnTo>
                    <a:pt x="89027" y="61417"/>
                  </a:lnTo>
                  <a:lnTo>
                    <a:pt x="89865" y="62242"/>
                  </a:lnTo>
                  <a:lnTo>
                    <a:pt x="91973" y="62318"/>
                  </a:lnTo>
                  <a:lnTo>
                    <a:pt x="92697" y="62293"/>
                  </a:lnTo>
                  <a:lnTo>
                    <a:pt x="93408" y="62293"/>
                  </a:lnTo>
                  <a:lnTo>
                    <a:pt x="94132" y="62293"/>
                  </a:lnTo>
                  <a:lnTo>
                    <a:pt x="94856" y="62318"/>
                  </a:lnTo>
                  <a:lnTo>
                    <a:pt x="96901" y="62242"/>
                  </a:lnTo>
                  <a:lnTo>
                    <a:pt x="97790" y="61442"/>
                  </a:lnTo>
                  <a:lnTo>
                    <a:pt x="97929" y="58623"/>
                  </a:lnTo>
                  <a:lnTo>
                    <a:pt x="97929" y="57099"/>
                  </a:lnTo>
                  <a:close/>
                </a:path>
                <a:path w="329564" h="329565">
                  <a:moveTo>
                    <a:pt x="124612" y="226110"/>
                  </a:moveTo>
                  <a:lnTo>
                    <a:pt x="124498" y="223316"/>
                  </a:lnTo>
                  <a:lnTo>
                    <a:pt x="123609" y="222478"/>
                  </a:lnTo>
                  <a:lnTo>
                    <a:pt x="120827" y="222402"/>
                  </a:lnTo>
                  <a:lnTo>
                    <a:pt x="119329" y="222389"/>
                  </a:lnTo>
                  <a:lnTo>
                    <a:pt x="116547" y="222491"/>
                  </a:lnTo>
                  <a:lnTo>
                    <a:pt x="115722" y="223354"/>
                  </a:lnTo>
                  <a:lnTo>
                    <a:pt x="115646" y="226123"/>
                  </a:lnTo>
                  <a:lnTo>
                    <a:pt x="115658" y="227571"/>
                  </a:lnTo>
                  <a:lnTo>
                    <a:pt x="115722" y="230466"/>
                  </a:lnTo>
                  <a:lnTo>
                    <a:pt x="116547" y="231279"/>
                  </a:lnTo>
                  <a:lnTo>
                    <a:pt x="118719" y="231330"/>
                  </a:lnTo>
                  <a:lnTo>
                    <a:pt x="120078" y="231317"/>
                  </a:lnTo>
                  <a:lnTo>
                    <a:pt x="121526" y="231343"/>
                  </a:lnTo>
                  <a:lnTo>
                    <a:pt x="123609" y="231267"/>
                  </a:lnTo>
                  <a:lnTo>
                    <a:pt x="124498" y="230454"/>
                  </a:lnTo>
                  <a:lnTo>
                    <a:pt x="124612" y="227596"/>
                  </a:lnTo>
                  <a:lnTo>
                    <a:pt x="124612" y="226110"/>
                  </a:lnTo>
                  <a:close/>
                </a:path>
                <a:path w="329564" h="329565">
                  <a:moveTo>
                    <a:pt x="133502" y="57111"/>
                  </a:moveTo>
                  <a:lnTo>
                    <a:pt x="133400" y="54292"/>
                  </a:lnTo>
                  <a:lnTo>
                    <a:pt x="132524" y="53454"/>
                  </a:lnTo>
                  <a:lnTo>
                    <a:pt x="129705" y="53378"/>
                  </a:lnTo>
                  <a:lnTo>
                    <a:pt x="128257" y="53378"/>
                  </a:lnTo>
                  <a:lnTo>
                    <a:pt x="125437" y="53454"/>
                  </a:lnTo>
                  <a:lnTo>
                    <a:pt x="124612" y="54317"/>
                  </a:lnTo>
                  <a:lnTo>
                    <a:pt x="124548" y="57150"/>
                  </a:lnTo>
                  <a:lnTo>
                    <a:pt x="124548" y="58597"/>
                  </a:lnTo>
                  <a:lnTo>
                    <a:pt x="124625" y="61429"/>
                  </a:lnTo>
                  <a:lnTo>
                    <a:pt x="125450" y="62242"/>
                  </a:lnTo>
                  <a:lnTo>
                    <a:pt x="127584" y="62318"/>
                  </a:lnTo>
                  <a:lnTo>
                    <a:pt x="128295" y="62293"/>
                  </a:lnTo>
                  <a:lnTo>
                    <a:pt x="129019" y="62293"/>
                  </a:lnTo>
                  <a:lnTo>
                    <a:pt x="130378" y="62306"/>
                  </a:lnTo>
                  <a:lnTo>
                    <a:pt x="132511" y="62255"/>
                  </a:lnTo>
                  <a:lnTo>
                    <a:pt x="133400" y="61442"/>
                  </a:lnTo>
                  <a:lnTo>
                    <a:pt x="133502" y="58559"/>
                  </a:lnTo>
                  <a:lnTo>
                    <a:pt x="133502" y="57111"/>
                  </a:lnTo>
                  <a:close/>
                </a:path>
                <a:path w="329564" h="329565">
                  <a:moveTo>
                    <a:pt x="133515" y="252780"/>
                  </a:moveTo>
                  <a:lnTo>
                    <a:pt x="133388" y="250012"/>
                  </a:lnTo>
                  <a:lnTo>
                    <a:pt x="132511" y="249174"/>
                  </a:lnTo>
                  <a:lnTo>
                    <a:pt x="129743" y="249085"/>
                  </a:lnTo>
                  <a:lnTo>
                    <a:pt x="128219" y="249085"/>
                  </a:lnTo>
                  <a:lnTo>
                    <a:pt x="125450" y="249186"/>
                  </a:lnTo>
                  <a:lnTo>
                    <a:pt x="124625" y="250050"/>
                  </a:lnTo>
                  <a:lnTo>
                    <a:pt x="124548" y="252780"/>
                  </a:lnTo>
                  <a:lnTo>
                    <a:pt x="124548" y="254266"/>
                  </a:lnTo>
                  <a:lnTo>
                    <a:pt x="124612" y="257149"/>
                  </a:lnTo>
                  <a:lnTo>
                    <a:pt x="125450" y="257949"/>
                  </a:lnTo>
                  <a:lnTo>
                    <a:pt x="127584" y="258025"/>
                  </a:lnTo>
                  <a:lnTo>
                    <a:pt x="128308" y="258013"/>
                  </a:lnTo>
                  <a:lnTo>
                    <a:pt x="129032" y="258013"/>
                  </a:lnTo>
                  <a:lnTo>
                    <a:pt x="129743" y="258013"/>
                  </a:lnTo>
                  <a:lnTo>
                    <a:pt x="130467" y="258025"/>
                  </a:lnTo>
                  <a:lnTo>
                    <a:pt x="132499" y="257949"/>
                  </a:lnTo>
                  <a:lnTo>
                    <a:pt x="133388" y="257136"/>
                  </a:lnTo>
                  <a:lnTo>
                    <a:pt x="133502" y="254304"/>
                  </a:lnTo>
                  <a:lnTo>
                    <a:pt x="133515" y="252780"/>
                  </a:lnTo>
                  <a:close/>
                </a:path>
                <a:path w="329564" h="329565">
                  <a:moveTo>
                    <a:pt x="142405" y="279488"/>
                  </a:moveTo>
                  <a:lnTo>
                    <a:pt x="142290" y="276707"/>
                  </a:lnTo>
                  <a:lnTo>
                    <a:pt x="141414" y="275869"/>
                  </a:lnTo>
                  <a:lnTo>
                    <a:pt x="138658" y="275767"/>
                  </a:lnTo>
                  <a:lnTo>
                    <a:pt x="137134" y="275767"/>
                  </a:lnTo>
                  <a:lnTo>
                    <a:pt x="134366" y="275869"/>
                  </a:lnTo>
                  <a:lnTo>
                    <a:pt x="133540" y="276720"/>
                  </a:lnTo>
                  <a:lnTo>
                    <a:pt x="133451" y="278688"/>
                  </a:lnTo>
                  <a:lnTo>
                    <a:pt x="133477" y="279412"/>
                  </a:lnTo>
                  <a:lnTo>
                    <a:pt x="133477" y="280136"/>
                  </a:lnTo>
                  <a:lnTo>
                    <a:pt x="133477" y="280898"/>
                  </a:lnTo>
                  <a:lnTo>
                    <a:pt x="133451" y="281660"/>
                  </a:lnTo>
                  <a:lnTo>
                    <a:pt x="133527" y="283806"/>
                  </a:lnTo>
                  <a:lnTo>
                    <a:pt x="134340" y="284657"/>
                  </a:lnTo>
                  <a:lnTo>
                    <a:pt x="137172" y="284721"/>
                  </a:lnTo>
                  <a:lnTo>
                    <a:pt x="138620" y="284721"/>
                  </a:lnTo>
                  <a:lnTo>
                    <a:pt x="141376" y="284657"/>
                  </a:lnTo>
                  <a:lnTo>
                    <a:pt x="142278" y="283845"/>
                  </a:lnTo>
                  <a:lnTo>
                    <a:pt x="142405" y="281025"/>
                  </a:lnTo>
                  <a:lnTo>
                    <a:pt x="142405" y="279488"/>
                  </a:lnTo>
                  <a:close/>
                </a:path>
                <a:path w="329564" h="329565">
                  <a:moveTo>
                    <a:pt x="169100" y="263245"/>
                  </a:moveTo>
                  <a:lnTo>
                    <a:pt x="169087" y="261721"/>
                  </a:lnTo>
                  <a:lnTo>
                    <a:pt x="168973" y="258889"/>
                  </a:lnTo>
                  <a:lnTo>
                    <a:pt x="168084" y="258064"/>
                  </a:lnTo>
                  <a:lnTo>
                    <a:pt x="165328" y="257987"/>
                  </a:lnTo>
                  <a:lnTo>
                    <a:pt x="163880" y="257987"/>
                  </a:lnTo>
                  <a:lnTo>
                    <a:pt x="161048" y="258064"/>
                  </a:lnTo>
                  <a:lnTo>
                    <a:pt x="160197" y="258889"/>
                  </a:lnTo>
                  <a:lnTo>
                    <a:pt x="160134" y="261721"/>
                  </a:lnTo>
                  <a:lnTo>
                    <a:pt x="160134" y="263169"/>
                  </a:lnTo>
                  <a:lnTo>
                    <a:pt x="160197" y="266065"/>
                  </a:lnTo>
                  <a:lnTo>
                    <a:pt x="161036" y="266865"/>
                  </a:lnTo>
                  <a:lnTo>
                    <a:pt x="163207" y="266915"/>
                  </a:lnTo>
                  <a:lnTo>
                    <a:pt x="164566" y="266903"/>
                  </a:lnTo>
                  <a:lnTo>
                    <a:pt x="165290" y="266903"/>
                  </a:lnTo>
                  <a:lnTo>
                    <a:pt x="166014" y="266928"/>
                  </a:lnTo>
                  <a:lnTo>
                    <a:pt x="168059" y="266852"/>
                  </a:lnTo>
                  <a:lnTo>
                    <a:pt x="168960" y="266065"/>
                  </a:lnTo>
                  <a:lnTo>
                    <a:pt x="169100" y="263245"/>
                  </a:lnTo>
                  <a:close/>
                </a:path>
                <a:path w="329564" h="329565">
                  <a:moveTo>
                    <a:pt x="177990" y="101561"/>
                  </a:moveTo>
                  <a:lnTo>
                    <a:pt x="177863" y="98767"/>
                  </a:lnTo>
                  <a:lnTo>
                    <a:pt x="176987" y="97929"/>
                  </a:lnTo>
                  <a:lnTo>
                    <a:pt x="174231" y="97853"/>
                  </a:lnTo>
                  <a:lnTo>
                    <a:pt x="172783" y="97853"/>
                  </a:lnTo>
                  <a:lnTo>
                    <a:pt x="169938" y="97929"/>
                  </a:lnTo>
                  <a:lnTo>
                    <a:pt x="169100" y="98755"/>
                  </a:lnTo>
                  <a:lnTo>
                    <a:pt x="169024" y="101587"/>
                  </a:lnTo>
                  <a:lnTo>
                    <a:pt x="169037" y="103035"/>
                  </a:lnTo>
                  <a:lnTo>
                    <a:pt x="169087" y="105930"/>
                  </a:lnTo>
                  <a:lnTo>
                    <a:pt x="169938" y="106730"/>
                  </a:lnTo>
                  <a:lnTo>
                    <a:pt x="172097" y="106794"/>
                  </a:lnTo>
                  <a:lnTo>
                    <a:pt x="173456" y="106781"/>
                  </a:lnTo>
                  <a:lnTo>
                    <a:pt x="174180" y="106781"/>
                  </a:lnTo>
                  <a:lnTo>
                    <a:pt x="174904" y="106794"/>
                  </a:lnTo>
                  <a:lnTo>
                    <a:pt x="176999" y="106718"/>
                  </a:lnTo>
                  <a:lnTo>
                    <a:pt x="177876" y="105905"/>
                  </a:lnTo>
                  <a:lnTo>
                    <a:pt x="177990" y="103047"/>
                  </a:lnTo>
                  <a:lnTo>
                    <a:pt x="177990" y="101561"/>
                  </a:lnTo>
                  <a:close/>
                </a:path>
                <a:path w="329564" h="329565">
                  <a:moveTo>
                    <a:pt x="186880" y="110464"/>
                  </a:moveTo>
                  <a:lnTo>
                    <a:pt x="186766" y="107670"/>
                  </a:lnTo>
                  <a:lnTo>
                    <a:pt x="185877" y="106832"/>
                  </a:lnTo>
                  <a:lnTo>
                    <a:pt x="183095" y="106756"/>
                  </a:lnTo>
                  <a:lnTo>
                    <a:pt x="181610" y="106743"/>
                  </a:lnTo>
                  <a:lnTo>
                    <a:pt x="178816" y="106845"/>
                  </a:lnTo>
                  <a:lnTo>
                    <a:pt x="177990" y="107708"/>
                  </a:lnTo>
                  <a:lnTo>
                    <a:pt x="177927" y="110477"/>
                  </a:lnTo>
                  <a:lnTo>
                    <a:pt x="177927" y="111925"/>
                  </a:lnTo>
                  <a:lnTo>
                    <a:pt x="177990" y="114820"/>
                  </a:lnTo>
                  <a:lnTo>
                    <a:pt x="178828" y="115620"/>
                  </a:lnTo>
                  <a:lnTo>
                    <a:pt x="180949" y="115684"/>
                  </a:lnTo>
                  <a:lnTo>
                    <a:pt x="182232" y="115671"/>
                  </a:lnTo>
                  <a:lnTo>
                    <a:pt x="182994" y="115671"/>
                  </a:lnTo>
                  <a:lnTo>
                    <a:pt x="183756" y="115697"/>
                  </a:lnTo>
                  <a:lnTo>
                    <a:pt x="185889" y="115620"/>
                  </a:lnTo>
                  <a:lnTo>
                    <a:pt x="186778" y="114795"/>
                  </a:lnTo>
                  <a:lnTo>
                    <a:pt x="186880" y="111937"/>
                  </a:lnTo>
                  <a:lnTo>
                    <a:pt x="186880" y="110464"/>
                  </a:lnTo>
                  <a:close/>
                </a:path>
                <a:path w="329564" h="329565">
                  <a:moveTo>
                    <a:pt x="204685" y="74891"/>
                  </a:moveTo>
                  <a:lnTo>
                    <a:pt x="204558" y="72072"/>
                  </a:lnTo>
                  <a:lnTo>
                    <a:pt x="203657" y="71247"/>
                  </a:lnTo>
                  <a:lnTo>
                    <a:pt x="200901" y="71170"/>
                  </a:lnTo>
                  <a:lnTo>
                    <a:pt x="199466" y="71170"/>
                  </a:lnTo>
                  <a:lnTo>
                    <a:pt x="196621" y="71234"/>
                  </a:lnTo>
                  <a:lnTo>
                    <a:pt x="195808" y="72085"/>
                  </a:lnTo>
                  <a:lnTo>
                    <a:pt x="195719" y="74193"/>
                  </a:lnTo>
                  <a:lnTo>
                    <a:pt x="195745" y="74917"/>
                  </a:lnTo>
                  <a:lnTo>
                    <a:pt x="195745" y="75628"/>
                  </a:lnTo>
                  <a:lnTo>
                    <a:pt x="195745" y="76352"/>
                  </a:lnTo>
                  <a:lnTo>
                    <a:pt x="195719" y="77076"/>
                  </a:lnTo>
                  <a:lnTo>
                    <a:pt x="195795" y="79197"/>
                  </a:lnTo>
                  <a:lnTo>
                    <a:pt x="196608" y="80048"/>
                  </a:lnTo>
                  <a:lnTo>
                    <a:pt x="199440" y="80111"/>
                  </a:lnTo>
                  <a:lnTo>
                    <a:pt x="200875" y="80111"/>
                  </a:lnTo>
                  <a:lnTo>
                    <a:pt x="203644" y="80048"/>
                  </a:lnTo>
                  <a:lnTo>
                    <a:pt x="204546" y="79248"/>
                  </a:lnTo>
                  <a:lnTo>
                    <a:pt x="204685" y="76428"/>
                  </a:lnTo>
                  <a:lnTo>
                    <a:pt x="204685" y="74891"/>
                  </a:lnTo>
                  <a:close/>
                </a:path>
                <a:path w="329564" h="329565">
                  <a:moveTo>
                    <a:pt x="213575" y="315074"/>
                  </a:moveTo>
                  <a:lnTo>
                    <a:pt x="213461" y="312280"/>
                  </a:lnTo>
                  <a:lnTo>
                    <a:pt x="212572" y="311442"/>
                  </a:lnTo>
                  <a:lnTo>
                    <a:pt x="209791" y="311353"/>
                  </a:lnTo>
                  <a:lnTo>
                    <a:pt x="208305" y="311353"/>
                  </a:lnTo>
                  <a:lnTo>
                    <a:pt x="205511" y="311442"/>
                  </a:lnTo>
                  <a:lnTo>
                    <a:pt x="204685" y="312305"/>
                  </a:lnTo>
                  <a:lnTo>
                    <a:pt x="204609" y="315112"/>
                  </a:lnTo>
                  <a:lnTo>
                    <a:pt x="204609" y="316598"/>
                  </a:lnTo>
                  <a:lnTo>
                    <a:pt x="204685" y="319405"/>
                  </a:lnTo>
                  <a:lnTo>
                    <a:pt x="205536" y="320217"/>
                  </a:lnTo>
                  <a:lnTo>
                    <a:pt x="207581" y="320306"/>
                  </a:lnTo>
                  <a:lnTo>
                    <a:pt x="208305" y="320281"/>
                  </a:lnTo>
                  <a:lnTo>
                    <a:pt x="209029" y="320281"/>
                  </a:lnTo>
                  <a:lnTo>
                    <a:pt x="210464" y="320294"/>
                  </a:lnTo>
                  <a:lnTo>
                    <a:pt x="212572" y="320230"/>
                  </a:lnTo>
                  <a:lnTo>
                    <a:pt x="213461" y="319417"/>
                  </a:lnTo>
                  <a:lnTo>
                    <a:pt x="213575" y="316560"/>
                  </a:lnTo>
                  <a:lnTo>
                    <a:pt x="213575" y="315074"/>
                  </a:lnTo>
                  <a:close/>
                </a:path>
                <a:path w="329564" h="329565">
                  <a:moveTo>
                    <a:pt x="222465" y="172720"/>
                  </a:moveTo>
                  <a:lnTo>
                    <a:pt x="222326" y="169913"/>
                  </a:lnTo>
                  <a:lnTo>
                    <a:pt x="221437" y="169100"/>
                  </a:lnTo>
                  <a:lnTo>
                    <a:pt x="218706" y="169024"/>
                  </a:lnTo>
                  <a:lnTo>
                    <a:pt x="217220" y="169024"/>
                  </a:lnTo>
                  <a:lnTo>
                    <a:pt x="214426" y="169100"/>
                  </a:lnTo>
                  <a:lnTo>
                    <a:pt x="213601" y="169964"/>
                  </a:lnTo>
                  <a:lnTo>
                    <a:pt x="213512" y="171996"/>
                  </a:lnTo>
                  <a:lnTo>
                    <a:pt x="213537" y="172720"/>
                  </a:lnTo>
                  <a:lnTo>
                    <a:pt x="213537" y="173443"/>
                  </a:lnTo>
                  <a:lnTo>
                    <a:pt x="213537" y="174205"/>
                  </a:lnTo>
                  <a:lnTo>
                    <a:pt x="213512" y="174967"/>
                  </a:lnTo>
                  <a:lnTo>
                    <a:pt x="213601" y="177050"/>
                  </a:lnTo>
                  <a:lnTo>
                    <a:pt x="214414" y="177901"/>
                  </a:lnTo>
                  <a:lnTo>
                    <a:pt x="217220" y="177977"/>
                  </a:lnTo>
                  <a:lnTo>
                    <a:pt x="218706" y="177977"/>
                  </a:lnTo>
                  <a:lnTo>
                    <a:pt x="221437" y="177901"/>
                  </a:lnTo>
                  <a:lnTo>
                    <a:pt x="222338" y="177088"/>
                  </a:lnTo>
                  <a:lnTo>
                    <a:pt x="222465" y="174282"/>
                  </a:lnTo>
                  <a:lnTo>
                    <a:pt x="222465" y="172720"/>
                  </a:lnTo>
                  <a:close/>
                </a:path>
                <a:path w="329564" h="329565">
                  <a:moveTo>
                    <a:pt x="222465" y="3733"/>
                  </a:moveTo>
                  <a:lnTo>
                    <a:pt x="222351" y="901"/>
                  </a:lnTo>
                  <a:lnTo>
                    <a:pt x="221449" y="76"/>
                  </a:lnTo>
                  <a:lnTo>
                    <a:pt x="218706" y="0"/>
                  </a:lnTo>
                  <a:lnTo>
                    <a:pt x="217258" y="0"/>
                  </a:lnTo>
                  <a:lnTo>
                    <a:pt x="214414" y="76"/>
                  </a:lnTo>
                  <a:lnTo>
                    <a:pt x="213575" y="914"/>
                  </a:lnTo>
                  <a:lnTo>
                    <a:pt x="213512" y="3733"/>
                  </a:lnTo>
                  <a:lnTo>
                    <a:pt x="213512" y="5181"/>
                  </a:lnTo>
                  <a:lnTo>
                    <a:pt x="213575" y="8077"/>
                  </a:lnTo>
                  <a:lnTo>
                    <a:pt x="214414" y="8877"/>
                  </a:lnTo>
                  <a:lnTo>
                    <a:pt x="216585" y="8940"/>
                  </a:lnTo>
                  <a:lnTo>
                    <a:pt x="217944" y="8915"/>
                  </a:lnTo>
                  <a:lnTo>
                    <a:pt x="218668" y="8915"/>
                  </a:lnTo>
                  <a:lnTo>
                    <a:pt x="219392" y="8940"/>
                  </a:lnTo>
                  <a:lnTo>
                    <a:pt x="221437" y="8864"/>
                  </a:lnTo>
                  <a:lnTo>
                    <a:pt x="222338" y="8077"/>
                  </a:lnTo>
                  <a:lnTo>
                    <a:pt x="222465" y="5257"/>
                  </a:lnTo>
                  <a:lnTo>
                    <a:pt x="222465" y="3733"/>
                  </a:lnTo>
                  <a:close/>
                </a:path>
                <a:path w="329564" h="329565">
                  <a:moveTo>
                    <a:pt x="222478" y="245478"/>
                  </a:moveTo>
                  <a:lnTo>
                    <a:pt x="222465" y="243903"/>
                  </a:lnTo>
                  <a:lnTo>
                    <a:pt x="222338" y="241096"/>
                  </a:lnTo>
                  <a:lnTo>
                    <a:pt x="221449" y="240271"/>
                  </a:lnTo>
                  <a:lnTo>
                    <a:pt x="218732" y="240182"/>
                  </a:lnTo>
                  <a:lnTo>
                    <a:pt x="217246" y="240182"/>
                  </a:lnTo>
                  <a:lnTo>
                    <a:pt x="214388" y="240271"/>
                  </a:lnTo>
                  <a:lnTo>
                    <a:pt x="213588" y="241147"/>
                  </a:lnTo>
                  <a:lnTo>
                    <a:pt x="213512" y="243268"/>
                  </a:lnTo>
                  <a:lnTo>
                    <a:pt x="213537" y="244703"/>
                  </a:lnTo>
                  <a:lnTo>
                    <a:pt x="213537" y="245427"/>
                  </a:lnTo>
                  <a:lnTo>
                    <a:pt x="213512" y="246151"/>
                  </a:lnTo>
                  <a:lnTo>
                    <a:pt x="213601" y="248196"/>
                  </a:lnTo>
                  <a:lnTo>
                    <a:pt x="214414" y="249059"/>
                  </a:lnTo>
                  <a:lnTo>
                    <a:pt x="217195" y="249148"/>
                  </a:lnTo>
                  <a:lnTo>
                    <a:pt x="218681" y="249135"/>
                  </a:lnTo>
                  <a:lnTo>
                    <a:pt x="221424" y="249072"/>
                  </a:lnTo>
                  <a:lnTo>
                    <a:pt x="222326" y="248272"/>
                  </a:lnTo>
                  <a:lnTo>
                    <a:pt x="222478" y="245478"/>
                  </a:lnTo>
                  <a:close/>
                </a:path>
                <a:path w="329564" h="329565">
                  <a:moveTo>
                    <a:pt x="231368" y="324002"/>
                  </a:moveTo>
                  <a:lnTo>
                    <a:pt x="231241" y="321170"/>
                  </a:lnTo>
                  <a:lnTo>
                    <a:pt x="230352" y="320332"/>
                  </a:lnTo>
                  <a:lnTo>
                    <a:pt x="227609" y="320255"/>
                  </a:lnTo>
                  <a:lnTo>
                    <a:pt x="226161" y="320255"/>
                  </a:lnTo>
                  <a:lnTo>
                    <a:pt x="223316" y="320332"/>
                  </a:lnTo>
                  <a:lnTo>
                    <a:pt x="222478" y="321157"/>
                  </a:lnTo>
                  <a:lnTo>
                    <a:pt x="222402" y="323989"/>
                  </a:lnTo>
                  <a:lnTo>
                    <a:pt x="222402" y="325424"/>
                  </a:lnTo>
                  <a:lnTo>
                    <a:pt x="222465" y="328333"/>
                  </a:lnTo>
                  <a:lnTo>
                    <a:pt x="223304" y="329133"/>
                  </a:lnTo>
                  <a:lnTo>
                    <a:pt x="225475" y="329196"/>
                  </a:lnTo>
                  <a:lnTo>
                    <a:pt x="226834" y="329171"/>
                  </a:lnTo>
                  <a:lnTo>
                    <a:pt x="227558" y="329171"/>
                  </a:lnTo>
                  <a:lnTo>
                    <a:pt x="228282" y="329196"/>
                  </a:lnTo>
                  <a:lnTo>
                    <a:pt x="230327" y="329120"/>
                  </a:lnTo>
                  <a:lnTo>
                    <a:pt x="231228" y="328345"/>
                  </a:lnTo>
                  <a:lnTo>
                    <a:pt x="231368" y="325526"/>
                  </a:lnTo>
                  <a:lnTo>
                    <a:pt x="231368" y="324002"/>
                  </a:lnTo>
                  <a:close/>
                </a:path>
                <a:path w="329564" h="329565">
                  <a:moveTo>
                    <a:pt x="231368" y="306184"/>
                  </a:moveTo>
                  <a:lnTo>
                    <a:pt x="231241" y="303352"/>
                  </a:lnTo>
                  <a:lnTo>
                    <a:pt x="230339" y="302539"/>
                  </a:lnTo>
                  <a:lnTo>
                    <a:pt x="228269" y="302475"/>
                  </a:lnTo>
                  <a:lnTo>
                    <a:pt x="227596" y="302488"/>
                  </a:lnTo>
                  <a:lnTo>
                    <a:pt x="226910" y="302488"/>
                  </a:lnTo>
                  <a:lnTo>
                    <a:pt x="226187" y="302488"/>
                  </a:lnTo>
                  <a:lnTo>
                    <a:pt x="225475" y="302475"/>
                  </a:lnTo>
                  <a:lnTo>
                    <a:pt x="223291" y="302552"/>
                  </a:lnTo>
                  <a:lnTo>
                    <a:pt x="222465" y="303377"/>
                  </a:lnTo>
                  <a:lnTo>
                    <a:pt x="222415" y="306247"/>
                  </a:lnTo>
                  <a:lnTo>
                    <a:pt x="222415" y="307657"/>
                  </a:lnTo>
                  <a:lnTo>
                    <a:pt x="222465" y="310515"/>
                  </a:lnTo>
                  <a:lnTo>
                    <a:pt x="223291" y="311353"/>
                  </a:lnTo>
                  <a:lnTo>
                    <a:pt x="226174" y="311404"/>
                  </a:lnTo>
                  <a:lnTo>
                    <a:pt x="227571" y="311404"/>
                  </a:lnTo>
                  <a:lnTo>
                    <a:pt x="230352" y="311353"/>
                  </a:lnTo>
                  <a:lnTo>
                    <a:pt x="231254" y="310527"/>
                  </a:lnTo>
                  <a:lnTo>
                    <a:pt x="231368" y="307682"/>
                  </a:lnTo>
                  <a:lnTo>
                    <a:pt x="231368" y="306184"/>
                  </a:lnTo>
                  <a:close/>
                </a:path>
                <a:path w="329564" h="329565">
                  <a:moveTo>
                    <a:pt x="231368" y="235013"/>
                  </a:moveTo>
                  <a:lnTo>
                    <a:pt x="231241" y="232206"/>
                  </a:lnTo>
                  <a:lnTo>
                    <a:pt x="230352" y="231381"/>
                  </a:lnTo>
                  <a:lnTo>
                    <a:pt x="227622" y="231292"/>
                  </a:lnTo>
                  <a:lnTo>
                    <a:pt x="226136" y="231292"/>
                  </a:lnTo>
                  <a:lnTo>
                    <a:pt x="223329" y="231368"/>
                  </a:lnTo>
                  <a:lnTo>
                    <a:pt x="222478" y="232219"/>
                  </a:lnTo>
                  <a:lnTo>
                    <a:pt x="222402" y="235013"/>
                  </a:lnTo>
                  <a:lnTo>
                    <a:pt x="222402" y="236486"/>
                  </a:lnTo>
                  <a:lnTo>
                    <a:pt x="222478" y="239356"/>
                  </a:lnTo>
                  <a:lnTo>
                    <a:pt x="223316" y="240157"/>
                  </a:lnTo>
                  <a:lnTo>
                    <a:pt x="225450" y="240233"/>
                  </a:lnTo>
                  <a:lnTo>
                    <a:pt x="226898" y="240207"/>
                  </a:lnTo>
                  <a:lnTo>
                    <a:pt x="227622" y="240207"/>
                  </a:lnTo>
                  <a:lnTo>
                    <a:pt x="228333" y="240233"/>
                  </a:lnTo>
                  <a:lnTo>
                    <a:pt x="230327" y="240157"/>
                  </a:lnTo>
                  <a:lnTo>
                    <a:pt x="231228" y="239382"/>
                  </a:lnTo>
                  <a:lnTo>
                    <a:pt x="231368" y="236575"/>
                  </a:lnTo>
                  <a:lnTo>
                    <a:pt x="231368" y="235013"/>
                  </a:lnTo>
                  <a:close/>
                </a:path>
                <a:path w="329564" h="329565">
                  <a:moveTo>
                    <a:pt x="231368" y="217233"/>
                  </a:moveTo>
                  <a:lnTo>
                    <a:pt x="231241" y="214414"/>
                  </a:lnTo>
                  <a:lnTo>
                    <a:pt x="230352" y="213575"/>
                  </a:lnTo>
                  <a:lnTo>
                    <a:pt x="227596" y="213499"/>
                  </a:lnTo>
                  <a:lnTo>
                    <a:pt x="226161" y="213499"/>
                  </a:lnTo>
                  <a:lnTo>
                    <a:pt x="223316" y="213575"/>
                  </a:lnTo>
                  <a:lnTo>
                    <a:pt x="222478" y="214414"/>
                  </a:lnTo>
                  <a:lnTo>
                    <a:pt x="222402" y="217246"/>
                  </a:lnTo>
                  <a:lnTo>
                    <a:pt x="222402" y="218681"/>
                  </a:lnTo>
                  <a:lnTo>
                    <a:pt x="222465" y="221589"/>
                  </a:lnTo>
                  <a:lnTo>
                    <a:pt x="223316" y="222377"/>
                  </a:lnTo>
                  <a:lnTo>
                    <a:pt x="225437" y="222440"/>
                  </a:lnTo>
                  <a:lnTo>
                    <a:pt x="226720" y="222427"/>
                  </a:lnTo>
                  <a:lnTo>
                    <a:pt x="227482" y="222427"/>
                  </a:lnTo>
                  <a:lnTo>
                    <a:pt x="228244" y="222440"/>
                  </a:lnTo>
                  <a:lnTo>
                    <a:pt x="230339" y="222377"/>
                  </a:lnTo>
                  <a:lnTo>
                    <a:pt x="231228" y="221589"/>
                  </a:lnTo>
                  <a:lnTo>
                    <a:pt x="231368" y="218770"/>
                  </a:lnTo>
                  <a:lnTo>
                    <a:pt x="231368" y="217233"/>
                  </a:lnTo>
                  <a:close/>
                </a:path>
                <a:path w="329564" h="329565">
                  <a:moveTo>
                    <a:pt x="231368" y="30403"/>
                  </a:moveTo>
                  <a:lnTo>
                    <a:pt x="231241" y="27584"/>
                  </a:lnTo>
                  <a:lnTo>
                    <a:pt x="230339" y="26758"/>
                  </a:lnTo>
                  <a:lnTo>
                    <a:pt x="227584" y="26682"/>
                  </a:lnTo>
                  <a:lnTo>
                    <a:pt x="226148" y="26682"/>
                  </a:lnTo>
                  <a:lnTo>
                    <a:pt x="223304" y="26758"/>
                  </a:lnTo>
                  <a:lnTo>
                    <a:pt x="222465" y="27609"/>
                  </a:lnTo>
                  <a:lnTo>
                    <a:pt x="222402" y="30441"/>
                  </a:lnTo>
                  <a:lnTo>
                    <a:pt x="222402" y="31877"/>
                  </a:lnTo>
                  <a:lnTo>
                    <a:pt x="222465" y="34721"/>
                  </a:lnTo>
                  <a:lnTo>
                    <a:pt x="223304" y="35547"/>
                  </a:lnTo>
                  <a:lnTo>
                    <a:pt x="225412" y="35623"/>
                  </a:lnTo>
                  <a:lnTo>
                    <a:pt x="226136" y="35610"/>
                  </a:lnTo>
                  <a:lnTo>
                    <a:pt x="226860" y="35610"/>
                  </a:lnTo>
                  <a:lnTo>
                    <a:pt x="227571" y="35610"/>
                  </a:lnTo>
                  <a:lnTo>
                    <a:pt x="228295" y="35623"/>
                  </a:lnTo>
                  <a:lnTo>
                    <a:pt x="230339" y="35547"/>
                  </a:lnTo>
                  <a:lnTo>
                    <a:pt x="231241" y="34759"/>
                  </a:lnTo>
                  <a:lnTo>
                    <a:pt x="231368" y="31927"/>
                  </a:lnTo>
                  <a:lnTo>
                    <a:pt x="231368" y="30403"/>
                  </a:lnTo>
                  <a:close/>
                </a:path>
                <a:path w="329564" h="329565">
                  <a:moveTo>
                    <a:pt x="240258" y="226123"/>
                  </a:moveTo>
                  <a:lnTo>
                    <a:pt x="240144" y="223329"/>
                  </a:lnTo>
                  <a:lnTo>
                    <a:pt x="239268" y="222478"/>
                  </a:lnTo>
                  <a:lnTo>
                    <a:pt x="236486" y="222402"/>
                  </a:lnTo>
                  <a:lnTo>
                    <a:pt x="235000" y="222389"/>
                  </a:lnTo>
                  <a:lnTo>
                    <a:pt x="232206" y="222478"/>
                  </a:lnTo>
                  <a:lnTo>
                    <a:pt x="231394" y="223342"/>
                  </a:lnTo>
                  <a:lnTo>
                    <a:pt x="231305" y="225386"/>
                  </a:lnTo>
                  <a:lnTo>
                    <a:pt x="231330" y="226110"/>
                  </a:lnTo>
                  <a:lnTo>
                    <a:pt x="231330" y="226834"/>
                  </a:lnTo>
                  <a:lnTo>
                    <a:pt x="231305" y="228269"/>
                  </a:lnTo>
                  <a:lnTo>
                    <a:pt x="231381" y="230466"/>
                  </a:lnTo>
                  <a:lnTo>
                    <a:pt x="232194" y="231279"/>
                  </a:lnTo>
                  <a:lnTo>
                    <a:pt x="235064" y="231343"/>
                  </a:lnTo>
                  <a:lnTo>
                    <a:pt x="236474" y="231343"/>
                  </a:lnTo>
                  <a:lnTo>
                    <a:pt x="239255" y="231279"/>
                  </a:lnTo>
                  <a:lnTo>
                    <a:pt x="240144" y="230466"/>
                  </a:lnTo>
                  <a:lnTo>
                    <a:pt x="240258" y="227609"/>
                  </a:lnTo>
                  <a:lnTo>
                    <a:pt x="240258" y="226123"/>
                  </a:lnTo>
                  <a:close/>
                </a:path>
                <a:path w="329564" h="329565">
                  <a:moveTo>
                    <a:pt x="249161" y="234988"/>
                  </a:moveTo>
                  <a:lnTo>
                    <a:pt x="249021" y="232194"/>
                  </a:lnTo>
                  <a:lnTo>
                    <a:pt x="248132" y="231381"/>
                  </a:lnTo>
                  <a:lnTo>
                    <a:pt x="245402" y="231292"/>
                  </a:lnTo>
                  <a:lnTo>
                    <a:pt x="243903" y="231292"/>
                  </a:lnTo>
                  <a:lnTo>
                    <a:pt x="241109" y="231381"/>
                  </a:lnTo>
                  <a:lnTo>
                    <a:pt x="240284" y="232232"/>
                  </a:lnTo>
                  <a:lnTo>
                    <a:pt x="240195" y="234264"/>
                  </a:lnTo>
                  <a:lnTo>
                    <a:pt x="240220" y="234988"/>
                  </a:lnTo>
                  <a:lnTo>
                    <a:pt x="240220" y="235712"/>
                  </a:lnTo>
                  <a:lnTo>
                    <a:pt x="240220" y="236474"/>
                  </a:lnTo>
                  <a:lnTo>
                    <a:pt x="240195" y="237236"/>
                  </a:lnTo>
                  <a:lnTo>
                    <a:pt x="240284" y="239318"/>
                  </a:lnTo>
                  <a:lnTo>
                    <a:pt x="241109" y="240169"/>
                  </a:lnTo>
                  <a:lnTo>
                    <a:pt x="243903" y="240245"/>
                  </a:lnTo>
                  <a:lnTo>
                    <a:pt x="245389" y="240245"/>
                  </a:lnTo>
                  <a:lnTo>
                    <a:pt x="248132" y="240169"/>
                  </a:lnTo>
                  <a:lnTo>
                    <a:pt x="249021" y="239369"/>
                  </a:lnTo>
                  <a:lnTo>
                    <a:pt x="249161" y="236562"/>
                  </a:lnTo>
                  <a:lnTo>
                    <a:pt x="249161" y="234988"/>
                  </a:lnTo>
                  <a:close/>
                </a:path>
                <a:path w="329564" h="329565">
                  <a:moveTo>
                    <a:pt x="258051" y="154952"/>
                  </a:moveTo>
                  <a:lnTo>
                    <a:pt x="257937" y="152133"/>
                  </a:lnTo>
                  <a:lnTo>
                    <a:pt x="257035" y="151307"/>
                  </a:lnTo>
                  <a:lnTo>
                    <a:pt x="254279" y="151231"/>
                  </a:lnTo>
                  <a:lnTo>
                    <a:pt x="252831" y="151231"/>
                  </a:lnTo>
                  <a:lnTo>
                    <a:pt x="249999" y="151307"/>
                  </a:lnTo>
                  <a:lnTo>
                    <a:pt x="249161" y="152146"/>
                  </a:lnTo>
                  <a:lnTo>
                    <a:pt x="249097" y="154978"/>
                  </a:lnTo>
                  <a:lnTo>
                    <a:pt x="249097" y="156425"/>
                  </a:lnTo>
                  <a:lnTo>
                    <a:pt x="249161" y="159258"/>
                  </a:lnTo>
                  <a:lnTo>
                    <a:pt x="249986" y="160096"/>
                  </a:lnTo>
                  <a:lnTo>
                    <a:pt x="252095" y="160172"/>
                  </a:lnTo>
                  <a:lnTo>
                    <a:pt x="252818" y="160147"/>
                  </a:lnTo>
                  <a:lnTo>
                    <a:pt x="253542" y="160147"/>
                  </a:lnTo>
                  <a:lnTo>
                    <a:pt x="254254" y="160147"/>
                  </a:lnTo>
                  <a:lnTo>
                    <a:pt x="254977" y="160172"/>
                  </a:lnTo>
                  <a:lnTo>
                    <a:pt x="257022" y="160096"/>
                  </a:lnTo>
                  <a:lnTo>
                    <a:pt x="257924" y="159308"/>
                  </a:lnTo>
                  <a:lnTo>
                    <a:pt x="258051" y="156476"/>
                  </a:lnTo>
                  <a:lnTo>
                    <a:pt x="258051" y="154952"/>
                  </a:lnTo>
                  <a:close/>
                </a:path>
                <a:path w="329564" h="329565">
                  <a:moveTo>
                    <a:pt x="266954" y="306184"/>
                  </a:moveTo>
                  <a:lnTo>
                    <a:pt x="266814" y="303377"/>
                  </a:lnTo>
                  <a:lnTo>
                    <a:pt x="265938" y="302552"/>
                  </a:lnTo>
                  <a:lnTo>
                    <a:pt x="263207" y="302463"/>
                  </a:lnTo>
                  <a:lnTo>
                    <a:pt x="261721" y="302463"/>
                  </a:lnTo>
                  <a:lnTo>
                    <a:pt x="258914" y="302539"/>
                  </a:lnTo>
                  <a:lnTo>
                    <a:pt x="258064" y="303390"/>
                  </a:lnTo>
                  <a:lnTo>
                    <a:pt x="257987" y="306171"/>
                  </a:lnTo>
                  <a:lnTo>
                    <a:pt x="257987" y="307657"/>
                  </a:lnTo>
                  <a:lnTo>
                    <a:pt x="258064" y="310527"/>
                  </a:lnTo>
                  <a:lnTo>
                    <a:pt x="258902" y="311327"/>
                  </a:lnTo>
                  <a:lnTo>
                    <a:pt x="261035" y="311404"/>
                  </a:lnTo>
                  <a:lnTo>
                    <a:pt x="262483" y="311378"/>
                  </a:lnTo>
                  <a:lnTo>
                    <a:pt x="263207" y="311378"/>
                  </a:lnTo>
                  <a:lnTo>
                    <a:pt x="263918" y="311404"/>
                  </a:lnTo>
                  <a:lnTo>
                    <a:pt x="265899" y="311327"/>
                  </a:lnTo>
                  <a:lnTo>
                    <a:pt x="266801" y="310553"/>
                  </a:lnTo>
                  <a:lnTo>
                    <a:pt x="266954" y="307759"/>
                  </a:lnTo>
                  <a:lnTo>
                    <a:pt x="266954" y="306184"/>
                  </a:lnTo>
                  <a:close/>
                </a:path>
                <a:path w="329564" h="329565">
                  <a:moveTo>
                    <a:pt x="275844" y="270598"/>
                  </a:moveTo>
                  <a:lnTo>
                    <a:pt x="275729" y="267804"/>
                  </a:lnTo>
                  <a:lnTo>
                    <a:pt x="274853" y="266954"/>
                  </a:lnTo>
                  <a:lnTo>
                    <a:pt x="272059" y="266877"/>
                  </a:lnTo>
                  <a:lnTo>
                    <a:pt x="270573" y="266877"/>
                  </a:lnTo>
                  <a:lnTo>
                    <a:pt x="267779" y="266966"/>
                  </a:lnTo>
                  <a:lnTo>
                    <a:pt x="266954" y="267830"/>
                  </a:lnTo>
                  <a:lnTo>
                    <a:pt x="266890" y="270637"/>
                  </a:lnTo>
                  <a:lnTo>
                    <a:pt x="266890" y="272122"/>
                  </a:lnTo>
                  <a:lnTo>
                    <a:pt x="266954" y="274916"/>
                  </a:lnTo>
                  <a:lnTo>
                    <a:pt x="267804" y="275729"/>
                  </a:lnTo>
                  <a:lnTo>
                    <a:pt x="269824" y="275818"/>
                  </a:lnTo>
                  <a:lnTo>
                    <a:pt x="270497" y="275793"/>
                  </a:lnTo>
                  <a:lnTo>
                    <a:pt x="271183" y="275793"/>
                  </a:lnTo>
                  <a:lnTo>
                    <a:pt x="271945" y="275793"/>
                  </a:lnTo>
                  <a:lnTo>
                    <a:pt x="272707" y="275818"/>
                  </a:lnTo>
                  <a:lnTo>
                    <a:pt x="274840" y="275755"/>
                  </a:lnTo>
                  <a:lnTo>
                    <a:pt x="275729" y="274929"/>
                  </a:lnTo>
                  <a:lnTo>
                    <a:pt x="275844" y="272084"/>
                  </a:lnTo>
                  <a:lnTo>
                    <a:pt x="275844" y="270598"/>
                  </a:lnTo>
                  <a:close/>
                </a:path>
                <a:path w="329564" h="329565">
                  <a:moveTo>
                    <a:pt x="275844" y="235000"/>
                  </a:moveTo>
                  <a:lnTo>
                    <a:pt x="275717" y="232194"/>
                  </a:lnTo>
                  <a:lnTo>
                    <a:pt x="274815" y="231381"/>
                  </a:lnTo>
                  <a:lnTo>
                    <a:pt x="272084" y="231292"/>
                  </a:lnTo>
                  <a:lnTo>
                    <a:pt x="270598" y="231292"/>
                  </a:lnTo>
                  <a:lnTo>
                    <a:pt x="267804" y="231381"/>
                  </a:lnTo>
                  <a:lnTo>
                    <a:pt x="266979" y="232232"/>
                  </a:lnTo>
                  <a:lnTo>
                    <a:pt x="266890" y="234264"/>
                  </a:lnTo>
                  <a:lnTo>
                    <a:pt x="266915" y="234988"/>
                  </a:lnTo>
                  <a:lnTo>
                    <a:pt x="266915" y="235712"/>
                  </a:lnTo>
                  <a:lnTo>
                    <a:pt x="266915" y="236474"/>
                  </a:lnTo>
                  <a:lnTo>
                    <a:pt x="266890" y="237236"/>
                  </a:lnTo>
                  <a:lnTo>
                    <a:pt x="266979" y="239318"/>
                  </a:lnTo>
                  <a:lnTo>
                    <a:pt x="267792" y="240169"/>
                  </a:lnTo>
                  <a:lnTo>
                    <a:pt x="270586" y="240245"/>
                  </a:lnTo>
                  <a:lnTo>
                    <a:pt x="272072" y="240245"/>
                  </a:lnTo>
                  <a:lnTo>
                    <a:pt x="274815" y="240169"/>
                  </a:lnTo>
                  <a:lnTo>
                    <a:pt x="275704" y="239369"/>
                  </a:lnTo>
                  <a:lnTo>
                    <a:pt x="275844" y="236562"/>
                  </a:lnTo>
                  <a:lnTo>
                    <a:pt x="275844" y="235000"/>
                  </a:lnTo>
                  <a:close/>
                </a:path>
                <a:path w="329564" h="329565">
                  <a:moveTo>
                    <a:pt x="284746" y="119367"/>
                  </a:moveTo>
                  <a:lnTo>
                    <a:pt x="284619" y="116547"/>
                  </a:lnTo>
                  <a:lnTo>
                    <a:pt x="283730" y="115722"/>
                  </a:lnTo>
                  <a:lnTo>
                    <a:pt x="280962" y="115646"/>
                  </a:lnTo>
                  <a:lnTo>
                    <a:pt x="279527" y="115646"/>
                  </a:lnTo>
                  <a:lnTo>
                    <a:pt x="276682" y="115722"/>
                  </a:lnTo>
                  <a:lnTo>
                    <a:pt x="275844" y="116573"/>
                  </a:lnTo>
                  <a:lnTo>
                    <a:pt x="275780" y="119392"/>
                  </a:lnTo>
                  <a:lnTo>
                    <a:pt x="275780" y="120840"/>
                  </a:lnTo>
                  <a:lnTo>
                    <a:pt x="275844" y="123672"/>
                  </a:lnTo>
                  <a:lnTo>
                    <a:pt x="276682" y="124510"/>
                  </a:lnTo>
                  <a:lnTo>
                    <a:pt x="278790" y="124587"/>
                  </a:lnTo>
                  <a:lnTo>
                    <a:pt x="279501" y="124561"/>
                  </a:lnTo>
                  <a:lnTo>
                    <a:pt x="280225" y="124561"/>
                  </a:lnTo>
                  <a:lnTo>
                    <a:pt x="280949" y="124561"/>
                  </a:lnTo>
                  <a:lnTo>
                    <a:pt x="281673" y="124587"/>
                  </a:lnTo>
                  <a:lnTo>
                    <a:pt x="283718" y="124510"/>
                  </a:lnTo>
                  <a:lnTo>
                    <a:pt x="284607" y="123723"/>
                  </a:lnTo>
                  <a:lnTo>
                    <a:pt x="284746" y="120904"/>
                  </a:lnTo>
                  <a:lnTo>
                    <a:pt x="284746" y="119367"/>
                  </a:lnTo>
                  <a:close/>
                </a:path>
                <a:path w="329564" h="329565">
                  <a:moveTo>
                    <a:pt x="293636" y="110477"/>
                  </a:moveTo>
                  <a:lnTo>
                    <a:pt x="293522" y="107683"/>
                  </a:lnTo>
                  <a:lnTo>
                    <a:pt x="292646" y="106832"/>
                  </a:lnTo>
                  <a:lnTo>
                    <a:pt x="289864" y="106756"/>
                  </a:lnTo>
                  <a:lnTo>
                    <a:pt x="288378" y="106743"/>
                  </a:lnTo>
                  <a:lnTo>
                    <a:pt x="285584" y="106832"/>
                  </a:lnTo>
                  <a:lnTo>
                    <a:pt x="284759" y="107696"/>
                  </a:lnTo>
                  <a:lnTo>
                    <a:pt x="284683" y="109740"/>
                  </a:lnTo>
                  <a:lnTo>
                    <a:pt x="284708" y="110464"/>
                  </a:lnTo>
                  <a:lnTo>
                    <a:pt x="284708" y="111175"/>
                  </a:lnTo>
                  <a:lnTo>
                    <a:pt x="284683" y="112623"/>
                  </a:lnTo>
                  <a:lnTo>
                    <a:pt x="284746" y="114820"/>
                  </a:lnTo>
                  <a:lnTo>
                    <a:pt x="285572" y="115633"/>
                  </a:lnTo>
                  <a:lnTo>
                    <a:pt x="288442" y="115697"/>
                  </a:lnTo>
                  <a:lnTo>
                    <a:pt x="289839" y="115697"/>
                  </a:lnTo>
                  <a:lnTo>
                    <a:pt x="292633" y="115633"/>
                  </a:lnTo>
                  <a:lnTo>
                    <a:pt x="293522" y="114808"/>
                  </a:lnTo>
                  <a:lnTo>
                    <a:pt x="293636" y="111963"/>
                  </a:lnTo>
                  <a:lnTo>
                    <a:pt x="293636" y="110477"/>
                  </a:lnTo>
                  <a:close/>
                </a:path>
                <a:path w="329564" h="329565">
                  <a:moveTo>
                    <a:pt x="311429" y="33362"/>
                  </a:moveTo>
                  <a:lnTo>
                    <a:pt x="311340" y="20650"/>
                  </a:lnTo>
                  <a:lnTo>
                    <a:pt x="308495" y="17843"/>
                  </a:lnTo>
                  <a:lnTo>
                    <a:pt x="300164" y="17805"/>
                  </a:lnTo>
                  <a:lnTo>
                    <a:pt x="295884" y="17856"/>
                  </a:lnTo>
                  <a:lnTo>
                    <a:pt x="287528" y="17767"/>
                  </a:lnTo>
                  <a:lnTo>
                    <a:pt x="284568" y="21043"/>
                  </a:lnTo>
                  <a:lnTo>
                    <a:pt x="284759" y="26873"/>
                  </a:lnTo>
                  <a:lnTo>
                    <a:pt x="284708" y="29032"/>
                  </a:lnTo>
                  <a:lnTo>
                    <a:pt x="284708" y="31203"/>
                  </a:lnTo>
                  <a:lnTo>
                    <a:pt x="284746" y="35521"/>
                  </a:lnTo>
                  <a:lnTo>
                    <a:pt x="284594" y="41389"/>
                  </a:lnTo>
                  <a:lnTo>
                    <a:pt x="287629" y="44551"/>
                  </a:lnTo>
                  <a:lnTo>
                    <a:pt x="295871" y="44462"/>
                  </a:lnTo>
                  <a:lnTo>
                    <a:pt x="300189" y="44526"/>
                  </a:lnTo>
                  <a:lnTo>
                    <a:pt x="308495" y="44475"/>
                  </a:lnTo>
                  <a:lnTo>
                    <a:pt x="311327" y="41668"/>
                  </a:lnTo>
                  <a:lnTo>
                    <a:pt x="311429" y="33362"/>
                  </a:lnTo>
                  <a:close/>
                </a:path>
                <a:path w="329564" h="329565">
                  <a:moveTo>
                    <a:pt x="329222" y="74866"/>
                  </a:moveTo>
                  <a:lnTo>
                    <a:pt x="329095" y="72059"/>
                  </a:lnTo>
                  <a:lnTo>
                    <a:pt x="328193" y="71247"/>
                  </a:lnTo>
                  <a:lnTo>
                    <a:pt x="325462" y="71170"/>
                  </a:lnTo>
                  <a:lnTo>
                    <a:pt x="323977" y="71170"/>
                  </a:lnTo>
                  <a:lnTo>
                    <a:pt x="321183" y="71247"/>
                  </a:lnTo>
                  <a:lnTo>
                    <a:pt x="320357" y="72097"/>
                  </a:lnTo>
                  <a:lnTo>
                    <a:pt x="320268" y="74142"/>
                  </a:lnTo>
                  <a:lnTo>
                    <a:pt x="320294" y="74853"/>
                  </a:lnTo>
                  <a:lnTo>
                    <a:pt x="320294" y="75577"/>
                  </a:lnTo>
                  <a:lnTo>
                    <a:pt x="320294" y="76339"/>
                  </a:lnTo>
                  <a:lnTo>
                    <a:pt x="320268" y="77101"/>
                  </a:lnTo>
                  <a:lnTo>
                    <a:pt x="320344" y="79184"/>
                  </a:lnTo>
                  <a:lnTo>
                    <a:pt x="321170" y="80035"/>
                  </a:lnTo>
                  <a:lnTo>
                    <a:pt x="323964" y="80111"/>
                  </a:lnTo>
                  <a:lnTo>
                    <a:pt x="325450" y="80111"/>
                  </a:lnTo>
                  <a:lnTo>
                    <a:pt x="328193" y="80048"/>
                  </a:lnTo>
                  <a:lnTo>
                    <a:pt x="329082" y="79248"/>
                  </a:lnTo>
                  <a:lnTo>
                    <a:pt x="329222" y="76428"/>
                  </a:lnTo>
                  <a:lnTo>
                    <a:pt x="329222" y="748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87944" y="334904"/>
              <a:ext cx="76945" cy="7694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093433" y="340153"/>
              <a:ext cx="66040" cy="66675"/>
            </a:xfrm>
            <a:custGeom>
              <a:avLst/>
              <a:gdLst/>
              <a:ahLst/>
              <a:cxnLst/>
              <a:rect l="l" t="t" r="r" b="b"/>
              <a:pathLst>
                <a:path w="66039" h="66675">
                  <a:moveTo>
                    <a:pt x="25861" y="2717"/>
                  </a:moveTo>
                  <a:lnTo>
                    <a:pt x="19898" y="2717"/>
                  </a:lnTo>
                  <a:lnTo>
                    <a:pt x="9488" y="9738"/>
                  </a:lnTo>
                  <a:lnTo>
                    <a:pt x="2368" y="20303"/>
                  </a:lnTo>
                  <a:lnTo>
                    <a:pt x="0" y="32040"/>
                  </a:lnTo>
                  <a:lnTo>
                    <a:pt x="58" y="34721"/>
                  </a:lnTo>
                  <a:lnTo>
                    <a:pt x="2371" y="46170"/>
                  </a:lnTo>
                  <a:lnTo>
                    <a:pt x="9496" y="56725"/>
                  </a:lnTo>
                  <a:lnTo>
                    <a:pt x="20061" y="63840"/>
                  </a:lnTo>
                  <a:lnTo>
                    <a:pt x="32994" y="66448"/>
                  </a:lnTo>
                  <a:lnTo>
                    <a:pt x="45924" y="63840"/>
                  </a:lnTo>
                  <a:lnTo>
                    <a:pt x="36681" y="63840"/>
                  </a:lnTo>
                  <a:lnTo>
                    <a:pt x="25725" y="63515"/>
                  </a:lnTo>
                  <a:lnTo>
                    <a:pt x="29365" y="63515"/>
                  </a:lnTo>
                  <a:lnTo>
                    <a:pt x="29365" y="63064"/>
                  </a:lnTo>
                  <a:lnTo>
                    <a:pt x="26625" y="63064"/>
                  </a:lnTo>
                  <a:lnTo>
                    <a:pt x="17034" y="59232"/>
                  </a:lnTo>
                  <a:lnTo>
                    <a:pt x="9379" y="52554"/>
                  </a:lnTo>
                  <a:lnTo>
                    <a:pt x="4311" y="43675"/>
                  </a:lnTo>
                  <a:lnTo>
                    <a:pt x="2908" y="35690"/>
                  </a:lnTo>
                  <a:lnTo>
                    <a:pt x="2804" y="35100"/>
                  </a:lnTo>
                  <a:lnTo>
                    <a:pt x="2738" y="34721"/>
                  </a:lnTo>
                  <a:lnTo>
                    <a:pt x="2643" y="34185"/>
                  </a:lnTo>
                  <a:lnTo>
                    <a:pt x="2531" y="33544"/>
                  </a:lnTo>
                  <a:lnTo>
                    <a:pt x="2477" y="24818"/>
                  </a:lnTo>
                  <a:lnTo>
                    <a:pt x="5882" y="17200"/>
                  </a:lnTo>
                  <a:lnTo>
                    <a:pt x="11386" y="11678"/>
                  </a:lnTo>
                  <a:lnTo>
                    <a:pt x="14108" y="11678"/>
                  </a:lnTo>
                  <a:lnTo>
                    <a:pt x="14108" y="9259"/>
                  </a:lnTo>
                  <a:lnTo>
                    <a:pt x="19303" y="5162"/>
                  </a:lnTo>
                  <a:lnTo>
                    <a:pt x="25861" y="2717"/>
                  </a:lnTo>
                  <a:close/>
                </a:path>
                <a:path w="66039" h="66675">
                  <a:moveTo>
                    <a:pt x="49476" y="5007"/>
                  </a:moveTo>
                  <a:lnTo>
                    <a:pt x="44604" y="5007"/>
                  </a:lnTo>
                  <a:lnTo>
                    <a:pt x="52232" y="9556"/>
                  </a:lnTo>
                  <a:lnTo>
                    <a:pt x="58204" y="16060"/>
                  </a:lnTo>
                  <a:lnTo>
                    <a:pt x="62097" y="24095"/>
                  </a:lnTo>
                  <a:lnTo>
                    <a:pt x="63079" y="30546"/>
                  </a:lnTo>
                  <a:lnTo>
                    <a:pt x="62994" y="35690"/>
                  </a:lnTo>
                  <a:lnTo>
                    <a:pt x="61094" y="45112"/>
                  </a:lnTo>
                  <a:lnTo>
                    <a:pt x="54561" y="54804"/>
                  </a:lnTo>
                  <a:lnTo>
                    <a:pt x="44868" y="61336"/>
                  </a:lnTo>
                  <a:lnTo>
                    <a:pt x="32451" y="63840"/>
                  </a:lnTo>
                  <a:lnTo>
                    <a:pt x="45925" y="63840"/>
                  </a:lnTo>
                  <a:lnTo>
                    <a:pt x="56481" y="56725"/>
                  </a:lnTo>
                  <a:lnTo>
                    <a:pt x="63597" y="46170"/>
                  </a:lnTo>
                  <a:lnTo>
                    <a:pt x="65712" y="35690"/>
                  </a:lnTo>
                  <a:lnTo>
                    <a:pt x="65831" y="35100"/>
                  </a:lnTo>
                  <a:lnTo>
                    <a:pt x="65908" y="34721"/>
                  </a:lnTo>
                  <a:lnTo>
                    <a:pt x="65965" y="32040"/>
                  </a:lnTo>
                  <a:lnTo>
                    <a:pt x="63599" y="20303"/>
                  </a:lnTo>
                  <a:lnTo>
                    <a:pt x="56484" y="9738"/>
                  </a:lnTo>
                  <a:lnTo>
                    <a:pt x="49476" y="5007"/>
                  </a:lnTo>
                  <a:close/>
                </a:path>
                <a:path w="66039" h="66675">
                  <a:moveTo>
                    <a:pt x="35154" y="25430"/>
                  </a:moveTo>
                  <a:lnTo>
                    <a:pt x="26625" y="25430"/>
                  </a:lnTo>
                  <a:lnTo>
                    <a:pt x="26625" y="63064"/>
                  </a:lnTo>
                  <a:lnTo>
                    <a:pt x="29365" y="63064"/>
                  </a:lnTo>
                  <a:lnTo>
                    <a:pt x="29365" y="41018"/>
                  </a:lnTo>
                  <a:lnTo>
                    <a:pt x="35435" y="41018"/>
                  </a:lnTo>
                  <a:lnTo>
                    <a:pt x="36767" y="40640"/>
                  </a:lnTo>
                  <a:lnTo>
                    <a:pt x="38685" y="39121"/>
                  </a:lnTo>
                  <a:lnTo>
                    <a:pt x="38805" y="38851"/>
                  </a:lnTo>
                  <a:lnTo>
                    <a:pt x="29365" y="38851"/>
                  </a:lnTo>
                  <a:lnTo>
                    <a:pt x="29365" y="34185"/>
                  </a:lnTo>
                  <a:lnTo>
                    <a:pt x="38339" y="34185"/>
                  </a:lnTo>
                  <a:lnTo>
                    <a:pt x="37727" y="33544"/>
                  </a:lnTo>
                  <a:lnTo>
                    <a:pt x="37176" y="33238"/>
                  </a:lnTo>
                  <a:lnTo>
                    <a:pt x="36259" y="32973"/>
                  </a:lnTo>
                  <a:lnTo>
                    <a:pt x="36928" y="32724"/>
                  </a:lnTo>
                  <a:lnTo>
                    <a:pt x="37479" y="32357"/>
                  </a:lnTo>
                  <a:lnTo>
                    <a:pt x="37752" y="32040"/>
                  </a:lnTo>
                  <a:lnTo>
                    <a:pt x="29368" y="32040"/>
                  </a:lnTo>
                  <a:lnTo>
                    <a:pt x="29368" y="27763"/>
                  </a:lnTo>
                  <a:lnTo>
                    <a:pt x="38538" y="27763"/>
                  </a:lnTo>
                  <a:lnTo>
                    <a:pt x="38286" y="27216"/>
                  </a:lnTo>
                  <a:lnTo>
                    <a:pt x="36457" y="25787"/>
                  </a:lnTo>
                  <a:lnTo>
                    <a:pt x="35154" y="25430"/>
                  </a:lnTo>
                  <a:close/>
                </a:path>
                <a:path w="66039" h="66675">
                  <a:moveTo>
                    <a:pt x="14108" y="11678"/>
                  </a:moveTo>
                  <a:lnTo>
                    <a:pt x="11386" y="11678"/>
                  </a:lnTo>
                  <a:lnTo>
                    <a:pt x="11386" y="41018"/>
                  </a:lnTo>
                  <a:lnTo>
                    <a:pt x="20351" y="41018"/>
                  </a:lnTo>
                  <a:lnTo>
                    <a:pt x="21651" y="40640"/>
                  </a:lnTo>
                  <a:lnTo>
                    <a:pt x="23535" y="39121"/>
                  </a:lnTo>
                  <a:lnTo>
                    <a:pt x="23692" y="38851"/>
                  </a:lnTo>
                  <a:lnTo>
                    <a:pt x="14108" y="38851"/>
                  </a:lnTo>
                  <a:lnTo>
                    <a:pt x="14108" y="34185"/>
                  </a:lnTo>
                  <a:lnTo>
                    <a:pt x="23744" y="34185"/>
                  </a:lnTo>
                  <a:lnTo>
                    <a:pt x="23601" y="33850"/>
                  </a:lnTo>
                  <a:lnTo>
                    <a:pt x="21718" y="32357"/>
                  </a:lnTo>
                  <a:lnTo>
                    <a:pt x="20660" y="32040"/>
                  </a:lnTo>
                  <a:lnTo>
                    <a:pt x="14108" y="32040"/>
                  </a:lnTo>
                  <a:lnTo>
                    <a:pt x="14108" y="27763"/>
                  </a:lnTo>
                  <a:lnTo>
                    <a:pt x="22510" y="27763"/>
                  </a:lnTo>
                  <a:lnTo>
                    <a:pt x="22510" y="25430"/>
                  </a:lnTo>
                  <a:lnTo>
                    <a:pt x="14108" y="25430"/>
                  </a:lnTo>
                  <a:lnTo>
                    <a:pt x="14108" y="11678"/>
                  </a:lnTo>
                  <a:close/>
                </a:path>
                <a:path w="66039" h="66675">
                  <a:moveTo>
                    <a:pt x="46084" y="2717"/>
                  </a:moveTo>
                  <a:lnTo>
                    <a:pt x="36090" y="2717"/>
                  </a:lnTo>
                  <a:lnTo>
                    <a:pt x="39074" y="3178"/>
                  </a:lnTo>
                  <a:lnTo>
                    <a:pt x="41885" y="4036"/>
                  </a:lnTo>
                  <a:lnTo>
                    <a:pt x="41885" y="41018"/>
                  </a:lnTo>
                  <a:lnTo>
                    <a:pt x="50850" y="41018"/>
                  </a:lnTo>
                  <a:lnTo>
                    <a:pt x="52147" y="40640"/>
                  </a:lnTo>
                  <a:lnTo>
                    <a:pt x="54032" y="39121"/>
                  </a:lnTo>
                  <a:lnTo>
                    <a:pt x="54189" y="38851"/>
                  </a:lnTo>
                  <a:lnTo>
                    <a:pt x="44604" y="38851"/>
                  </a:lnTo>
                  <a:lnTo>
                    <a:pt x="44604" y="34185"/>
                  </a:lnTo>
                  <a:lnTo>
                    <a:pt x="54241" y="34185"/>
                  </a:lnTo>
                  <a:lnTo>
                    <a:pt x="54097" y="33850"/>
                  </a:lnTo>
                  <a:lnTo>
                    <a:pt x="52214" y="32357"/>
                  </a:lnTo>
                  <a:lnTo>
                    <a:pt x="51158" y="32040"/>
                  </a:lnTo>
                  <a:lnTo>
                    <a:pt x="44604" y="32040"/>
                  </a:lnTo>
                  <a:lnTo>
                    <a:pt x="44604" y="27763"/>
                  </a:lnTo>
                  <a:lnTo>
                    <a:pt x="53006" y="27763"/>
                  </a:lnTo>
                  <a:lnTo>
                    <a:pt x="53006" y="25430"/>
                  </a:lnTo>
                  <a:lnTo>
                    <a:pt x="44604" y="25430"/>
                  </a:lnTo>
                  <a:lnTo>
                    <a:pt x="44604" y="5007"/>
                  </a:lnTo>
                  <a:lnTo>
                    <a:pt x="49476" y="5007"/>
                  </a:lnTo>
                  <a:lnTo>
                    <a:pt x="46084" y="2717"/>
                  </a:lnTo>
                  <a:close/>
                </a:path>
                <a:path w="66039" h="66675">
                  <a:moveTo>
                    <a:pt x="23744" y="34185"/>
                  </a:moveTo>
                  <a:lnTo>
                    <a:pt x="19530" y="34185"/>
                  </a:lnTo>
                  <a:lnTo>
                    <a:pt x="20165" y="34366"/>
                  </a:lnTo>
                  <a:lnTo>
                    <a:pt x="21095" y="35100"/>
                  </a:lnTo>
                  <a:lnTo>
                    <a:pt x="21340" y="35690"/>
                  </a:lnTo>
                  <a:lnTo>
                    <a:pt x="21300" y="37357"/>
                  </a:lnTo>
                  <a:lnTo>
                    <a:pt x="21014" y="38049"/>
                  </a:lnTo>
                  <a:lnTo>
                    <a:pt x="20852" y="38049"/>
                  </a:lnTo>
                  <a:lnTo>
                    <a:pt x="19983" y="38671"/>
                  </a:lnTo>
                  <a:lnTo>
                    <a:pt x="19271" y="38851"/>
                  </a:lnTo>
                  <a:lnTo>
                    <a:pt x="23692" y="38851"/>
                  </a:lnTo>
                  <a:lnTo>
                    <a:pt x="24033" y="38049"/>
                  </a:lnTo>
                  <a:lnTo>
                    <a:pt x="23972" y="34721"/>
                  </a:lnTo>
                  <a:lnTo>
                    <a:pt x="23820" y="34366"/>
                  </a:lnTo>
                  <a:lnTo>
                    <a:pt x="23744" y="34185"/>
                  </a:lnTo>
                  <a:close/>
                </a:path>
                <a:path w="66039" h="66675">
                  <a:moveTo>
                    <a:pt x="38339" y="34185"/>
                  </a:moveTo>
                  <a:lnTo>
                    <a:pt x="34351" y="34185"/>
                  </a:lnTo>
                  <a:lnTo>
                    <a:pt x="35096" y="34366"/>
                  </a:lnTo>
                  <a:lnTo>
                    <a:pt x="36160" y="35100"/>
                  </a:lnTo>
                  <a:lnTo>
                    <a:pt x="36420" y="35690"/>
                  </a:lnTo>
                  <a:lnTo>
                    <a:pt x="36420" y="37357"/>
                  </a:lnTo>
                  <a:lnTo>
                    <a:pt x="36011" y="38049"/>
                  </a:lnTo>
                  <a:lnTo>
                    <a:pt x="35096" y="38671"/>
                  </a:lnTo>
                  <a:lnTo>
                    <a:pt x="34351" y="38851"/>
                  </a:lnTo>
                  <a:lnTo>
                    <a:pt x="38805" y="38851"/>
                  </a:lnTo>
                  <a:lnTo>
                    <a:pt x="39163" y="38049"/>
                  </a:lnTo>
                  <a:lnTo>
                    <a:pt x="39163" y="35690"/>
                  </a:lnTo>
                  <a:lnTo>
                    <a:pt x="38988" y="35100"/>
                  </a:lnTo>
                  <a:lnTo>
                    <a:pt x="38851" y="34721"/>
                  </a:lnTo>
                  <a:lnTo>
                    <a:pt x="38339" y="34185"/>
                  </a:lnTo>
                  <a:close/>
                </a:path>
                <a:path w="66039" h="66675">
                  <a:moveTo>
                    <a:pt x="54241" y="34185"/>
                  </a:moveTo>
                  <a:lnTo>
                    <a:pt x="50027" y="34185"/>
                  </a:lnTo>
                  <a:lnTo>
                    <a:pt x="50661" y="34366"/>
                  </a:lnTo>
                  <a:lnTo>
                    <a:pt x="51592" y="35100"/>
                  </a:lnTo>
                  <a:lnTo>
                    <a:pt x="51835" y="35690"/>
                  </a:lnTo>
                  <a:lnTo>
                    <a:pt x="51796" y="37357"/>
                  </a:lnTo>
                  <a:lnTo>
                    <a:pt x="51511" y="38049"/>
                  </a:lnTo>
                  <a:lnTo>
                    <a:pt x="51348" y="38049"/>
                  </a:lnTo>
                  <a:lnTo>
                    <a:pt x="50479" y="38671"/>
                  </a:lnTo>
                  <a:lnTo>
                    <a:pt x="49768" y="38851"/>
                  </a:lnTo>
                  <a:lnTo>
                    <a:pt x="54189" y="38851"/>
                  </a:lnTo>
                  <a:lnTo>
                    <a:pt x="54532" y="38049"/>
                  </a:lnTo>
                  <a:lnTo>
                    <a:pt x="54470" y="34721"/>
                  </a:lnTo>
                  <a:lnTo>
                    <a:pt x="54318" y="34366"/>
                  </a:lnTo>
                  <a:lnTo>
                    <a:pt x="54241" y="34185"/>
                  </a:lnTo>
                  <a:close/>
                </a:path>
                <a:path w="66039" h="66675">
                  <a:moveTo>
                    <a:pt x="38538" y="27763"/>
                  </a:moveTo>
                  <a:lnTo>
                    <a:pt x="34744" y="27763"/>
                  </a:lnTo>
                  <a:lnTo>
                    <a:pt x="35733" y="28515"/>
                  </a:lnTo>
                  <a:lnTo>
                    <a:pt x="35978" y="29070"/>
                  </a:lnTo>
                  <a:lnTo>
                    <a:pt x="35978" y="30546"/>
                  </a:lnTo>
                  <a:lnTo>
                    <a:pt x="35583" y="31215"/>
                  </a:lnTo>
                  <a:lnTo>
                    <a:pt x="34496" y="32040"/>
                  </a:lnTo>
                  <a:lnTo>
                    <a:pt x="37752" y="32040"/>
                  </a:lnTo>
                  <a:lnTo>
                    <a:pt x="38462" y="31215"/>
                  </a:lnTo>
                  <a:lnTo>
                    <a:pt x="38699" y="30546"/>
                  </a:lnTo>
                  <a:lnTo>
                    <a:pt x="38743" y="28206"/>
                  </a:lnTo>
                  <a:lnTo>
                    <a:pt x="38538" y="27763"/>
                  </a:lnTo>
                  <a:close/>
                </a:path>
                <a:path w="66039" h="66675">
                  <a:moveTo>
                    <a:pt x="32998" y="0"/>
                  </a:moveTo>
                  <a:lnTo>
                    <a:pt x="19528" y="2717"/>
                  </a:lnTo>
                  <a:lnTo>
                    <a:pt x="46447" y="2717"/>
                  </a:lnTo>
                  <a:lnTo>
                    <a:pt x="32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353801" y="311340"/>
            <a:ext cx="4838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latin typeface="Trebuchet MS"/>
                <a:cs typeface="Trebuchet MS"/>
              </a:rPr>
              <a:t>Видеоролик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Направления</a:t>
            </a:r>
            <a:r>
              <a:rPr spc="145" dirty="0"/>
              <a:t> </a:t>
            </a:r>
            <a:r>
              <a:rPr dirty="0"/>
              <a:t>Единой</a:t>
            </a:r>
            <a:r>
              <a:rPr spc="145" dirty="0"/>
              <a:t> </a:t>
            </a:r>
            <a:r>
              <a:rPr dirty="0"/>
              <a:t>модели</a:t>
            </a:r>
            <a:r>
              <a:rPr spc="150" dirty="0"/>
              <a:t> </a:t>
            </a:r>
            <a:r>
              <a:rPr spc="-10" dirty="0"/>
              <a:t>профориентации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1" y="182880"/>
            <a:ext cx="380998" cy="38099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61713" y="520570"/>
            <a:ext cx="3023235" cy="2035175"/>
            <a:chOff x="1061713" y="520570"/>
            <a:chExt cx="3023235" cy="2035175"/>
          </a:xfrm>
        </p:grpSpPr>
        <p:sp>
          <p:nvSpPr>
            <p:cNvPr id="5" name="object 5"/>
            <p:cNvSpPr/>
            <p:nvPr/>
          </p:nvSpPr>
          <p:spPr>
            <a:xfrm>
              <a:off x="2331741" y="649569"/>
              <a:ext cx="577215" cy="632460"/>
            </a:xfrm>
            <a:custGeom>
              <a:avLst/>
              <a:gdLst/>
              <a:ahLst/>
              <a:cxnLst/>
              <a:rect l="l" t="t" r="r" b="b"/>
              <a:pathLst>
                <a:path w="577214" h="632460">
                  <a:moveTo>
                    <a:pt x="312332" y="0"/>
                  </a:moveTo>
                  <a:lnTo>
                    <a:pt x="576623" y="0"/>
                  </a:lnTo>
                </a:path>
                <a:path w="577214" h="632460">
                  <a:moveTo>
                    <a:pt x="0" y="316152"/>
                  </a:moveTo>
                  <a:lnTo>
                    <a:pt x="576623" y="316152"/>
                  </a:lnTo>
                </a:path>
                <a:path w="577214" h="632460">
                  <a:moveTo>
                    <a:pt x="312332" y="632303"/>
                  </a:moveTo>
                  <a:lnTo>
                    <a:pt x="576623" y="632303"/>
                  </a:lnTo>
                </a:path>
              </a:pathLst>
            </a:custGeom>
            <a:ln w="18288">
              <a:solidFill>
                <a:srgbClr val="E6D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56981" y="1598025"/>
              <a:ext cx="1051560" cy="316230"/>
            </a:xfrm>
            <a:custGeom>
              <a:avLst/>
              <a:gdLst/>
              <a:ahLst/>
              <a:cxnLst/>
              <a:rect l="l" t="t" r="r" b="b"/>
              <a:pathLst>
                <a:path w="1051560" h="316230">
                  <a:moveTo>
                    <a:pt x="514" y="0"/>
                  </a:moveTo>
                  <a:lnTo>
                    <a:pt x="1051383" y="0"/>
                  </a:lnTo>
                </a:path>
                <a:path w="1051560" h="316230">
                  <a:moveTo>
                    <a:pt x="0" y="316151"/>
                  </a:moveTo>
                  <a:lnTo>
                    <a:pt x="1051383" y="316151"/>
                  </a:lnTo>
                </a:path>
              </a:pathLst>
            </a:custGeom>
            <a:ln w="18288">
              <a:solidFill>
                <a:srgbClr val="CEE2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0921" y="2230329"/>
              <a:ext cx="1837689" cy="316230"/>
            </a:xfrm>
            <a:custGeom>
              <a:avLst/>
              <a:gdLst/>
              <a:ahLst/>
              <a:cxnLst/>
              <a:rect l="l" t="t" r="r" b="b"/>
              <a:pathLst>
                <a:path w="1837689" h="316230">
                  <a:moveTo>
                    <a:pt x="0" y="0"/>
                  </a:moveTo>
                  <a:lnTo>
                    <a:pt x="1837443" y="0"/>
                  </a:lnTo>
                </a:path>
                <a:path w="1837689" h="316230">
                  <a:moveTo>
                    <a:pt x="0" y="316170"/>
                  </a:moveTo>
                  <a:lnTo>
                    <a:pt x="1837443" y="316170"/>
                  </a:lnTo>
                </a:path>
              </a:pathLst>
            </a:custGeom>
            <a:ln w="18288">
              <a:solidFill>
                <a:srgbClr val="B9F1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8364" y="520570"/>
              <a:ext cx="1176655" cy="258445"/>
            </a:xfrm>
            <a:custGeom>
              <a:avLst/>
              <a:gdLst/>
              <a:ahLst/>
              <a:cxnLst/>
              <a:rect l="l" t="t" r="r" b="b"/>
              <a:pathLst>
                <a:path w="1176654" h="258445">
                  <a:moveTo>
                    <a:pt x="1084657" y="0"/>
                  </a:moveTo>
                  <a:lnTo>
                    <a:pt x="91432" y="0"/>
                  </a:lnTo>
                  <a:lnTo>
                    <a:pt x="55929" y="7214"/>
                  </a:lnTo>
                  <a:lnTo>
                    <a:pt x="26856" y="26858"/>
                  </a:lnTo>
                  <a:lnTo>
                    <a:pt x="7213" y="55932"/>
                  </a:lnTo>
                  <a:lnTo>
                    <a:pt x="0" y="91436"/>
                  </a:lnTo>
                  <a:lnTo>
                    <a:pt x="0" y="166565"/>
                  </a:lnTo>
                  <a:lnTo>
                    <a:pt x="7213" y="202069"/>
                  </a:lnTo>
                  <a:lnTo>
                    <a:pt x="26856" y="231143"/>
                  </a:lnTo>
                  <a:lnTo>
                    <a:pt x="55929" y="250787"/>
                  </a:lnTo>
                  <a:lnTo>
                    <a:pt x="91432" y="258001"/>
                  </a:lnTo>
                  <a:lnTo>
                    <a:pt x="1084657" y="258001"/>
                  </a:lnTo>
                  <a:lnTo>
                    <a:pt x="1120160" y="250787"/>
                  </a:lnTo>
                  <a:lnTo>
                    <a:pt x="1149234" y="231143"/>
                  </a:lnTo>
                  <a:lnTo>
                    <a:pt x="1168879" y="202069"/>
                  </a:lnTo>
                  <a:lnTo>
                    <a:pt x="1176094" y="166565"/>
                  </a:lnTo>
                  <a:lnTo>
                    <a:pt x="1176094" y="91436"/>
                  </a:lnTo>
                  <a:lnTo>
                    <a:pt x="1168879" y="55932"/>
                  </a:lnTo>
                  <a:lnTo>
                    <a:pt x="1149234" y="26858"/>
                  </a:lnTo>
                  <a:lnTo>
                    <a:pt x="1120160" y="7214"/>
                  </a:lnTo>
                  <a:lnTo>
                    <a:pt x="1084657" y="0"/>
                  </a:lnTo>
                  <a:close/>
                </a:path>
              </a:pathLst>
            </a:custGeom>
            <a:solidFill>
              <a:srgbClr val="E6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84087" y="568269"/>
            <a:ext cx="1026160" cy="134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dirty="0">
                <a:latin typeface="Lucida Sans Unicode"/>
                <a:cs typeface="Lucida Sans Unicode"/>
              </a:rPr>
              <a:t>Урочная</a:t>
            </a:r>
            <a:r>
              <a:rPr sz="700" spc="65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деятельность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64205" y="557056"/>
            <a:ext cx="0" cy="440055"/>
          </a:xfrm>
          <a:custGeom>
            <a:avLst/>
            <a:gdLst/>
            <a:ahLst/>
            <a:cxnLst/>
            <a:rect l="l" t="t" r="r" b="b"/>
            <a:pathLst>
              <a:path h="440055">
                <a:moveTo>
                  <a:pt x="0" y="439433"/>
                </a:moveTo>
                <a:lnTo>
                  <a:pt x="0" y="0"/>
                </a:lnTo>
              </a:path>
            </a:pathLst>
          </a:custGeom>
          <a:ln w="18288">
            <a:solidFill>
              <a:srgbClr val="CB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84258" y="640362"/>
            <a:ext cx="5250815" cy="2035175"/>
            <a:chOff x="784258" y="640362"/>
            <a:chExt cx="5250815" cy="2035175"/>
          </a:xfrm>
        </p:grpSpPr>
        <p:sp>
          <p:nvSpPr>
            <p:cNvPr id="12" name="object 12"/>
            <p:cNvSpPr/>
            <p:nvPr/>
          </p:nvSpPr>
          <p:spPr>
            <a:xfrm>
              <a:off x="2908363" y="836726"/>
              <a:ext cx="3126740" cy="574675"/>
            </a:xfrm>
            <a:custGeom>
              <a:avLst/>
              <a:gdLst/>
              <a:ahLst/>
              <a:cxnLst/>
              <a:rect l="l" t="t" r="r" b="b"/>
              <a:pathLst>
                <a:path w="3126740" h="574675">
                  <a:moveTo>
                    <a:pt x="2907436" y="407581"/>
                  </a:moveTo>
                  <a:lnTo>
                    <a:pt x="2900222" y="372084"/>
                  </a:lnTo>
                  <a:lnTo>
                    <a:pt x="2880576" y="343014"/>
                  </a:lnTo>
                  <a:lnTo>
                    <a:pt x="2851505" y="323367"/>
                  </a:lnTo>
                  <a:lnTo>
                    <a:pt x="2816009" y="316153"/>
                  </a:lnTo>
                  <a:lnTo>
                    <a:pt x="91427" y="316153"/>
                  </a:lnTo>
                  <a:lnTo>
                    <a:pt x="55930" y="323367"/>
                  </a:lnTo>
                  <a:lnTo>
                    <a:pt x="26860" y="343014"/>
                  </a:lnTo>
                  <a:lnTo>
                    <a:pt x="7213" y="372084"/>
                  </a:lnTo>
                  <a:lnTo>
                    <a:pt x="0" y="407581"/>
                  </a:lnTo>
                  <a:lnTo>
                    <a:pt x="0" y="482714"/>
                  </a:lnTo>
                  <a:lnTo>
                    <a:pt x="7213" y="518223"/>
                  </a:lnTo>
                  <a:lnTo>
                    <a:pt x="26860" y="547293"/>
                  </a:lnTo>
                  <a:lnTo>
                    <a:pt x="55930" y="566940"/>
                  </a:lnTo>
                  <a:lnTo>
                    <a:pt x="91427" y="574154"/>
                  </a:lnTo>
                  <a:lnTo>
                    <a:pt x="2816009" y="574154"/>
                  </a:lnTo>
                  <a:lnTo>
                    <a:pt x="2851505" y="566940"/>
                  </a:lnTo>
                  <a:lnTo>
                    <a:pt x="2880576" y="547293"/>
                  </a:lnTo>
                  <a:lnTo>
                    <a:pt x="2900222" y="518223"/>
                  </a:lnTo>
                  <a:lnTo>
                    <a:pt x="2907436" y="482714"/>
                  </a:lnTo>
                  <a:lnTo>
                    <a:pt x="2907436" y="407581"/>
                  </a:lnTo>
                  <a:close/>
                </a:path>
                <a:path w="3126740" h="574675">
                  <a:moveTo>
                    <a:pt x="3126663" y="91440"/>
                  </a:moveTo>
                  <a:lnTo>
                    <a:pt x="3119450" y="55930"/>
                  </a:lnTo>
                  <a:lnTo>
                    <a:pt x="3099803" y="26860"/>
                  </a:lnTo>
                  <a:lnTo>
                    <a:pt x="3070733" y="7213"/>
                  </a:lnTo>
                  <a:lnTo>
                    <a:pt x="3035223" y="0"/>
                  </a:lnTo>
                  <a:lnTo>
                    <a:pt x="91414" y="0"/>
                  </a:lnTo>
                  <a:lnTo>
                    <a:pt x="55918" y="7213"/>
                  </a:lnTo>
                  <a:lnTo>
                    <a:pt x="26847" y="26860"/>
                  </a:lnTo>
                  <a:lnTo>
                    <a:pt x="7213" y="55930"/>
                  </a:lnTo>
                  <a:lnTo>
                    <a:pt x="0" y="91440"/>
                  </a:lnTo>
                  <a:lnTo>
                    <a:pt x="0" y="166560"/>
                  </a:lnTo>
                  <a:lnTo>
                    <a:pt x="7213" y="202069"/>
                  </a:lnTo>
                  <a:lnTo>
                    <a:pt x="26847" y="231140"/>
                  </a:lnTo>
                  <a:lnTo>
                    <a:pt x="55918" y="250786"/>
                  </a:lnTo>
                  <a:lnTo>
                    <a:pt x="91414" y="258000"/>
                  </a:lnTo>
                  <a:lnTo>
                    <a:pt x="3035223" y="258000"/>
                  </a:lnTo>
                  <a:lnTo>
                    <a:pt x="3070733" y="250786"/>
                  </a:lnTo>
                  <a:lnTo>
                    <a:pt x="3099803" y="231140"/>
                  </a:lnTo>
                  <a:lnTo>
                    <a:pt x="3119450" y="202069"/>
                  </a:lnTo>
                  <a:lnTo>
                    <a:pt x="3126663" y="166560"/>
                  </a:lnTo>
                  <a:lnTo>
                    <a:pt x="3126663" y="91440"/>
                  </a:lnTo>
                  <a:close/>
                </a:path>
              </a:pathLst>
            </a:custGeom>
            <a:solidFill>
              <a:srgbClr val="E6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8364" y="1785175"/>
              <a:ext cx="1528445" cy="258445"/>
            </a:xfrm>
            <a:custGeom>
              <a:avLst/>
              <a:gdLst/>
              <a:ahLst/>
              <a:cxnLst/>
              <a:rect l="l" t="t" r="r" b="b"/>
              <a:pathLst>
                <a:path w="1528445" h="258444">
                  <a:moveTo>
                    <a:pt x="1436971" y="0"/>
                  </a:moveTo>
                  <a:lnTo>
                    <a:pt x="91436" y="0"/>
                  </a:lnTo>
                  <a:lnTo>
                    <a:pt x="55930" y="7214"/>
                  </a:lnTo>
                  <a:lnTo>
                    <a:pt x="26857" y="26858"/>
                  </a:lnTo>
                  <a:lnTo>
                    <a:pt x="7214" y="55932"/>
                  </a:lnTo>
                  <a:lnTo>
                    <a:pt x="0" y="91436"/>
                  </a:lnTo>
                  <a:lnTo>
                    <a:pt x="0" y="166564"/>
                  </a:lnTo>
                  <a:lnTo>
                    <a:pt x="7214" y="202068"/>
                  </a:lnTo>
                  <a:lnTo>
                    <a:pt x="26857" y="231141"/>
                  </a:lnTo>
                  <a:lnTo>
                    <a:pt x="55930" y="250785"/>
                  </a:lnTo>
                  <a:lnTo>
                    <a:pt x="91436" y="258000"/>
                  </a:lnTo>
                  <a:lnTo>
                    <a:pt x="1436971" y="258000"/>
                  </a:lnTo>
                  <a:lnTo>
                    <a:pt x="1472477" y="250785"/>
                  </a:lnTo>
                  <a:lnTo>
                    <a:pt x="1501551" y="231141"/>
                  </a:lnTo>
                  <a:lnTo>
                    <a:pt x="1521194" y="202068"/>
                  </a:lnTo>
                  <a:lnTo>
                    <a:pt x="1528408" y="166564"/>
                  </a:lnTo>
                  <a:lnTo>
                    <a:pt x="1528408" y="91436"/>
                  </a:lnTo>
                  <a:lnTo>
                    <a:pt x="1521194" y="55932"/>
                  </a:lnTo>
                  <a:lnTo>
                    <a:pt x="1501551" y="26858"/>
                  </a:lnTo>
                  <a:lnTo>
                    <a:pt x="1472477" y="7214"/>
                  </a:lnTo>
                  <a:lnTo>
                    <a:pt x="1436971" y="0"/>
                  </a:lnTo>
                  <a:close/>
                </a:path>
              </a:pathLst>
            </a:custGeom>
            <a:solidFill>
              <a:srgbClr val="CEE2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8364" y="2417497"/>
              <a:ext cx="1523365" cy="258445"/>
            </a:xfrm>
            <a:custGeom>
              <a:avLst/>
              <a:gdLst/>
              <a:ahLst/>
              <a:cxnLst/>
              <a:rect l="l" t="t" r="r" b="b"/>
              <a:pathLst>
                <a:path w="1523364" h="258444">
                  <a:moveTo>
                    <a:pt x="1431518" y="0"/>
                  </a:moveTo>
                  <a:lnTo>
                    <a:pt x="91436" y="0"/>
                  </a:lnTo>
                  <a:lnTo>
                    <a:pt x="55933" y="7214"/>
                  </a:lnTo>
                  <a:lnTo>
                    <a:pt x="26860" y="26858"/>
                  </a:lnTo>
                  <a:lnTo>
                    <a:pt x="7215" y="55932"/>
                  </a:lnTo>
                  <a:lnTo>
                    <a:pt x="0" y="91436"/>
                  </a:lnTo>
                  <a:lnTo>
                    <a:pt x="0" y="166564"/>
                  </a:lnTo>
                  <a:lnTo>
                    <a:pt x="7215" y="202068"/>
                  </a:lnTo>
                  <a:lnTo>
                    <a:pt x="26860" y="231142"/>
                  </a:lnTo>
                  <a:lnTo>
                    <a:pt x="55933" y="250786"/>
                  </a:lnTo>
                  <a:lnTo>
                    <a:pt x="91436" y="258001"/>
                  </a:lnTo>
                  <a:lnTo>
                    <a:pt x="1431518" y="258001"/>
                  </a:lnTo>
                  <a:lnTo>
                    <a:pt x="1467023" y="250786"/>
                  </a:lnTo>
                  <a:lnTo>
                    <a:pt x="1496098" y="231142"/>
                  </a:lnTo>
                  <a:lnTo>
                    <a:pt x="1515743" y="202068"/>
                  </a:lnTo>
                  <a:lnTo>
                    <a:pt x="1522958" y="166564"/>
                  </a:lnTo>
                  <a:lnTo>
                    <a:pt x="1522958" y="91436"/>
                  </a:lnTo>
                  <a:lnTo>
                    <a:pt x="1515743" y="55932"/>
                  </a:lnTo>
                  <a:lnTo>
                    <a:pt x="1496098" y="26858"/>
                  </a:lnTo>
                  <a:lnTo>
                    <a:pt x="1467023" y="7214"/>
                  </a:lnTo>
                  <a:lnTo>
                    <a:pt x="1431518" y="0"/>
                  </a:lnTo>
                  <a:close/>
                </a:path>
              </a:pathLst>
            </a:custGeom>
            <a:solidFill>
              <a:srgbClr val="B9F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08364" y="1469026"/>
              <a:ext cx="1795780" cy="258445"/>
            </a:xfrm>
            <a:custGeom>
              <a:avLst/>
              <a:gdLst/>
              <a:ahLst/>
              <a:cxnLst/>
              <a:rect l="l" t="t" r="r" b="b"/>
              <a:pathLst>
                <a:path w="1795779" h="258444">
                  <a:moveTo>
                    <a:pt x="1703735" y="0"/>
                  </a:moveTo>
                  <a:lnTo>
                    <a:pt x="91436" y="0"/>
                  </a:lnTo>
                  <a:lnTo>
                    <a:pt x="55933" y="7214"/>
                  </a:lnTo>
                  <a:lnTo>
                    <a:pt x="26860" y="26858"/>
                  </a:lnTo>
                  <a:lnTo>
                    <a:pt x="7215" y="55932"/>
                  </a:lnTo>
                  <a:lnTo>
                    <a:pt x="0" y="91436"/>
                  </a:lnTo>
                  <a:lnTo>
                    <a:pt x="0" y="166564"/>
                  </a:lnTo>
                  <a:lnTo>
                    <a:pt x="7215" y="202068"/>
                  </a:lnTo>
                  <a:lnTo>
                    <a:pt x="26860" y="231142"/>
                  </a:lnTo>
                  <a:lnTo>
                    <a:pt x="55933" y="250786"/>
                  </a:lnTo>
                  <a:lnTo>
                    <a:pt x="91436" y="258001"/>
                  </a:lnTo>
                  <a:lnTo>
                    <a:pt x="1703735" y="258001"/>
                  </a:lnTo>
                  <a:lnTo>
                    <a:pt x="1739238" y="250786"/>
                  </a:lnTo>
                  <a:lnTo>
                    <a:pt x="1768313" y="231142"/>
                  </a:lnTo>
                  <a:lnTo>
                    <a:pt x="1787959" y="202068"/>
                  </a:lnTo>
                  <a:lnTo>
                    <a:pt x="1795175" y="166564"/>
                  </a:lnTo>
                  <a:lnTo>
                    <a:pt x="1795175" y="91436"/>
                  </a:lnTo>
                  <a:lnTo>
                    <a:pt x="1787959" y="55932"/>
                  </a:lnTo>
                  <a:lnTo>
                    <a:pt x="1768313" y="26858"/>
                  </a:lnTo>
                  <a:lnTo>
                    <a:pt x="1739238" y="7214"/>
                  </a:lnTo>
                  <a:lnTo>
                    <a:pt x="1703735" y="0"/>
                  </a:lnTo>
                  <a:close/>
                </a:path>
              </a:pathLst>
            </a:custGeom>
            <a:solidFill>
              <a:srgbClr val="CEE2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8364" y="2101326"/>
              <a:ext cx="2216150" cy="258445"/>
            </a:xfrm>
            <a:custGeom>
              <a:avLst/>
              <a:gdLst/>
              <a:ahLst/>
              <a:cxnLst/>
              <a:rect l="l" t="t" r="r" b="b"/>
              <a:pathLst>
                <a:path w="2216150" h="258444">
                  <a:moveTo>
                    <a:pt x="2124579" y="0"/>
                  </a:moveTo>
                  <a:lnTo>
                    <a:pt x="91428" y="0"/>
                  </a:lnTo>
                  <a:lnTo>
                    <a:pt x="55925" y="7214"/>
                  </a:lnTo>
                  <a:lnTo>
                    <a:pt x="26854" y="26859"/>
                  </a:lnTo>
                  <a:lnTo>
                    <a:pt x="7213" y="55933"/>
                  </a:lnTo>
                  <a:lnTo>
                    <a:pt x="0" y="91437"/>
                  </a:lnTo>
                  <a:lnTo>
                    <a:pt x="0" y="166565"/>
                  </a:lnTo>
                  <a:lnTo>
                    <a:pt x="7213" y="202069"/>
                  </a:lnTo>
                  <a:lnTo>
                    <a:pt x="26854" y="231143"/>
                  </a:lnTo>
                  <a:lnTo>
                    <a:pt x="55925" y="250787"/>
                  </a:lnTo>
                  <a:lnTo>
                    <a:pt x="91428" y="258001"/>
                  </a:lnTo>
                  <a:lnTo>
                    <a:pt x="2124579" y="258001"/>
                  </a:lnTo>
                  <a:lnTo>
                    <a:pt x="2160082" y="250787"/>
                  </a:lnTo>
                  <a:lnTo>
                    <a:pt x="2189154" y="231143"/>
                  </a:lnTo>
                  <a:lnTo>
                    <a:pt x="2208797" y="202069"/>
                  </a:lnTo>
                  <a:lnTo>
                    <a:pt x="2216011" y="166565"/>
                  </a:lnTo>
                  <a:lnTo>
                    <a:pt x="2216011" y="91437"/>
                  </a:lnTo>
                  <a:lnTo>
                    <a:pt x="2208797" y="55933"/>
                  </a:lnTo>
                  <a:lnTo>
                    <a:pt x="2189154" y="26859"/>
                  </a:lnTo>
                  <a:lnTo>
                    <a:pt x="2160082" y="7214"/>
                  </a:lnTo>
                  <a:lnTo>
                    <a:pt x="2124579" y="0"/>
                  </a:lnTo>
                  <a:close/>
                </a:path>
              </a:pathLst>
            </a:custGeom>
            <a:solidFill>
              <a:srgbClr val="B9F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44073" y="649569"/>
              <a:ext cx="0" cy="632460"/>
            </a:xfrm>
            <a:custGeom>
              <a:avLst/>
              <a:gdLst/>
              <a:ahLst/>
              <a:cxnLst/>
              <a:rect l="l" t="t" r="r" b="b"/>
              <a:pathLst>
                <a:path h="632460">
                  <a:moveTo>
                    <a:pt x="0" y="632303"/>
                  </a:moveTo>
                  <a:lnTo>
                    <a:pt x="0" y="0"/>
                  </a:lnTo>
                </a:path>
              </a:pathLst>
            </a:custGeom>
            <a:ln w="18288">
              <a:solidFill>
                <a:srgbClr val="E6D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70921" y="1281873"/>
              <a:ext cx="0" cy="1264920"/>
            </a:xfrm>
            <a:custGeom>
              <a:avLst/>
              <a:gdLst/>
              <a:ahLst/>
              <a:cxnLst/>
              <a:rect l="l" t="t" r="r" b="b"/>
              <a:pathLst>
                <a:path h="1264920">
                  <a:moveTo>
                    <a:pt x="0" y="1264626"/>
                  </a:moveTo>
                  <a:lnTo>
                    <a:pt x="0" y="0"/>
                  </a:lnTo>
                </a:path>
              </a:pathLst>
            </a:custGeom>
            <a:ln w="18288">
              <a:solidFill>
                <a:srgbClr val="B9F1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59095" y="965722"/>
              <a:ext cx="594360" cy="948055"/>
            </a:xfrm>
            <a:custGeom>
              <a:avLst/>
              <a:gdLst/>
              <a:ahLst/>
              <a:cxnLst/>
              <a:rect l="l" t="t" r="r" b="b"/>
              <a:pathLst>
                <a:path w="594360" h="948055">
                  <a:moveTo>
                    <a:pt x="0" y="316151"/>
                  </a:moveTo>
                  <a:lnTo>
                    <a:pt x="298400" y="316151"/>
                  </a:lnTo>
                </a:path>
                <a:path w="594360" h="948055">
                  <a:moveTo>
                    <a:pt x="298400" y="947936"/>
                  </a:moveTo>
                  <a:lnTo>
                    <a:pt x="298400" y="0"/>
                  </a:lnTo>
                </a:path>
                <a:path w="594360" h="948055">
                  <a:moveTo>
                    <a:pt x="298400" y="0"/>
                  </a:moveTo>
                  <a:lnTo>
                    <a:pt x="593761" y="0"/>
                  </a:lnTo>
                </a:path>
              </a:pathLst>
            </a:custGeom>
            <a:ln w="18288">
              <a:solidFill>
                <a:srgbClr val="CEE2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3465" y="1281873"/>
              <a:ext cx="565150" cy="316230"/>
            </a:xfrm>
            <a:custGeom>
              <a:avLst/>
              <a:gdLst/>
              <a:ahLst/>
              <a:cxnLst/>
              <a:rect l="l" t="t" r="r" b="b"/>
              <a:pathLst>
                <a:path w="565150" h="316230">
                  <a:moveTo>
                    <a:pt x="0" y="316162"/>
                  </a:moveTo>
                  <a:lnTo>
                    <a:pt x="277448" y="316162"/>
                  </a:lnTo>
                </a:path>
                <a:path w="565150" h="316230">
                  <a:moveTo>
                    <a:pt x="277455" y="0"/>
                  </a:moveTo>
                  <a:lnTo>
                    <a:pt x="564871" y="0"/>
                  </a:lnTo>
                </a:path>
              </a:pathLst>
            </a:custGeom>
            <a:ln w="18288">
              <a:solidFill>
                <a:srgbClr val="B9F1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35208" y="962942"/>
              <a:ext cx="258445" cy="638175"/>
            </a:xfrm>
            <a:custGeom>
              <a:avLst/>
              <a:gdLst/>
              <a:ahLst/>
              <a:cxnLst/>
              <a:rect l="l" t="t" r="r" b="b"/>
              <a:pathLst>
                <a:path w="258444" h="638175">
                  <a:moveTo>
                    <a:pt x="166564" y="0"/>
                  </a:moveTo>
                  <a:lnTo>
                    <a:pt x="91436" y="0"/>
                  </a:lnTo>
                  <a:lnTo>
                    <a:pt x="55932" y="7214"/>
                  </a:lnTo>
                  <a:lnTo>
                    <a:pt x="26858" y="26859"/>
                  </a:lnTo>
                  <a:lnTo>
                    <a:pt x="7214" y="55933"/>
                  </a:lnTo>
                  <a:lnTo>
                    <a:pt x="0" y="91437"/>
                  </a:lnTo>
                  <a:lnTo>
                    <a:pt x="0" y="546422"/>
                  </a:lnTo>
                  <a:lnTo>
                    <a:pt x="7214" y="581926"/>
                  </a:lnTo>
                  <a:lnTo>
                    <a:pt x="26858" y="611000"/>
                  </a:lnTo>
                  <a:lnTo>
                    <a:pt x="55932" y="630644"/>
                  </a:lnTo>
                  <a:lnTo>
                    <a:pt x="91436" y="637858"/>
                  </a:lnTo>
                  <a:lnTo>
                    <a:pt x="166564" y="637858"/>
                  </a:lnTo>
                  <a:lnTo>
                    <a:pt x="202068" y="630644"/>
                  </a:lnTo>
                  <a:lnTo>
                    <a:pt x="231141" y="611000"/>
                  </a:lnTo>
                  <a:lnTo>
                    <a:pt x="250785" y="581926"/>
                  </a:lnTo>
                  <a:lnTo>
                    <a:pt x="258000" y="546422"/>
                  </a:lnTo>
                  <a:lnTo>
                    <a:pt x="258000" y="91437"/>
                  </a:lnTo>
                  <a:lnTo>
                    <a:pt x="250785" y="55933"/>
                  </a:lnTo>
                  <a:lnTo>
                    <a:pt x="231141" y="26859"/>
                  </a:lnTo>
                  <a:lnTo>
                    <a:pt x="202068" y="7214"/>
                  </a:lnTo>
                  <a:lnTo>
                    <a:pt x="166564" y="0"/>
                  </a:lnTo>
                  <a:close/>
                </a:path>
              </a:pathLst>
            </a:custGeom>
            <a:solidFill>
              <a:srgbClr val="CEE2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381001" y="1049738"/>
            <a:ext cx="144145" cy="47498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00" b="1" spc="-10" dirty="0">
                <a:latin typeface="Arial"/>
                <a:cs typeface="Arial"/>
              </a:rPr>
              <a:t>Основной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48632" y="631041"/>
            <a:ext cx="1711960" cy="1376680"/>
            <a:chOff x="548632" y="631041"/>
            <a:chExt cx="1711960" cy="1376680"/>
          </a:xfrm>
        </p:grpSpPr>
        <p:sp>
          <p:nvSpPr>
            <p:cNvPr id="24" name="object 24"/>
            <p:cNvSpPr/>
            <p:nvPr/>
          </p:nvSpPr>
          <p:spPr>
            <a:xfrm>
              <a:off x="677631" y="640249"/>
              <a:ext cx="1573530" cy="572770"/>
            </a:xfrm>
            <a:custGeom>
              <a:avLst/>
              <a:gdLst/>
              <a:ahLst/>
              <a:cxnLst/>
              <a:rect l="l" t="t" r="r" b="b"/>
              <a:pathLst>
                <a:path w="1573530" h="572769">
                  <a:moveTo>
                    <a:pt x="1573150" y="87886"/>
                  </a:moveTo>
                  <a:lnTo>
                    <a:pt x="1573150" y="0"/>
                  </a:lnTo>
                </a:path>
                <a:path w="1573530" h="572769">
                  <a:moveTo>
                    <a:pt x="0" y="572677"/>
                  </a:moveTo>
                  <a:lnTo>
                    <a:pt x="0" y="0"/>
                  </a:lnTo>
                </a:path>
              </a:pathLst>
            </a:custGeom>
            <a:ln w="18288">
              <a:solidFill>
                <a:srgbClr val="CB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632" y="1188388"/>
              <a:ext cx="258445" cy="819785"/>
            </a:xfrm>
            <a:custGeom>
              <a:avLst/>
              <a:gdLst/>
              <a:ahLst/>
              <a:cxnLst/>
              <a:rect l="l" t="t" r="r" b="b"/>
              <a:pathLst>
                <a:path w="258445" h="819785">
                  <a:moveTo>
                    <a:pt x="166565" y="0"/>
                  </a:moveTo>
                  <a:lnTo>
                    <a:pt x="91436" y="0"/>
                  </a:lnTo>
                  <a:lnTo>
                    <a:pt x="55932" y="7215"/>
                  </a:lnTo>
                  <a:lnTo>
                    <a:pt x="26858" y="26860"/>
                  </a:lnTo>
                  <a:lnTo>
                    <a:pt x="7214" y="55933"/>
                  </a:lnTo>
                  <a:lnTo>
                    <a:pt x="0" y="91436"/>
                  </a:lnTo>
                  <a:lnTo>
                    <a:pt x="0" y="727856"/>
                  </a:lnTo>
                  <a:lnTo>
                    <a:pt x="7214" y="763360"/>
                  </a:lnTo>
                  <a:lnTo>
                    <a:pt x="26858" y="792434"/>
                  </a:lnTo>
                  <a:lnTo>
                    <a:pt x="55932" y="812078"/>
                  </a:lnTo>
                  <a:lnTo>
                    <a:pt x="91436" y="819292"/>
                  </a:lnTo>
                  <a:lnTo>
                    <a:pt x="166565" y="819292"/>
                  </a:lnTo>
                  <a:lnTo>
                    <a:pt x="202069" y="812078"/>
                  </a:lnTo>
                  <a:lnTo>
                    <a:pt x="231143" y="792434"/>
                  </a:lnTo>
                  <a:lnTo>
                    <a:pt x="250787" y="763360"/>
                  </a:lnTo>
                  <a:lnTo>
                    <a:pt x="258001" y="727856"/>
                  </a:lnTo>
                  <a:lnTo>
                    <a:pt x="258001" y="91436"/>
                  </a:lnTo>
                  <a:lnTo>
                    <a:pt x="250787" y="55933"/>
                  </a:lnTo>
                  <a:lnTo>
                    <a:pt x="231143" y="26860"/>
                  </a:lnTo>
                  <a:lnTo>
                    <a:pt x="202069" y="7215"/>
                  </a:lnTo>
                  <a:lnTo>
                    <a:pt x="166565" y="0"/>
                  </a:lnTo>
                  <a:close/>
                </a:path>
              </a:pathLst>
            </a:custGeom>
            <a:solidFill>
              <a:srgbClr val="B9F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94427" y="1278291"/>
            <a:ext cx="144145" cy="65341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00" b="1" spc="-10" dirty="0">
                <a:latin typeface="Arial"/>
                <a:cs typeface="Arial"/>
              </a:rPr>
              <a:t>Продвинутый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68417" y="511250"/>
            <a:ext cx="1591945" cy="258445"/>
            <a:chOff x="668417" y="511250"/>
            <a:chExt cx="1591945" cy="258445"/>
          </a:xfrm>
        </p:grpSpPr>
        <p:sp>
          <p:nvSpPr>
            <p:cNvPr id="28" name="object 28"/>
            <p:cNvSpPr/>
            <p:nvPr/>
          </p:nvSpPr>
          <p:spPr>
            <a:xfrm>
              <a:off x="677625" y="640249"/>
              <a:ext cx="1573530" cy="0"/>
            </a:xfrm>
            <a:custGeom>
              <a:avLst/>
              <a:gdLst/>
              <a:ahLst/>
              <a:cxnLst/>
              <a:rect l="l" t="t" r="r" b="b"/>
              <a:pathLst>
                <a:path w="1573530">
                  <a:moveTo>
                    <a:pt x="0" y="0"/>
                  </a:moveTo>
                  <a:lnTo>
                    <a:pt x="306891" y="0"/>
                  </a:lnTo>
                </a:path>
                <a:path w="1573530">
                  <a:moveTo>
                    <a:pt x="1315770" y="0"/>
                  </a:moveTo>
                  <a:lnTo>
                    <a:pt x="1573162" y="0"/>
                  </a:lnTo>
                </a:path>
              </a:pathLst>
            </a:custGeom>
            <a:ln w="18288">
              <a:solidFill>
                <a:srgbClr val="CBEF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23130" y="511250"/>
              <a:ext cx="1082675" cy="258445"/>
            </a:xfrm>
            <a:custGeom>
              <a:avLst/>
              <a:gdLst/>
              <a:ahLst/>
              <a:cxnLst/>
              <a:rect l="l" t="t" r="r" b="b"/>
              <a:pathLst>
                <a:path w="1082675" h="258445">
                  <a:moveTo>
                    <a:pt x="1000410" y="0"/>
                  </a:moveTo>
                  <a:lnTo>
                    <a:pt x="81741" y="0"/>
                  </a:lnTo>
                  <a:lnTo>
                    <a:pt x="50000" y="6449"/>
                  </a:lnTo>
                  <a:lnTo>
                    <a:pt x="24009" y="24010"/>
                  </a:lnTo>
                  <a:lnTo>
                    <a:pt x="6449" y="50000"/>
                  </a:lnTo>
                  <a:lnTo>
                    <a:pt x="0" y="81738"/>
                  </a:lnTo>
                  <a:lnTo>
                    <a:pt x="0" y="176263"/>
                  </a:lnTo>
                  <a:lnTo>
                    <a:pt x="6449" y="208001"/>
                  </a:lnTo>
                  <a:lnTo>
                    <a:pt x="24009" y="233991"/>
                  </a:lnTo>
                  <a:lnTo>
                    <a:pt x="50000" y="251552"/>
                  </a:lnTo>
                  <a:lnTo>
                    <a:pt x="81741" y="258001"/>
                  </a:lnTo>
                  <a:lnTo>
                    <a:pt x="1000410" y="258001"/>
                  </a:lnTo>
                  <a:lnTo>
                    <a:pt x="1032150" y="251552"/>
                  </a:lnTo>
                  <a:lnTo>
                    <a:pt x="1058142" y="233991"/>
                  </a:lnTo>
                  <a:lnTo>
                    <a:pt x="1075703" y="208001"/>
                  </a:lnTo>
                  <a:lnTo>
                    <a:pt x="1082153" y="176263"/>
                  </a:lnTo>
                  <a:lnTo>
                    <a:pt x="1082153" y="81738"/>
                  </a:lnTo>
                  <a:lnTo>
                    <a:pt x="1075703" y="50000"/>
                  </a:lnTo>
                  <a:lnTo>
                    <a:pt x="1058142" y="24010"/>
                  </a:lnTo>
                  <a:lnTo>
                    <a:pt x="1032150" y="6449"/>
                  </a:lnTo>
                  <a:lnTo>
                    <a:pt x="1000410" y="0"/>
                  </a:lnTo>
                  <a:close/>
                </a:path>
              </a:pathLst>
            </a:custGeom>
            <a:solidFill>
              <a:srgbClr val="CBE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99580" y="560313"/>
            <a:ext cx="937260" cy="134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b="1" dirty="0">
                <a:latin typeface="Arial"/>
                <a:cs typeface="Arial"/>
              </a:rPr>
              <a:t>Уровни</a:t>
            </a:r>
            <a:r>
              <a:rPr sz="700" b="1" spc="4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реализации</a:t>
            </a:r>
            <a:endParaRPr sz="7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21782" y="681952"/>
            <a:ext cx="258445" cy="581660"/>
          </a:xfrm>
          <a:custGeom>
            <a:avLst/>
            <a:gdLst/>
            <a:ahLst/>
            <a:cxnLst/>
            <a:rect l="l" t="t" r="r" b="b"/>
            <a:pathLst>
              <a:path w="258444" h="581660">
                <a:moveTo>
                  <a:pt x="166564" y="0"/>
                </a:moveTo>
                <a:lnTo>
                  <a:pt x="91436" y="0"/>
                </a:lnTo>
                <a:lnTo>
                  <a:pt x="55932" y="7214"/>
                </a:lnTo>
                <a:lnTo>
                  <a:pt x="26858" y="26858"/>
                </a:lnTo>
                <a:lnTo>
                  <a:pt x="7214" y="55932"/>
                </a:lnTo>
                <a:lnTo>
                  <a:pt x="0" y="91436"/>
                </a:lnTo>
                <a:lnTo>
                  <a:pt x="0" y="489869"/>
                </a:lnTo>
                <a:lnTo>
                  <a:pt x="7214" y="525373"/>
                </a:lnTo>
                <a:lnTo>
                  <a:pt x="26858" y="554447"/>
                </a:lnTo>
                <a:lnTo>
                  <a:pt x="55932" y="574091"/>
                </a:lnTo>
                <a:lnTo>
                  <a:pt x="91436" y="581305"/>
                </a:lnTo>
                <a:lnTo>
                  <a:pt x="166564" y="581305"/>
                </a:lnTo>
                <a:lnTo>
                  <a:pt x="202068" y="574091"/>
                </a:lnTo>
                <a:lnTo>
                  <a:pt x="231141" y="554447"/>
                </a:lnTo>
                <a:lnTo>
                  <a:pt x="250785" y="525373"/>
                </a:lnTo>
                <a:lnTo>
                  <a:pt x="258000" y="489869"/>
                </a:lnTo>
                <a:lnTo>
                  <a:pt x="258000" y="91436"/>
                </a:lnTo>
                <a:lnTo>
                  <a:pt x="250785" y="55932"/>
                </a:lnTo>
                <a:lnTo>
                  <a:pt x="231141" y="26858"/>
                </a:lnTo>
                <a:lnTo>
                  <a:pt x="202068" y="7214"/>
                </a:lnTo>
                <a:lnTo>
                  <a:pt x="166564" y="0"/>
                </a:lnTo>
                <a:close/>
              </a:path>
            </a:pathLst>
          </a:custGeom>
          <a:solidFill>
            <a:srgbClr val="E6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167576" y="758051"/>
            <a:ext cx="144145" cy="429259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00" b="1" spc="-10" dirty="0">
                <a:latin typeface="Arial"/>
                <a:cs typeface="Arial"/>
              </a:rPr>
              <a:t>Базовый</a:t>
            </a:r>
            <a:endParaRPr sz="7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48628" y="2743559"/>
            <a:ext cx="3785235" cy="365760"/>
          </a:xfrm>
          <a:custGeom>
            <a:avLst/>
            <a:gdLst/>
            <a:ahLst/>
            <a:cxnLst/>
            <a:rect l="l" t="t" r="r" b="b"/>
            <a:pathLst>
              <a:path w="3785235" h="365760">
                <a:moveTo>
                  <a:pt x="3693543" y="0"/>
                </a:moveTo>
                <a:lnTo>
                  <a:pt x="91439" y="0"/>
                </a:lnTo>
                <a:lnTo>
                  <a:pt x="55934" y="7214"/>
                </a:lnTo>
                <a:lnTo>
                  <a:pt x="26859" y="26859"/>
                </a:lnTo>
                <a:lnTo>
                  <a:pt x="7214" y="55934"/>
                </a:lnTo>
                <a:lnTo>
                  <a:pt x="0" y="91439"/>
                </a:lnTo>
                <a:lnTo>
                  <a:pt x="0" y="273972"/>
                </a:lnTo>
                <a:lnTo>
                  <a:pt x="7214" y="309473"/>
                </a:lnTo>
                <a:lnTo>
                  <a:pt x="26859" y="338546"/>
                </a:lnTo>
                <a:lnTo>
                  <a:pt x="55934" y="358189"/>
                </a:lnTo>
                <a:lnTo>
                  <a:pt x="91439" y="365404"/>
                </a:lnTo>
                <a:lnTo>
                  <a:pt x="3693543" y="365404"/>
                </a:lnTo>
                <a:lnTo>
                  <a:pt x="3729047" y="358189"/>
                </a:lnTo>
                <a:lnTo>
                  <a:pt x="3758121" y="338546"/>
                </a:lnTo>
                <a:lnTo>
                  <a:pt x="3777765" y="309473"/>
                </a:lnTo>
                <a:lnTo>
                  <a:pt x="3784979" y="273972"/>
                </a:lnTo>
                <a:lnTo>
                  <a:pt x="3784979" y="91439"/>
                </a:lnTo>
                <a:lnTo>
                  <a:pt x="3777765" y="55934"/>
                </a:lnTo>
                <a:lnTo>
                  <a:pt x="3758121" y="26859"/>
                </a:lnTo>
                <a:lnTo>
                  <a:pt x="3729047" y="7214"/>
                </a:lnTo>
                <a:lnTo>
                  <a:pt x="3693543" y="0"/>
                </a:lnTo>
                <a:close/>
              </a:path>
            </a:pathLst>
          </a:custGeom>
          <a:solidFill>
            <a:srgbClr val="F1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21087" y="883921"/>
            <a:ext cx="5346065" cy="21628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372360">
              <a:lnSpc>
                <a:spcPct val="100000"/>
              </a:lnSpc>
              <a:spcBef>
                <a:spcPts val="114"/>
              </a:spcBef>
            </a:pPr>
            <a:r>
              <a:rPr sz="700" dirty="0">
                <a:latin typeface="Lucida Sans Unicode"/>
                <a:cs typeface="Lucida Sans Unicode"/>
              </a:rPr>
              <a:t>Внеурочная</a:t>
            </a:r>
            <a:r>
              <a:rPr sz="700" spc="1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деятельность:</a:t>
            </a:r>
            <a:r>
              <a:rPr sz="700" spc="1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курс</a:t>
            </a:r>
            <a:r>
              <a:rPr sz="700" spc="20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занятий</a:t>
            </a:r>
            <a:r>
              <a:rPr sz="700" spc="1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«Россия</a:t>
            </a:r>
            <a:r>
              <a:rPr sz="700" spc="20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–</a:t>
            </a:r>
            <a:r>
              <a:rPr sz="700" spc="15" dirty="0">
                <a:latin typeface="Lucida Sans Unicode"/>
                <a:cs typeface="Lucida Sans Unicode"/>
              </a:rPr>
              <a:t> </a:t>
            </a:r>
            <a:r>
              <a:rPr sz="700" spc="-20" dirty="0">
                <a:latin typeface="Lucida Sans Unicode"/>
                <a:cs typeface="Lucida Sans Unicode"/>
              </a:rPr>
              <a:t>мои</a:t>
            </a:r>
            <a:r>
              <a:rPr sz="700" spc="20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горизонты»</a:t>
            </a:r>
            <a:endParaRPr sz="700">
              <a:latin typeface="Lucida Sans Unicode"/>
              <a:cs typeface="Lucida Sans Unicode"/>
            </a:endParaRPr>
          </a:p>
          <a:p>
            <a:pPr marL="2367280" marR="220345">
              <a:lnSpc>
                <a:spcPct val="295900"/>
              </a:lnSpc>
              <a:spcBef>
                <a:spcPts val="5"/>
              </a:spcBef>
            </a:pPr>
            <a:r>
              <a:rPr sz="700" dirty="0">
                <a:latin typeface="Lucida Sans Unicode"/>
                <a:cs typeface="Lucida Sans Unicode"/>
              </a:rPr>
              <a:t>Взаимодействие</a:t>
            </a:r>
            <a:r>
              <a:rPr sz="700" spc="1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с</a:t>
            </a:r>
            <a:r>
              <a:rPr sz="700" spc="20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родителями</a:t>
            </a:r>
            <a:r>
              <a:rPr sz="700" spc="1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(законными</a:t>
            </a:r>
            <a:r>
              <a:rPr sz="700" spc="20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представителями) Практико-</a:t>
            </a:r>
            <a:r>
              <a:rPr sz="700" dirty="0">
                <a:latin typeface="Lucida Sans Unicode"/>
                <a:cs typeface="Lucida Sans Unicode"/>
              </a:rPr>
              <a:t>ориентированный</a:t>
            </a:r>
            <a:r>
              <a:rPr sz="700" spc="110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модуль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700">
              <a:latin typeface="Lucida Sans Unicode"/>
              <a:cs typeface="Lucida Sans Unicode"/>
            </a:endParaRPr>
          </a:p>
          <a:p>
            <a:pPr marL="2375535">
              <a:lnSpc>
                <a:spcPct val="100000"/>
              </a:lnSpc>
              <a:spcBef>
                <a:spcPts val="5"/>
              </a:spcBef>
            </a:pPr>
            <a:r>
              <a:rPr sz="700" dirty="0">
                <a:latin typeface="Lucida Sans Unicode"/>
                <a:cs typeface="Lucida Sans Unicode"/>
              </a:rPr>
              <a:t>Дополнительное</a:t>
            </a:r>
            <a:r>
              <a:rPr sz="700" spc="-30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образование</a:t>
            </a:r>
            <a:endParaRPr sz="700">
              <a:latin typeface="Lucida Sans Unicode"/>
              <a:cs typeface="Lucida Sans Unicode"/>
            </a:endParaRPr>
          </a:p>
          <a:p>
            <a:pPr marL="2376170" marR="914400" indent="-1270">
              <a:lnSpc>
                <a:spcPct val="296300"/>
              </a:lnSpc>
              <a:spcBef>
                <a:spcPts val="20"/>
              </a:spcBef>
            </a:pPr>
            <a:r>
              <a:rPr sz="700" dirty="0">
                <a:latin typeface="Lucida Sans Unicode"/>
                <a:cs typeface="Lucida Sans Unicode"/>
              </a:rPr>
              <a:t>Профильные</a:t>
            </a:r>
            <a:r>
              <a:rPr sz="700" spc="70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предпрофессиональные</a:t>
            </a:r>
            <a:r>
              <a:rPr sz="700" spc="75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классы </a:t>
            </a:r>
            <a:r>
              <a:rPr sz="700" dirty="0">
                <a:latin typeface="Lucida Sans Unicode"/>
                <a:cs typeface="Lucida Sans Unicode"/>
              </a:rPr>
              <a:t>Профессиональное</a:t>
            </a:r>
            <a:r>
              <a:rPr sz="700" spc="100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обучение</a:t>
            </a:r>
            <a:endParaRPr sz="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700">
              <a:latin typeface="Lucida Sans Unicode"/>
              <a:cs typeface="Lucida Sans Unicode"/>
            </a:endParaRPr>
          </a:p>
          <a:p>
            <a:pPr marL="12700" marR="1711960">
              <a:lnSpc>
                <a:spcPct val="104299"/>
              </a:lnSpc>
              <a:spcBef>
                <a:spcPts val="5"/>
              </a:spcBef>
            </a:pPr>
            <a:r>
              <a:rPr sz="700" dirty="0">
                <a:latin typeface="Lucida Sans Unicode"/>
                <a:cs typeface="Lucida Sans Unicode"/>
              </a:rPr>
              <a:t>Регион</a:t>
            </a:r>
            <a:r>
              <a:rPr sz="700" spc="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определяет</a:t>
            </a:r>
            <a:r>
              <a:rPr sz="700" spc="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для</a:t>
            </a:r>
            <a:r>
              <a:rPr sz="700" spc="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каждой</a:t>
            </a:r>
            <a:r>
              <a:rPr sz="700" spc="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школы</a:t>
            </a:r>
            <a:r>
              <a:rPr sz="700" spc="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уровень</a:t>
            </a:r>
            <a:r>
              <a:rPr sz="700" spc="5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Единой</a:t>
            </a:r>
            <a:r>
              <a:rPr sz="700" spc="5" dirty="0">
                <a:latin typeface="Lucida Sans Unicode"/>
                <a:cs typeface="Lucida Sans Unicode"/>
              </a:rPr>
              <a:t> </a:t>
            </a:r>
            <a:r>
              <a:rPr sz="700" spc="-20" dirty="0">
                <a:latin typeface="Lucida Sans Unicode"/>
                <a:cs typeface="Lucida Sans Unicode"/>
              </a:rPr>
              <a:t>модели</a:t>
            </a:r>
            <a:r>
              <a:rPr sz="700" spc="5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профориентации </a:t>
            </a:r>
            <a:r>
              <a:rPr sz="700" dirty="0">
                <a:latin typeface="Lucida Sans Unicode"/>
                <a:cs typeface="Lucida Sans Unicode"/>
              </a:rPr>
              <a:t>в</a:t>
            </a:r>
            <a:r>
              <a:rPr sz="700" spc="-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соответствии с</a:t>
            </a:r>
            <a:r>
              <a:rPr sz="700" spc="-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запросами региональной</a:t>
            </a:r>
            <a:r>
              <a:rPr sz="700" spc="-5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экономики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794" y="1893667"/>
            <a:ext cx="2682241" cy="12152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794" y="746758"/>
            <a:ext cx="2682241" cy="102498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632" y="1893667"/>
            <a:ext cx="2682241" cy="121529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48632" y="746758"/>
            <a:ext cx="2682240" cy="1025525"/>
          </a:xfrm>
          <a:custGeom>
            <a:avLst/>
            <a:gdLst/>
            <a:ahLst/>
            <a:cxnLst/>
            <a:rect l="l" t="t" r="r" b="b"/>
            <a:pathLst>
              <a:path w="2682240" h="1025525">
                <a:moveTo>
                  <a:pt x="2560323" y="0"/>
                </a:moveTo>
                <a:lnTo>
                  <a:pt x="121917" y="0"/>
                </a:lnTo>
                <a:lnTo>
                  <a:pt x="74579" y="9619"/>
                </a:lnTo>
                <a:lnTo>
                  <a:pt x="35813" y="35812"/>
                </a:lnTo>
                <a:lnTo>
                  <a:pt x="9620" y="74578"/>
                </a:lnTo>
                <a:lnTo>
                  <a:pt x="0" y="121917"/>
                </a:lnTo>
                <a:lnTo>
                  <a:pt x="0" y="903070"/>
                </a:lnTo>
                <a:lnTo>
                  <a:pt x="9620" y="950408"/>
                </a:lnTo>
                <a:lnTo>
                  <a:pt x="35813" y="989173"/>
                </a:lnTo>
                <a:lnTo>
                  <a:pt x="74579" y="1015365"/>
                </a:lnTo>
                <a:lnTo>
                  <a:pt x="121917" y="1024985"/>
                </a:lnTo>
                <a:lnTo>
                  <a:pt x="2560323" y="1024985"/>
                </a:lnTo>
                <a:lnTo>
                  <a:pt x="2607661" y="1015365"/>
                </a:lnTo>
                <a:lnTo>
                  <a:pt x="2646427" y="989173"/>
                </a:lnTo>
                <a:lnTo>
                  <a:pt x="2672621" y="950408"/>
                </a:lnTo>
                <a:lnTo>
                  <a:pt x="2682241" y="903070"/>
                </a:lnTo>
                <a:lnTo>
                  <a:pt x="2682241" y="121917"/>
                </a:lnTo>
                <a:lnTo>
                  <a:pt x="2672621" y="74578"/>
                </a:lnTo>
                <a:lnTo>
                  <a:pt x="2646427" y="35812"/>
                </a:lnTo>
                <a:lnTo>
                  <a:pt x="2607661" y="9619"/>
                </a:lnTo>
                <a:lnTo>
                  <a:pt x="2560323" y="0"/>
                </a:lnTo>
                <a:close/>
              </a:path>
            </a:pathLst>
          </a:custGeom>
          <a:solidFill>
            <a:srgbClr val="CEE2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dirty="0"/>
              <a:t>Урочная</a:t>
            </a:r>
            <a:r>
              <a:rPr spc="305" dirty="0"/>
              <a:t> </a:t>
            </a:r>
            <a:r>
              <a:rPr spc="-10" dirty="0"/>
              <a:t>деятельность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4874" y="822262"/>
            <a:ext cx="2426970" cy="863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5"/>
              </a:spcBef>
            </a:pPr>
            <a:r>
              <a:rPr sz="900" spc="-10" dirty="0">
                <a:latin typeface="Lucida Sans Unicode"/>
                <a:cs typeface="Lucida Sans Unicode"/>
              </a:rPr>
              <a:t>Подготовлены</a:t>
            </a:r>
            <a:r>
              <a:rPr sz="900" spc="-6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полные</a:t>
            </a:r>
            <a:r>
              <a:rPr sz="900" spc="-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пакеты</a:t>
            </a:r>
            <a:r>
              <a:rPr sz="900" spc="-6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материалов </a:t>
            </a:r>
            <a:r>
              <a:rPr sz="900" dirty="0">
                <a:latin typeface="Lucida Sans Unicode"/>
                <a:cs typeface="Lucida Sans Unicode"/>
              </a:rPr>
              <a:t>для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проведения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уроков,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связывающих профессии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spc="-30" dirty="0">
                <a:latin typeface="Lucida Sans Unicode"/>
                <a:cs typeface="Lucida Sans Unicode"/>
              </a:rPr>
              <a:t>и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учебные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предметы:</a:t>
            </a:r>
            <a:r>
              <a:rPr sz="900" spc="500" dirty="0">
                <a:latin typeface="Lucida Sans Unicode"/>
                <a:cs typeface="Lucida Sans Unicode"/>
              </a:rPr>
              <a:t>  </a:t>
            </a:r>
            <a:r>
              <a:rPr sz="900" b="1" dirty="0">
                <a:latin typeface="Arial"/>
                <a:cs typeface="Arial"/>
              </a:rPr>
              <a:t>русский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язык,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литература,</a:t>
            </a:r>
            <a:endParaRPr sz="900">
              <a:latin typeface="Arial"/>
              <a:cs typeface="Arial"/>
            </a:endParaRPr>
          </a:p>
          <a:p>
            <a:pPr marL="12700" marR="189230">
              <a:lnSpc>
                <a:spcPct val="102200"/>
              </a:lnSpc>
            </a:pPr>
            <a:r>
              <a:rPr sz="900" b="1" dirty="0">
                <a:latin typeface="Arial"/>
                <a:cs typeface="Arial"/>
              </a:rPr>
              <a:t>математика,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физика,</a:t>
            </a:r>
            <a:r>
              <a:rPr sz="900" b="1" spc="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химия,</a:t>
            </a:r>
            <a:r>
              <a:rPr sz="900" b="1" spc="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биология, </a:t>
            </a:r>
            <a:r>
              <a:rPr sz="900" b="1" dirty="0">
                <a:latin typeface="Arial"/>
                <a:cs typeface="Arial"/>
              </a:rPr>
              <a:t>информатика,</a:t>
            </a:r>
            <a:r>
              <a:rPr sz="900" b="1" spc="12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обществознание.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801" y="182880"/>
            <a:ext cx="380998" cy="38099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007668" y="208793"/>
            <a:ext cx="329565" cy="329565"/>
            <a:chOff x="5007668" y="208793"/>
            <a:chExt cx="329565" cy="329565"/>
          </a:xfrm>
        </p:grpSpPr>
        <p:sp>
          <p:nvSpPr>
            <p:cNvPr id="10" name="object 10"/>
            <p:cNvSpPr/>
            <p:nvPr/>
          </p:nvSpPr>
          <p:spPr>
            <a:xfrm>
              <a:off x="5007660" y="208800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8877" y="241109"/>
                  </a:moveTo>
                  <a:lnTo>
                    <a:pt x="8051" y="240296"/>
                  </a:lnTo>
                  <a:lnTo>
                    <a:pt x="876" y="240296"/>
                  </a:lnTo>
                  <a:lnTo>
                    <a:pt x="101" y="241109"/>
                  </a:lnTo>
                  <a:lnTo>
                    <a:pt x="101" y="248132"/>
                  </a:lnTo>
                  <a:lnTo>
                    <a:pt x="850" y="248983"/>
                  </a:lnTo>
                  <a:lnTo>
                    <a:pt x="8064" y="248983"/>
                  </a:lnTo>
                  <a:lnTo>
                    <a:pt x="8864" y="248132"/>
                  </a:lnTo>
                  <a:lnTo>
                    <a:pt x="8877" y="241109"/>
                  </a:lnTo>
                  <a:close/>
                </a:path>
                <a:path w="329564" h="329565">
                  <a:moveTo>
                    <a:pt x="8978" y="83756"/>
                  </a:moveTo>
                  <a:lnTo>
                    <a:pt x="8864" y="80962"/>
                  </a:lnTo>
                  <a:lnTo>
                    <a:pt x="8026" y="80137"/>
                  </a:lnTo>
                  <a:lnTo>
                    <a:pt x="5207" y="80035"/>
                  </a:lnTo>
                  <a:lnTo>
                    <a:pt x="3644" y="80035"/>
                  </a:lnTo>
                  <a:lnTo>
                    <a:pt x="876" y="80149"/>
                  </a:lnTo>
                  <a:lnTo>
                    <a:pt x="127" y="80975"/>
                  </a:lnTo>
                  <a:lnTo>
                    <a:pt x="25" y="82956"/>
                  </a:lnTo>
                  <a:lnTo>
                    <a:pt x="50" y="83718"/>
                  </a:lnTo>
                  <a:lnTo>
                    <a:pt x="50" y="84480"/>
                  </a:lnTo>
                  <a:lnTo>
                    <a:pt x="50" y="85204"/>
                  </a:lnTo>
                  <a:lnTo>
                    <a:pt x="25" y="85928"/>
                  </a:lnTo>
                  <a:lnTo>
                    <a:pt x="101" y="87998"/>
                  </a:lnTo>
                  <a:lnTo>
                    <a:pt x="838" y="88849"/>
                  </a:lnTo>
                  <a:lnTo>
                    <a:pt x="3695" y="89001"/>
                  </a:lnTo>
                  <a:lnTo>
                    <a:pt x="5219" y="88988"/>
                  </a:lnTo>
                  <a:lnTo>
                    <a:pt x="8013" y="88874"/>
                  </a:lnTo>
                  <a:lnTo>
                    <a:pt x="8851" y="88049"/>
                  </a:lnTo>
                  <a:lnTo>
                    <a:pt x="8978" y="85280"/>
                  </a:lnTo>
                  <a:lnTo>
                    <a:pt x="8978" y="83756"/>
                  </a:lnTo>
                  <a:close/>
                </a:path>
                <a:path w="329564" h="329565">
                  <a:moveTo>
                    <a:pt x="17856" y="117830"/>
                  </a:moveTo>
                  <a:lnTo>
                    <a:pt x="17805" y="107429"/>
                  </a:lnTo>
                  <a:lnTo>
                    <a:pt x="17145" y="106794"/>
                  </a:lnTo>
                  <a:lnTo>
                    <a:pt x="13804" y="106730"/>
                  </a:lnTo>
                  <a:lnTo>
                    <a:pt x="8940" y="106743"/>
                  </a:lnTo>
                  <a:lnTo>
                    <a:pt x="8978" y="101790"/>
                  </a:lnTo>
                  <a:lnTo>
                    <a:pt x="8877" y="98552"/>
                  </a:lnTo>
                  <a:lnTo>
                    <a:pt x="8242" y="97917"/>
                  </a:lnTo>
                  <a:lnTo>
                    <a:pt x="3721" y="97828"/>
                  </a:lnTo>
                  <a:lnTo>
                    <a:pt x="660" y="97904"/>
                  </a:lnTo>
                  <a:lnTo>
                    <a:pt x="88" y="98552"/>
                  </a:lnTo>
                  <a:lnTo>
                    <a:pt x="50" y="100126"/>
                  </a:lnTo>
                  <a:lnTo>
                    <a:pt x="38" y="122555"/>
                  </a:lnTo>
                  <a:lnTo>
                    <a:pt x="228" y="123736"/>
                  </a:lnTo>
                  <a:lnTo>
                    <a:pt x="673" y="124269"/>
                  </a:lnTo>
                  <a:lnTo>
                    <a:pt x="1981" y="124510"/>
                  </a:lnTo>
                  <a:lnTo>
                    <a:pt x="2514" y="124536"/>
                  </a:lnTo>
                  <a:lnTo>
                    <a:pt x="14795" y="124536"/>
                  </a:lnTo>
                  <a:lnTo>
                    <a:pt x="17170" y="124421"/>
                  </a:lnTo>
                  <a:lnTo>
                    <a:pt x="17805" y="123799"/>
                  </a:lnTo>
                  <a:lnTo>
                    <a:pt x="17856" y="117830"/>
                  </a:lnTo>
                  <a:close/>
                </a:path>
                <a:path w="329564" h="329565">
                  <a:moveTo>
                    <a:pt x="35661" y="74815"/>
                  </a:moveTo>
                  <a:lnTo>
                    <a:pt x="35547" y="71843"/>
                  </a:lnTo>
                  <a:lnTo>
                    <a:pt x="34912" y="71272"/>
                  </a:lnTo>
                  <a:lnTo>
                    <a:pt x="33489" y="71170"/>
                  </a:lnTo>
                  <a:lnTo>
                    <a:pt x="22326" y="71170"/>
                  </a:lnTo>
                  <a:lnTo>
                    <a:pt x="9563" y="71183"/>
                  </a:lnTo>
                  <a:lnTo>
                    <a:pt x="8966" y="71805"/>
                  </a:lnTo>
                  <a:lnTo>
                    <a:pt x="8928" y="74663"/>
                  </a:lnTo>
                  <a:lnTo>
                    <a:pt x="8991" y="75819"/>
                  </a:lnTo>
                  <a:lnTo>
                    <a:pt x="8813" y="79578"/>
                  </a:lnTo>
                  <a:lnTo>
                    <a:pt x="9613" y="80073"/>
                  </a:lnTo>
                  <a:lnTo>
                    <a:pt x="33261" y="80060"/>
                  </a:lnTo>
                  <a:lnTo>
                    <a:pt x="34950" y="79895"/>
                  </a:lnTo>
                  <a:lnTo>
                    <a:pt x="35560" y="79311"/>
                  </a:lnTo>
                  <a:lnTo>
                    <a:pt x="35661" y="74815"/>
                  </a:lnTo>
                  <a:close/>
                </a:path>
                <a:path w="329564" h="329565">
                  <a:moveTo>
                    <a:pt x="44564" y="110413"/>
                  </a:moveTo>
                  <a:lnTo>
                    <a:pt x="44437" y="107632"/>
                  </a:lnTo>
                  <a:lnTo>
                    <a:pt x="43599" y="106819"/>
                  </a:lnTo>
                  <a:lnTo>
                    <a:pt x="40805" y="106718"/>
                  </a:lnTo>
                  <a:lnTo>
                    <a:pt x="39281" y="106718"/>
                  </a:lnTo>
                  <a:lnTo>
                    <a:pt x="36436" y="106832"/>
                  </a:lnTo>
                  <a:lnTo>
                    <a:pt x="35674" y="107670"/>
                  </a:lnTo>
                  <a:lnTo>
                    <a:pt x="35610" y="109766"/>
                  </a:lnTo>
                  <a:lnTo>
                    <a:pt x="35636" y="110477"/>
                  </a:lnTo>
                  <a:lnTo>
                    <a:pt x="35636" y="111201"/>
                  </a:lnTo>
                  <a:lnTo>
                    <a:pt x="35636" y="111925"/>
                  </a:lnTo>
                  <a:lnTo>
                    <a:pt x="35610" y="112649"/>
                  </a:lnTo>
                  <a:lnTo>
                    <a:pt x="35687" y="114706"/>
                  </a:lnTo>
                  <a:lnTo>
                    <a:pt x="36436" y="115544"/>
                  </a:lnTo>
                  <a:lnTo>
                    <a:pt x="39306" y="115684"/>
                  </a:lnTo>
                  <a:lnTo>
                    <a:pt x="40830" y="115684"/>
                  </a:lnTo>
                  <a:lnTo>
                    <a:pt x="43624" y="115544"/>
                  </a:lnTo>
                  <a:lnTo>
                    <a:pt x="44450" y="114719"/>
                  </a:lnTo>
                  <a:lnTo>
                    <a:pt x="44564" y="111937"/>
                  </a:lnTo>
                  <a:lnTo>
                    <a:pt x="44564" y="110413"/>
                  </a:lnTo>
                  <a:close/>
                </a:path>
                <a:path w="329564" h="329565">
                  <a:moveTo>
                    <a:pt x="53454" y="226060"/>
                  </a:moveTo>
                  <a:lnTo>
                    <a:pt x="53327" y="223278"/>
                  </a:lnTo>
                  <a:lnTo>
                    <a:pt x="52489" y="222465"/>
                  </a:lnTo>
                  <a:lnTo>
                    <a:pt x="49695" y="222364"/>
                  </a:lnTo>
                  <a:lnTo>
                    <a:pt x="48171" y="222364"/>
                  </a:lnTo>
                  <a:lnTo>
                    <a:pt x="45326" y="222478"/>
                  </a:lnTo>
                  <a:lnTo>
                    <a:pt x="44577" y="223329"/>
                  </a:lnTo>
                  <a:lnTo>
                    <a:pt x="44500" y="225412"/>
                  </a:lnTo>
                  <a:lnTo>
                    <a:pt x="44526" y="226847"/>
                  </a:lnTo>
                  <a:lnTo>
                    <a:pt x="44526" y="227571"/>
                  </a:lnTo>
                  <a:lnTo>
                    <a:pt x="44500" y="228295"/>
                  </a:lnTo>
                  <a:lnTo>
                    <a:pt x="44577" y="230352"/>
                  </a:lnTo>
                  <a:lnTo>
                    <a:pt x="45339" y="231203"/>
                  </a:lnTo>
                  <a:lnTo>
                    <a:pt x="48196" y="231330"/>
                  </a:lnTo>
                  <a:lnTo>
                    <a:pt x="49733" y="231330"/>
                  </a:lnTo>
                  <a:lnTo>
                    <a:pt x="52514" y="231203"/>
                  </a:lnTo>
                  <a:lnTo>
                    <a:pt x="53340" y="230365"/>
                  </a:lnTo>
                  <a:lnTo>
                    <a:pt x="53454" y="227584"/>
                  </a:lnTo>
                  <a:lnTo>
                    <a:pt x="53454" y="226060"/>
                  </a:lnTo>
                  <a:close/>
                </a:path>
                <a:path w="329564" h="329565">
                  <a:moveTo>
                    <a:pt x="62115" y="50076"/>
                  </a:moveTo>
                  <a:lnTo>
                    <a:pt x="62077" y="12090"/>
                  </a:lnTo>
                  <a:lnTo>
                    <a:pt x="61645" y="9779"/>
                  </a:lnTo>
                  <a:lnTo>
                    <a:pt x="61556" y="9372"/>
                  </a:lnTo>
                  <a:lnTo>
                    <a:pt x="61493" y="9004"/>
                  </a:lnTo>
                  <a:lnTo>
                    <a:pt x="60794" y="5295"/>
                  </a:lnTo>
                  <a:lnTo>
                    <a:pt x="57543" y="1803"/>
                  </a:lnTo>
                  <a:lnTo>
                    <a:pt x="53124" y="800"/>
                  </a:lnTo>
                  <a:lnTo>
                    <a:pt x="53124" y="48336"/>
                  </a:lnTo>
                  <a:lnTo>
                    <a:pt x="52971" y="49415"/>
                  </a:lnTo>
                  <a:lnTo>
                    <a:pt x="52870" y="50076"/>
                  </a:lnTo>
                  <a:lnTo>
                    <a:pt x="52768" y="50812"/>
                  </a:lnTo>
                  <a:lnTo>
                    <a:pt x="50622" y="52908"/>
                  </a:lnTo>
                  <a:lnTo>
                    <a:pt x="50228" y="52908"/>
                  </a:lnTo>
                  <a:lnTo>
                    <a:pt x="47129" y="53251"/>
                  </a:lnTo>
                  <a:lnTo>
                    <a:pt x="15240" y="53251"/>
                  </a:lnTo>
                  <a:lnTo>
                    <a:pt x="11518" y="52908"/>
                  </a:lnTo>
                  <a:lnTo>
                    <a:pt x="9436" y="50812"/>
                  </a:lnTo>
                  <a:lnTo>
                    <a:pt x="9271" y="50076"/>
                  </a:lnTo>
                  <a:lnTo>
                    <a:pt x="9271" y="13741"/>
                  </a:lnTo>
                  <a:lnTo>
                    <a:pt x="9537" y="12420"/>
                  </a:lnTo>
                  <a:lnTo>
                    <a:pt x="9601" y="12090"/>
                  </a:lnTo>
                  <a:lnTo>
                    <a:pt x="9702" y="11607"/>
                  </a:lnTo>
                  <a:lnTo>
                    <a:pt x="9791" y="11176"/>
                  </a:lnTo>
                  <a:lnTo>
                    <a:pt x="11734" y="9372"/>
                  </a:lnTo>
                  <a:lnTo>
                    <a:pt x="14947" y="9004"/>
                  </a:lnTo>
                  <a:lnTo>
                    <a:pt x="47358" y="9004"/>
                  </a:lnTo>
                  <a:lnTo>
                    <a:pt x="51104" y="9779"/>
                  </a:lnTo>
                  <a:lnTo>
                    <a:pt x="52666" y="11607"/>
                  </a:lnTo>
                  <a:lnTo>
                    <a:pt x="53060" y="13741"/>
                  </a:lnTo>
                  <a:lnTo>
                    <a:pt x="53124" y="48336"/>
                  </a:lnTo>
                  <a:lnTo>
                    <a:pt x="53124" y="800"/>
                  </a:lnTo>
                  <a:lnTo>
                    <a:pt x="50203" y="127"/>
                  </a:lnTo>
                  <a:lnTo>
                    <a:pt x="12839" y="127"/>
                  </a:lnTo>
                  <a:lnTo>
                    <a:pt x="5499" y="1206"/>
                  </a:lnTo>
                  <a:lnTo>
                    <a:pt x="1727" y="4749"/>
                  </a:lnTo>
                  <a:lnTo>
                    <a:pt x="419" y="11176"/>
                  </a:lnTo>
                  <a:lnTo>
                    <a:pt x="355" y="50812"/>
                  </a:lnTo>
                  <a:lnTo>
                    <a:pt x="1143" y="56629"/>
                  </a:lnTo>
                  <a:lnTo>
                    <a:pt x="4597" y="60439"/>
                  </a:lnTo>
                  <a:lnTo>
                    <a:pt x="13131" y="62268"/>
                  </a:lnTo>
                  <a:lnTo>
                    <a:pt x="48628" y="62268"/>
                  </a:lnTo>
                  <a:lnTo>
                    <a:pt x="56908" y="60947"/>
                  </a:lnTo>
                  <a:lnTo>
                    <a:pt x="60591" y="57454"/>
                  </a:lnTo>
                  <a:lnTo>
                    <a:pt x="61455" y="53251"/>
                  </a:lnTo>
                  <a:lnTo>
                    <a:pt x="62115" y="50076"/>
                  </a:lnTo>
                  <a:close/>
                </a:path>
                <a:path w="329564" h="329565">
                  <a:moveTo>
                    <a:pt x="62268" y="280720"/>
                  </a:moveTo>
                  <a:lnTo>
                    <a:pt x="62141" y="279298"/>
                  </a:lnTo>
                  <a:lnTo>
                    <a:pt x="61645" y="276669"/>
                  </a:lnTo>
                  <a:lnTo>
                    <a:pt x="61556" y="276199"/>
                  </a:lnTo>
                  <a:lnTo>
                    <a:pt x="61493" y="275882"/>
                  </a:lnTo>
                  <a:lnTo>
                    <a:pt x="60794" y="272173"/>
                  </a:lnTo>
                  <a:lnTo>
                    <a:pt x="57531" y="268681"/>
                  </a:lnTo>
                  <a:lnTo>
                    <a:pt x="53124" y="267677"/>
                  </a:lnTo>
                  <a:lnTo>
                    <a:pt x="53124" y="315214"/>
                  </a:lnTo>
                  <a:lnTo>
                    <a:pt x="52971" y="316268"/>
                  </a:lnTo>
                  <a:lnTo>
                    <a:pt x="52870" y="316953"/>
                  </a:lnTo>
                  <a:lnTo>
                    <a:pt x="52768" y="317677"/>
                  </a:lnTo>
                  <a:lnTo>
                    <a:pt x="50609" y="319786"/>
                  </a:lnTo>
                  <a:lnTo>
                    <a:pt x="50038" y="319786"/>
                  </a:lnTo>
                  <a:lnTo>
                    <a:pt x="47231" y="320141"/>
                  </a:lnTo>
                  <a:lnTo>
                    <a:pt x="15214" y="320141"/>
                  </a:lnTo>
                  <a:lnTo>
                    <a:pt x="9131" y="315214"/>
                  </a:lnTo>
                  <a:lnTo>
                    <a:pt x="9004" y="313982"/>
                  </a:lnTo>
                  <a:lnTo>
                    <a:pt x="8978" y="282244"/>
                  </a:lnTo>
                  <a:lnTo>
                    <a:pt x="9525" y="279298"/>
                  </a:lnTo>
                  <a:lnTo>
                    <a:pt x="9575" y="279019"/>
                  </a:lnTo>
                  <a:lnTo>
                    <a:pt x="9664" y="278523"/>
                  </a:lnTo>
                  <a:lnTo>
                    <a:pt x="9753" y="278028"/>
                  </a:lnTo>
                  <a:lnTo>
                    <a:pt x="11772" y="276199"/>
                  </a:lnTo>
                  <a:lnTo>
                    <a:pt x="15100" y="275882"/>
                  </a:lnTo>
                  <a:lnTo>
                    <a:pt x="47320" y="275882"/>
                  </a:lnTo>
                  <a:lnTo>
                    <a:pt x="51079" y="276669"/>
                  </a:lnTo>
                  <a:lnTo>
                    <a:pt x="52768" y="278523"/>
                  </a:lnTo>
                  <a:lnTo>
                    <a:pt x="53098" y="280720"/>
                  </a:lnTo>
                  <a:lnTo>
                    <a:pt x="53124" y="315214"/>
                  </a:lnTo>
                  <a:lnTo>
                    <a:pt x="53124" y="267677"/>
                  </a:lnTo>
                  <a:lnTo>
                    <a:pt x="50190" y="267004"/>
                  </a:lnTo>
                  <a:lnTo>
                    <a:pt x="12827" y="267004"/>
                  </a:lnTo>
                  <a:lnTo>
                    <a:pt x="5499" y="268097"/>
                  </a:lnTo>
                  <a:lnTo>
                    <a:pt x="1727" y="271640"/>
                  </a:lnTo>
                  <a:lnTo>
                    <a:pt x="431" y="278028"/>
                  </a:lnTo>
                  <a:lnTo>
                    <a:pt x="355" y="317677"/>
                  </a:lnTo>
                  <a:lnTo>
                    <a:pt x="1143" y="323519"/>
                  </a:lnTo>
                  <a:lnTo>
                    <a:pt x="4597" y="327329"/>
                  </a:lnTo>
                  <a:lnTo>
                    <a:pt x="13131" y="329158"/>
                  </a:lnTo>
                  <a:lnTo>
                    <a:pt x="48615" y="329158"/>
                  </a:lnTo>
                  <a:lnTo>
                    <a:pt x="56908" y="327825"/>
                  </a:lnTo>
                  <a:lnTo>
                    <a:pt x="60591" y="324319"/>
                  </a:lnTo>
                  <a:lnTo>
                    <a:pt x="61455" y="320141"/>
                  </a:lnTo>
                  <a:lnTo>
                    <a:pt x="62115" y="316953"/>
                  </a:lnTo>
                  <a:lnTo>
                    <a:pt x="62179" y="316268"/>
                  </a:lnTo>
                  <a:lnTo>
                    <a:pt x="62268" y="280720"/>
                  </a:lnTo>
                  <a:close/>
                </a:path>
                <a:path w="329564" h="329565">
                  <a:moveTo>
                    <a:pt x="62306" y="71716"/>
                  </a:moveTo>
                  <a:lnTo>
                    <a:pt x="61772" y="71170"/>
                  </a:lnTo>
                  <a:lnTo>
                    <a:pt x="46621" y="71170"/>
                  </a:lnTo>
                  <a:lnTo>
                    <a:pt x="45173" y="71348"/>
                  </a:lnTo>
                  <a:lnTo>
                    <a:pt x="44640" y="71920"/>
                  </a:lnTo>
                  <a:lnTo>
                    <a:pt x="44538" y="73025"/>
                  </a:lnTo>
                  <a:lnTo>
                    <a:pt x="44513" y="87566"/>
                  </a:lnTo>
                  <a:lnTo>
                    <a:pt x="44462" y="88963"/>
                  </a:lnTo>
                  <a:lnTo>
                    <a:pt x="27330" y="88976"/>
                  </a:lnTo>
                  <a:lnTo>
                    <a:pt x="26758" y="89585"/>
                  </a:lnTo>
                  <a:lnTo>
                    <a:pt x="26784" y="93700"/>
                  </a:lnTo>
                  <a:lnTo>
                    <a:pt x="26593" y="97421"/>
                  </a:lnTo>
                  <a:lnTo>
                    <a:pt x="27495" y="97878"/>
                  </a:lnTo>
                  <a:lnTo>
                    <a:pt x="44526" y="97853"/>
                  </a:lnTo>
                  <a:lnTo>
                    <a:pt x="44538" y="106057"/>
                  </a:lnTo>
                  <a:lnTo>
                    <a:pt x="45123" y="106680"/>
                  </a:lnTo>
                  <a:lnTo>
                    <a:pt x="48209" y="106781"/>
                  </a:lnTo>
                  <a:lnTo>
                    <a:pt x="52768" y="106692"/>
                  </a:lnTo>
                  <a:lnTo>
                    <a:pt x="53390" y="106057"/>
                  </a:lnTo>
                  <a:lnTo>
                    <a:pt x="53416" y="100850"/>
                  </a:lnTo>
                  <a:lnTo>
                    <a:pt x="53479" y="97853"/>
                  </a:lnTo>
                  <a:lnTo>
                    <a:pt x="58229" y="97878"/>
                  </a:lnTo>
                  <a:lnTo>
                    <a:pt x="61658" y="97802"/>
                  </a:lnTo>
                  <a:lnTo>
                    <a:pt x="62280" y="97155"/>
                  </a:lnTo>
                  <a:lnTo>
                    <a:pt x="62280" y="89611"/>
                  </a:lnTo>
                  <a:lnTo>
                    <a:pt x="61671" y="88988"/>
                  </a:lnTo>
                  <a:lnTo>
                    <a:pt x="54546" y="88950"/>
                  </a:lnTo>
                  <a:lnTo>
                    <a:pt x="53467" y="88874"/>
                  </a:lnTo>
                  <a:lnTo>
                    <a:pt x="53467" y="80060"/>
                  </a:lnTo>
                  <a:lnTo>
                    <a:pt x="58229" y="80086"/>
                  </a:lnTo>
                  <a:lnTo>
                    <a:pt x="61658" y="80010"/>
                  </a:lnTo>
                  <a:lnTo>
                    <a:pt x="62280" y="79362"/>
                  </a:lnTo>
                  <a:lnTo>
                    <a:pt x="62306" y="71716"/>
                  </a:lnTo>
                  <a:close/>
                </a:path>
                <a:path w="329564" h="329565">
                  <a:moveTo>
                    <a:pt x="62344" y="217271"/>
                  </a:moveTo>
                  <a:lnTo>
                    <a:pt x="62255" y="214401"/>
                  </a:lnTo>
                  <a:lnTo>
                    <a:pt x="61442" y="213575"/>
                  </a:lnTo>
                  <a:lnTo>
                    <a:pt x="59296" y="213487"/>
                  </a:lnTo>
                  <a:lnTo>
                    <a:pt x="58623" y="213512"/>
                  </a:lnTo>
                  <a:lnTo>
                    <a:pt x="57937" y="213512"/>
                  </a:lnTo>
                  <a:lnTo>
                    <a:pt x="57175" y="213512"/>
                  </a:lnTo>
                  <a:lnTo>
                    <a:pt x="56413" y="213474"/>
                  </a:lnTo>
                  <a:lnTo>
                    <a:pt x="54241" y="213588"/>
                  </a:lnTo>
                  <a:lnTo>
                    <a:pt x="53454" y="214388"/>
                  </a:lnTo>
                  <a:lnTo>
                    <a:pt x="53390" y="217208"/>
                  </a:lnTo>
                  <a:lnTo>
                    <a:pt x="53403" y="218605"/>
                  </a:lnTo>
                  <a:lnTo>
                    <a:pt x="53454" y="221488"/>
                  </a:lnTo>
                  <a:lnTo>
                    <a:pt x="54229" y="222326"/>
                  </a:lnTo>
                  <a:lnTo>
                    <a:pt x="57150" y="222440"/>
                  </a:lnTo>
                  <a:lnTo>
                    <a:pt x="58597" y="222440"/>
                  </a:lnTo>
                  <a:lnTo>
                    <a:pt x="61429" y="222313"/>
                  </a:lnTo>
                  <a:lnTo>
                    <a:pt x="62255" y="221475"/>
                  </a:lnTo>
                  <a:lnTo>
                    <a:pt x="62344" y="218681"/>
                  </a:lnTo>
                  <a:lnTo>
                    <a:pt x="62344" y="217271"/>
                  </a:lnTo>
                  <a:close/>
                </a:path>
                <a:path w="329564" h="329565">
                  <a:moveTo>
                    <a:pt x="62344" y="128231"/>
                  </a:moveTo>
                  <a:lnTo>
                    <a:pt x="62242" y="125425"/>
                  </a:lnTo>
                  <a:lnTo>
                    <a:pt x="61391" y="124612"/>
                  </a:lnTo>
                  <a:lnTo>
                    <a:pt x="58585" y="124510"/>
                  </a:lnTo>
                  <a:lnTo>
                    <a:pt x="57099" y="124510"/>
                  </a:lnTo>
                  <a:lnTo>
                    <a:pt x="54216" y="124612"/>
                  </a:lnTo>
                  <a:lnTo>
                    <a:pt x="53467" y="125450"/>
                  </a:lnTo>
                  <a:lnTo>
                    <a:pt x="53403" y="127558"/>
                  </a:lnTo>
                  <a:lnTo>
                    <a:pt x="53416" y="128930"/>
                  </a:lnTo>
                  <a:lnTo>
                    <a:pt x="53403" y="130365"/>
                  </a:lnTo>
                  <a:lnTo>
                    <a:pt x="53467" y="132511"/>
                  </a:lnTo>
                  <a:lnTo>
                    <a:pt x="54216" y="133350"/>
                  </a:lnTo>
                  <a:lnTo>
                    <a:pt x="57111" y="133477"/>
                  </a:lnTo>
                  <a:lnTo>
                    <a:pt x="58597" y="133477"/>
                  </a:lnTo>
                  <a:lnTo>
                    <a:pt x="61404" y="133350"/>
                  </a:lnTo>
                  <a:lnTo>
                    <a:pt x="62242" y="132511"/>
                  </a:lnTo>
                  <a:lnTo>
                    <a:pt x="62344" y="129717"/>
                  </a:lnTo>
                  <a:lnTo>
                    <a:pt x="62344" y="128231"/>
                  </a:lnTo>
                  <a:close/>
                </a:path>
                <a:path w="329564" h="329565">
                  <a:moveTo>
                    <a:pt x="62344" y="110439"/>
                  </a:moveTo>
                  <a:lnTo>
                    <a:pt x="62242" y="107657"/>
                  </a:lnTo>
                  <a:lnTo>
                    <a:pt x="61429" y="106819"/>
                  </a:lnTo>
                  <a:lnTo>
                    <a:pt x="58585" y="106718"/>
                  </a:lnTo>
                  <a:lnTo>
                    <a:pt x="57061" y="106718"/>
                  </a:lnTo>
                  <a:lnTo>
                    <a:pt x="54254" y="106832"/>
                  </a:lnTo>
                  <a:lnTo>
                    <a:pt x="53492" y="107657"/>
                  </a:lnTo>
                  <a:lnTo>
                    <a:pt x="53390" y="109689"/>
                  </a:lnTo>
                  <a:lnTo>
                    <a:pt x="53416" y="110451"/>
                  </a:lnTo>
                  <a:lnTo>
                    <a:pt x="53416" y="111213"/>
                  </a:lnTo>
                  <a:lnTo>
                    <a:pt x="53403" y="112572"/>
                  </a:lnTo>
                  <a:lnTo>
                    <a:pt x="53467" y="114731"/>
                  </a:lnTo>
                  <a:lnTo>
                    <a:pt x="54229" y="115570"/>
                  </a:lnTo>
                  <a:lnTo>
                    <a:pt x="57150" y="115684"/>
                  </a:lnTo>
                  <a:lnTo>
                    <a:pt x="58597" y="115684"/>
                  </a:lnTo>
                  <a:lnTo>
                    <a:pt x="61429" y="115557"/>
                  </a:lnTo>
                  <a:lnTo>
                    <a:pt x="62255" y="114719"/>
                  </a:lnTo>
                  <a:lnTo>
                    <a:pt x="62344" y="111887"/>
                  </a:lnTo>
                  <a:lnTo>
                    <a:pt x="62344" y="110439"/>
                  </a:lnTo>
                  <a:close/>
                </a:path>
                <a:path w="329564" h="329565">
                  <a:moveTo>
                    <a:pt x="71208" y="178409"/>
                  </a:moveTo>
                  <a:lnTo>
                    <a:pt x="70789" y="177990"/>
                  </a:lnTo>
                  <a:lnTo>
                    <a:pt x="53505" y="177990"/>
                  </a:lnTo>
                  <a:lnTo>
                    <a:pt x="53505" y="169024"/>
                  </a:lnTo>
                  <a:lnTo>
                    <a:pt x="61607" y="169024"/>
                  </a:lnTo>
                  <a:lnTo>
                    <a:pt x="62280" y="168351"/>
                  </a:lnTo>
                  <a:lnTo>
                    <a:pt x="62306" y="160667"/>
                  </a:lnTo>
                  <a:lnTo>
                    <a:pt x="61874" y="160210"/>
                  </a:lnTo>
                  <a:lnTo>
                    <a:pt x="44513" y="160210"/>
                  </a:lnTo>
                  <a:lnTo>
                    <a:pt x="44513" y="133946"/>
                  </a:lnTo>
                  <a:lnTo>
                    <a:pt x="44437" y="177990"/>
                  </a:lnTo>
                  <a:lnTo>
                    <a:pt x="44437" y="195795"/>
                  </a:lnTo>
                  <a:lnTo>
                    <a:pt x="35712" y="195795"/>
                  </a:lnTo>
                  <a:lnTo>
                    <a:pt x="35610" y="187426"/>
                  </a:lnTo>
                  <a:lnTo>
                    <a:pt x="35013" y="186842"/>
                  </a:lnTo>
                  <a:lnTo>
                    <a:pt x="26949" y="186842"/>
                  </a:lnTo>
                  <a:lnTo>
                    <a:pt x="26771" y="186169"/>
                  </a:lnTo>
                  <a:lnTo>
                    <a:pt x="26644" y="179247"/>
                  </a:lnTo>
                  <a:lnTo>
                    <a:pt x="26797" y="178409"/>
                  </a:lnTo>
                  <a:lnTo>
                    <a:pt x="26885" y="177990"/>
                  </a:lnTo>
                  <a:lnTo>
                    <a:pt x="44437" y="177990"/>
                  </a:lnTo>
                  <a:lnTo>
                    <a:pt x="44437" y="133870"/>
                  </a:lnTo>
                  <a:lnTo>
                    <a:pt x="44170" y="133604"/>
                  </a:lnTo>
                  <a:lnTo>
                    <a:pt x="35623" y="133604"/>
                  </a:lnTo>
                  <a:lnTo>
                    <a:pt x="35560" y="123342"/>
                  </a:lnTo>
                  <a:lnTo>
                    <a:pt x="35560" y="160210"/>
                  </a:lnTo>
                  <a:lnTo>
                    <a:pt x="35560" y="169024"/>
                  </a:lnTo>
                  <a:lnTo>
                    <a:pt x="26784" y="169024"/>
                  </a:lnTo>
                  <a:lnTo>
                    <a:pt x="26784" y="160210"/>
                  </a:lnTo>
                  <a:lnTo>
                    <a:pt x="35560" y="160210"/>
                  </a:lnTo>
                  <a:lnTo>
                    <a:pt x="35560" y="123342"/>
                  </a:lnTo>
                  <a:lnTo>
                    <a:pt x="35521" y="117170"/>
                  </a:lnTo>
                  <a:lnTo>
                    <a:pt x="35382" y="116420"/>
                  </a:lnTo>
                  <a:lnTo>
                    <a:pt x="34861" y="115760"/>
                  </a:lnTo>
                  <a:lnTo>
                    <a:pt x="27381" y="115760"/>
                  </a:lnTo>
                  <a:lnTo>
                    <a:pt x="26873" y="116420"/>
                  </a:lnTo>
                  <a:lnTo>
                    <a:pt x="26784" y="117170"/>
                  </a:lnTo>
                  <a:lnTo>
                    <a:pt x="26670" y="133604"/>
                  </a:lnTo>
                  <a:lnTo>
                    <a:pt x="723" y="133604"/>
                  </a:lnTo>
                  <a:lnTo>
                    <a:pt x="114" y="134175"/>
                  </a:lnTo>
                  <a:lnTo>
                    <a:pt x="114" y="141528"/>
                  </a:lnTo>
                  <a:lnTo>
                    <a:pt x="673" y="142074"/>
                  </a:lnTo>
                  <a:lnTo>
                    <a:pt x="2247" y="142328"/>
                  </a:lnTo>
                  <a:lnTo>
                    <a:pt x="26657" y="142328"/>
                  </a:lnTo>
                  <a:lnTo>
                    <a:pt x="26657" y="151295"/>
                  </a:lnTo>
                  <a:lnTo>
                    <a:pt x="18491" y="151295"/>
                  </a:lnTo>
                  <a:lnTo>
                    <a:pt x="17907" y="151930"/>
                  </a:lnTo>
                  <a:lnTo>
                    <a:pt x="17780" y="169024"/>
                  </a:lnTo>
                  <a:lnTo>
                    <a:pt x="8940" y="169024"/>
                  </a:lnTo>
                  <a:lnTo>
                    <a:pt x="8915" y="151930"/>
                  </a:lnTo>
                  <a:lnTo>
                    <a:pt x="8293" y="151295"/>
                  </a:lnTo>
                  <a:lnTo>
                    <a:pt x="647" y="151295"/>
                  </a:lnTo>
                  <a:lnTo>
                    <a:pt x="88" y="151930"/>
                  </a:lnTo>
                  <a:lnTo>
                    <a:pt x="0" y="177507"/>
                  </a:lnTo>
                  <a:lnTo>
                    <a:pt x="901" y="177990"/>
                  </a:lnTo>
                  <a:lnTo>
                    <a:pt x="17767" y="177990"/>
                  </a:lnTo>
                  <a:lnTo>
                    <a:pt x="17767" y="186842"/>
                  </a:lnTo>
                  <a:lnTo>
                    <a:pt x="660" y="186842"/>
                  </a:lnTo>
                  <a:lnTo>
                    <a:pt x="50" y="187426"/>
                  </a:lnTo>
                  <a:lnTo>
                    <a:pt x="50" y="221703"/>
                  </a:lnTo>
                  <a:lnTo>
                    <a:pt x="736" y="222389"/>
                  </a:lnTo>
                  <a:lnTo>
                    <a:pt x="8470" y="222389"/>
                  </a:lnTo>
                  <a:lnTo>
                    <a:pt x="8940" y="221932"/>
                  </a:lnTo>
                  <a:lnTo>
                    <a:pt x="8978" y="195795"/>
                  </a:lnTo>
                  <a:lnTo>
                    <a:pt x="17310" y="195795"/>
                  </a:lnTo>
                  <a:lnTo>
                    <a:pt x="17830" y="195948"/>
                  </a:lnTo>
                  <a:lnTo>
                    <a:pt x="17894" y="204609"/>
                  </a:lnTo>
                  <a:lnTo>
                    <a:pt x="18021" y="212788"/>
                  </a:lnTo>
                  <a:lnTo>
                    <a:pt x="18453" y="213372"/>
                  </a:lnTo>
                  <a:lnTo>
                    <a:pt x="25958" y="213372"/>
                  </a:lnTo>
                  <a:lnTo>
                    <a:pt x="26466" y="212788"/>
                  </a:lnTo>
                  <a:lnTo>
                    <a:pt x="26631" y="211950"/>
                  </a:lnTo>
                  <a:lnTo>
                    <a:pt x="26720" y="211150"/>
                  </a:lnTo>
                  <a:lnTo>
                    <a:pt x="26835" y="204609"/>
                  </a:lnTo>
                  <a:lnTo>
                    <a:pt x="61480" y="204609"/>
                  </a:lnTo>
                  <a:lnTo>
                    <a:pt x="62242" y="203873"/>
                  </a:lnTo>
                  <a:lnTo>
                    <a:pt x="62255" y="196405"/>
                  </a:lnTo>
                  <a:lnTo>
                    <a:pt x="61633" y="195795"/>
                  </a:lnTo>
                  <a:lnTo>
                    <a:pt x="53594" y="195795"/>
                  </a:lnTo>
                  <a:lnTo>
                    <a:pt x="53327" y="194424"/>
                  </a:lnTo>
                  <a:lnTo>
                    <a:pt x="53454" y="187426"/>
                  </a:lnTo>
                  <a:lnTo>
                    <a:pt x="53606" y="186842"/>
                  </a:lnTo>
                  <a:lnTo>
                    <a:pt x="70535" y="186842"/>
                  </a:lnTo>
                  <a:lnTo>
                    <a:pt x="71183" y="186169"/>
                  </a:lnTo>
                  <a:lnTo>
                    <a:pt x="71208" y="178409"/>
                  </a:lnTo>
                  <a:close/>
                </a:path>
                <a:path w="329564" h="329565">
                  <a:moveTo>
                    <a:pt x="71247" y="208229"/>
                  </a:moveTo>
                  <a:lnTo>
                    <a:pt x="71107" y="205473"/>
                  </a:lnTo>
                  <a:lnTo>
                    <a:pt x="70256" y="204673"/>
                  </a:lnTo>
                  <a:lnTo>
                    <a:pt x="67487" y="204584"/>
                  </a:lnTo>
                  <a:lnTo>
                    <a:pt x="65925" y="204584"/>
                  </a:lnTo>
                  <a:lnTo>
                    <a:pt x="63144" y="204698"/>
                  </a:lnTo>
                  <a:lnTo>
                    <a:pt x="62395" y="205524"/>
                  </a:lnTo>
                  <a:lnTo>
                    <a:pt x="62293" y="207492"/>
                  </a:lnTo>
                  <a:lnTo>
                    <a:pt x="62318" y="208254"/>
                  </a:lnTo>
                  <a:lnTo>
                    <a:pt x="62318" y="209016"/>
                  </a:lnTo>
                  <a:lnTo>
                    <a:pt x="62318" y="209778"/>
                  </a:lnTo>
                  <a:lnTo>
                    <a:pt x="62293" y="210540"/>
                  </a:lnTo>
                  <a:lnTo>
                    <a:pt x="62382" y="212521"/>
                  </a:lnTo>
                  <a:lnTo>
                    <a:pt x="63093" y="213372"/>
                  </a:lnTo>
                  <a:lnTo>
                    <a:pt x="65913" y="213537"/>
                  </a:lnTo>
                  <a:lnTo>
                    <a:pt x="67513" y="213537"/>
                  </a:lnTo>
                  <a:lnTo>
                    <a:pt x="70319" y="213398"/>
                  </a:lnTo>
                  <a:lnTo>
                    <a:pt x="71132" y="212559"/>
                  </a:lnTo>
                  <a:lnTo>
                    <a:pt x="71247" y="209791"/>
                  </a:lnTo>
                  <a:lnTo>
                    <a:pt x="71247" y="208229"/>
                  </a:lnTo>
                  <a:close/>
                </a:path>
                <a:path w="329564" h="329565">
                  <a:moveTo>
                    <a:pt x="80048" y="231965"/>
                  </a:moveTo>
                  <a:lnTo>
                    <a:pt x="79413" y="231343"/>
                  </a:lnTo>
                  <a:lnTo>
                    <a:pt x="71208" y="231292"/>
                  </a:lnTo>
                  <a:lnTo>
                    <a:pt x="71183" y="223037"/>
                  </a:lnTo>
                  <a:lnTo>
                    <a:pt x="70573" y="222427"/>
                  </a:lnTo>
                  <a:lnTo>
                    <a:pt x="62953" y="222465"/>
                  </a:lnTo>
                  <a:lnTo>
                    <a:pt x="62344" y="223088"/>
                  </a:lnTo>
                  <a:lnTo>
                    <a:pt x="62242" y="231292"/>
                  </a:lnTo>
                  <a:lnTo>
                    <a:pt x="54203" y="231368"/>
                  </a:lnTo>
                  <a:lnTo>
                    <a:pt x="53517" y="231927"/>
                  </a:lnTo>
                  <a:lnTo>
                    <a:pt x="53390" y="234784"/>
                  </a:lnTo>
                  <a:lnTo>
                    <a:pt x="53492" y="239407"/>
                  </a:lnTo>
                  <a:lnTo>
                    <a:pt x="54051" y="239915"/>
                  </a:lnTo>
                  <a:lnTo>
                    <a:pt x="54965" y="240093"/>
                  </a:lnTo>
                  <a:lnTo>
                    <a:pt x="62268" y="240296"/>
                  </a:lnTo>
                  <a:lnTo>
                    <a:pt x="62268" y="248996"/>
                  </a:lnTo>
                  <a:lnTo>
                    <a:pt x="53416" y="248996"/>
                  </a:lnTo>
                  <a:lnTo>
                    <a:pt x="53403" y="240817"/>
                  </a:lnTo>
                  <a:lnTo>
                    <a:pt x="52819" y="240220"/>
                  </a:lnTo>
                  <a:lnTo>
                    <a:pt x="44513" y="240195"/>
                  </a:lnTo>
                  <a:lnTo>
                    <a:pt x="44513" y="231863"/>
                  </a:lnTo>
                  <a:lnTo>
                    <a:pt x="43954" y="231305"/>
                  </a:lnTo>
                  <a:lnTo>
                    <a:pt x="35763" y="231292"/>
                  </a:lnTo>
                  <a:lnTo>
                    <a:pt x="35521" y="229755"/>
                  </a:lnTo>
                  <a:lnTo>
                    <a:pt x="35585" y="223278"/>
                  </a:lnTo>
                  <a:lnTo>
                    <a:pt x="35852" y="222402"/>
                  </a:lnTo>
                  <a:lnTo>
                    <a:pt x="43827" y="222338"/>
                  </a:lnTo>
                  <a:lnTo>
                    <a:pt x="44475" y="221703"/>
                  </a:lnTo>
                  <a:lnTo>
                    <a:pt x="44450" y="214185"/>
                  </a:lnTo>
                  <a:lnTo>
                    <a:pt x="43815" y="213537"/>
                  </a:lnTo>
                  <a:lnTo>
                    <a:pt x="27368" y="213537"/>
                  </a:lnTo>
                  <a:lnTo>
                    <a:pt x="26758" y="214198"/>
                  </a:lnTo>
                  <a:lnTo>
                    <a:pt x="26657" y="222402"/>
                  </a:lnTo>
                  <a:lnTo>
                    <a:pt x="11963" y="222402"/>
                  </a:lnTo>
                  <a:lnTo>
                    <a:pt x="9613" y="222605"/>
                  </a:lnTo>
                  <a:lnTo>
                    <a:pt x="9105" y="223151"/>
                  </a:lnTo>
                  <a:lnTo>
                    <a:pt x="8978" y="224053"/>
                  </a:lnTo>
                  <a:lnTo>
                    <a:pt x="8940" y="237528"/>
                  </a:lnTo>
                  <a:lnTo>
                    <a:pt x="9118" y="239382"/>
                  </a:lnTo>
                  <a:lnTo>
                    <a:pt x="9575" y="239915"/>
                  </a:lnTo>
                  <a:lnTo>
                    <a:pt x="10845" y="240157"/>
                  </a:lnTo>
                  <a:lnTo>
                    <a:pt x="17830" y="240309"/>
                  </a:lnTo>
                  <a:lnTo>
                    <a:pt x="17894" y="248297"/>
                  </a:lnTo>
                  <a:lnTo>
                    <a:pt x="18453" y="248869"/>
                  </a:lnTo>
                  <a:lnTo>
                    <a:pt x="19608" y="249021"/>
                  </a:lnTo>
                  <a:lnTo>
                    <a:pt x="35623" y="249174"/>
                  </a:lnTo>
                  <a:lnTo>
                    <a:pt x="35661" y="257162"/>
                  </a:lnTo>
                  <a:lnTo>
                    <a:pt x="36195" y="257759"/>
                  </a:lnTo>
                  <a:lnTo>
                    <a:pt x="37388" y="257924"/>
                  </a:lnTo>
                  <a:lnTo>
                    <a:pt x="67919" y="257987"/>
                  </a:lnTo>
                  <a:lnTo>
                    <a:pt x="70535" y="257860"/>
                  </a:lnTo>
                  <a:lnTo>
                    <a:pt x="71132" y="257251"/>
                  </a:lnTo>
                  <a:lnTo>
                    <a:pt x="71259" y="240195"/>
                  </a:lnTo>
                  <a:lnTo>
                    <a:pt x="79413" y="240131"/>
                  </a:lnTo>
                  <a:lnTo>
                    <a:pt x="80048" y="239496"/>
                  </a:lnTo>
                  <a:lnTo>
                    <a:pt x="80048" y="231965"/>
                  </a:lnTo>
                  <a:close/>
                </a:path>
                <a:path w="329564" h="329565">
                  <a:moveTo>
                    <a:pt x="80098" y="121945"/>
                  </a:moveTo>
                  <a:lnTo>
                    <a:pt x="80086" y="116192"/>
                  </a:lnTo>
                  <a:lnTo>
                    <a:pt x="79552" y="115646"/>
                  </a:lnTo>
                  <a:lnTo>
                    <a:pt x="64414" y="115646"/>
                  </a:lnTo>
                  <a:lnTo>
                    <a:pt x="62979" y="115824"/>
                  </a:lnTo>
                  <a:lnTo>
                    <a:pt x="62369" y="116395"/>
                  </a:lnTo>
                  <a:lnTo>
                    <a:pt x="62293" y="119214"/>
                  </a:lnTo>
                  <a:lnTo>
                    <a:pt x="62293" y="120942"/>
                  </a:lnTo>
                  <a:lnTo>
                    <a:pt x="62369" y="123761"/>
                  </a:lnTo>
                  <a:lnTo>
                    <a:pt x="62941" y="124307"/>
                  </a:lnTo>
                  <a:lnTo>
                    <a:pt x="64439" y="124536"/>
                  </a:lnTo>
                  <a:lnTo>
                    <a:pt x="71120" y="124536"/>
                  </a:lnTo>
                  <a:lnTo>
                    <a:pt x="75361" y="124561"/>
                  </a:lnTo>
                  <a:lnTo>
                    <a:pt x="79463" y="124510"/>
                  </a:lnTo>
                  <a:lnTo>
                    <a:pt x="80073" y="123901"/>
                  </a:lnTo>
                  <a:lnTo>
                    <a:pt x="80098" y="121945"/>
                  </a:lnTo>
                  <a:close/>
                </a:path>
                <a:path w="329564" h="329565">
                  <a:moveTo>
                    <a:pt x="80149" y="280987"/>
                  </a:moveTo>
                  <a:lnTo>
                    <a:pt x="74815" y="275742"/>
                  </a:lnTo>
                  <a:lnTo>
                    <a:pt x="72034" y="275869"/>
                  </a:lnTo>
                  <a:lnTo>
                    <a:pt x="71285" y="276694"/>
                  </a:lnTo>
                  <a:lnTo>
                    <a:pt x="71183" y="278676"/>
                  </a:lnTo>
                  <a:lnTo>
                    <a:pt x="71208" y="279438"/>
                  </a:lnTo>
                  <a:lnTo>
                    <a:pt x="71208" y="280200"/>
                  </a:lnTo>
                  <a:lnTo>
                    <a:pt x="71208" y="280924"/>
                  </a:lnTo>
                  <a:lnTo>
                    <a:pt x="71183" y="281635"/>
                  </a:lnTo>
                  <a:lnTo>
                    <a:pt x="71259" y="283718"/>
                  </a:lnTo>
                  <a:lnTo>
                    <a:pt x="71996" y="284568"/>
                  </a:lnTo>
                  <a:lnTo>
                    <a:pt x="74866" y="284708"/>
                  </a:lnTo>
                  <a:lnTo>
                    <a:pt x="76390" y="284708"/>
                  </a:lnTo>
                  <a:lnTo>
                    <a:pt x="79184" y="284581"/>
                  </a:lnTo>
                  <a:lnTo>
                    <a:pt x="80022" y="283768"/>
                  </a:lnTo>
                  <a:lnTo>
                    <a:pt x="80149" y="280987"/>
                  </a:lnTo>
                  <a:close/>
                </a:path>
                <a:path w="329564" h="329565">
                  <a:moveTo>
                    <a:pt x="80149" y="57035"/>
                  </a:moveTo>
                  <a:lnTo>
                    <a:pt x="80010" y="54267"/>
                  </a:lnTo>
                  <a:lnTo>
                    <a:pt x="79184" y="53454"/>
                  </a:lnTo>
                  <a:lnTo>
                    <a:pt x="76428" y="53340"/>
                  </a:lnTo>
                  <a:lnTo>
                    <a:pt x="74866" y="53340"/>
                  </a:lnTo>
                  <a:lnTo>
                    <a:pt x="72021" y="53454"/>
                  </a:lnTo>
                  <a:lnTo>
                    <a:pt x="71272" y="54292"/>
                  </a:lnTo>
                  <a:lnTo>
                    <a:pt x="71183" y="56299"/>
                  </a:lnTo>
                  <a:lnTo>
                    <a:pt x="71208" y="57023"/>
                  </a:lnTo>
                  <a:lnTo>
                    <a:pt x="71208" y="57746"/>
                  </a:lnTo>
                  <a:lnTo>
                    <a:pt x="71208" y="58508"/>
                  </a:lnTo>
                  <a:lnTo>
                    <a:pt x="71183" y="59270"/>
                  </a:lnTo>
                  <a:lnTo>
                    <a:pt x="71272" y="61315"/>
                  </a:lnTo>
                  <a:lnTo>
                    <a:pt x="72009" y="62153"/>
                  </a:lnTo>
                  <a:lnTo>
                    <a:pt x="74841" y="62306"/>
                  </a:lnTo>
                  <a:lnTo>
                    <a:pt x="76415" y="62293"/>
                  </a:lnTo>
                  <a:lnTo>
                    <a:pt x="79184" y="62166"/>
                  </a:lnTo>
                  <a:lnTo>
                    <a:pt x="80010" y="61353"/>
                  </a:lnTo>
                  <a:lnTo>
                    <a:pt x="80149" y="58597"/>
                  </a:lnTo>
                  <a:lnTo>
                    <a:pt x="80149" y="57035"/>
                  </a:lnTo>
                  <a:close/>
                </a:path>
                <a:path w="329564" h="329565">
                  <a:moveTo>
                    <a:pt x="89039" y="314921"/>
                  </a:moveTo>
                  <a:lnTo>
                    <a:pt x="88887" y="312000"/>
                  </a:lnTo>
                  <a:lnTo>
                    <a:pt x="88226" y="311429"/>
                  </a:lnTo>
                  <a:lnTo>
                    <a:pt x="85166" y="311340"/>
                  </a:lnTo>
                  <a:lnTo>
                    <a:pt x="80098" y="311365"/>
                  </a:lnTo>
                  <a:lnTo>
                    <a:pt x="80073" y="295554"/>
                  </a:lnTo>
                  <a:lnTo>
                    <a:pt x="79844" y="294246"/>
                  </a:lnTo>
                  <a:lnTo>
                    <a:pt x="79311" y="293674"/>
                  </a:lnTo>
                  <a:lnTo>
                    <a:pt x="74688" y="293573"/>
                  </a:lnTo>
                  <a:lnTo>
                    <a:pt x="71856" y="293687"/>
                  </a:lnTo>
                  <a:lnTo>
                    <a:pt x="71348" y="294335"/>
                  </a:lnTo>
                  <a:lnTo>
                    <a:pt x="71208" y="295630"/>
                  </a:lnTo>
                  <a:lnTo>
                    <a:pt x="71208" y="319697"/>
                  </a:lnTo>
                  <a:lnTo>
                    <a:pt x="71742" y="320230"/>
                  </a:lnTo>
                  <a:lnTo>
                    <a:pt x="73901" y="320255"/>
                  </a:lnTo>
                  <a:lnTo>
                    <a:pt x="86753" y="320255"/>
                  </a:lnTo>
                  <a:lnTo>
                    <a:pt x="88290" y="320065"/>
                  </a:lnTo>
                  <a:lnTo>
                    <a:pt x="88900" y="319532"/>
                  </a:lnTo>
                  <a:lnTo>
                    <a:pt x="89027" y="316649"/>
                  </a:lnTo>
                  <a:lnTo>
                    <a:pt x="89039" y="314921"/>
                  </a:lnTo>
                  <a:close/>
                </a:path>
                <a:path w="329564" h="329565">
                  <a:moveTo>
                    <a:pt x="89039" y="65938"/>
                  </a:moveTo>
                  <a:lnTo>
                    <a:pt x="88912" y="63157"/>
                  </a:lnTo>
                  <a:lnTo>
                    <a:pt x="88074" y="62344"/>
                  </a:lnTo>
                  <a:lnTo>
                    <a:pt x="85293" y="62242"/>
                  </a:lnTo>
                  <a:lnTo>
                    <a:pt x="83769" y="62242"/>
                  </a:lnTo>
                  <a:lnTo>
                    <a:pt x="80911" y="62344"/>
                  </a:lnTo>
                  <a:lnTo>
                    <a:pt x="80149" y="63182"/>
                  </a:lnTo>
                  <a:lnTo>
                    <a:pt x="80086" y="65265"/>
                  </a:lnTo>
                  <a:lnTo>
                    <a:pt x="80111" y="65989"/>
                  </a:lnTo>
                  <a:lnTo>
                    <a:pt x="80111" y="66713"/>
                  </a:lnTo>
                  <a:lnTo>
                    <a:pt x="80111" y="67424"/>
                  </a:lnTo>
                  <a:lnTo>
                    <a:pt x="80086" y="68148"/>
                  </a:lnTo>
                  <a:lnTo>
                    <a:pt x="80162" y="70218"/>
                  </a:lnTo>
                  <a:lnTo>
                    <a:pt x="80899" y="71069"/>
                  </a:lnTo>
                  <a:lnTo>
                    <a:pt x="83769" y="71196"/>
                  </a:lnTo>
                  <a:lnTo>
                    <a:pt x="85305" y="71196"/>
                  </a:lnTo>
                  <a:lnTo>
                    <a:pt x="88087" y="71069"/>
                  </a:lnTo>
                  <a:lnTo>
                    <a:pt x="88912" y="70243"/>
                  </a:lnTo>
                  <a:lnTo>
                    <a:pt x="89039" y="67462"/>
                  </a:lnTo>
                  <a:lnTo>
                    <a:pt x="89039" y="65938"/>
                  </a:lnTo>
                  <a:close/>
                </a:path>
                <a:path w="329564" h="329565">
                  <a:moveTo>
                    <a:pt x="89039" y="39268"/>
                  </a:moveTo>
                  <a:lnTo>
                    <a:pt x="88925" y="36525"/>
                  </a:lnTo>
                  <a:lnTo>
                    <a:pt x="88125" y="35674"/>
                  </a:lnTo>
                  <a:lnTo>
                    <a:pt x="85344" y="35547"/>
                  </a:lnTo>
                  <a:lnTo>
                    <a:pt x="83743" y="35547"/>
                  </a:lnTo>
                  <a:lnTo>
                    <a:pt x="80924" y="35674"/>
                  </a:lnTo>
                  <a:lnTo>
                    <a:pt x="80175" y="36499"/>
                  </a:lnTo>
                  <a:lnTo>
                    <a:pt x="80086" y="38493"/>
                  </a:lnTo>
                  <a:lnTo>
                    <a:pt x="80111" y="39243"/>
                  </a:lnTo>
                  <a:lnTo>
                    <a:pt x="80111" y="40017"/>
                  </a:lnTo>
                  <a:lnTo>
                    <a:pt x="80111" y="40728"/>
                  </a:lnTo>
                  <a:lnTo>
                    <a:pt x="80086" y="41452"/>
                  </a:lnTo>
                  <a:lnTo>
                    <a:pt x="80149" y="43522"/>
                  </a:lnTo>
                  <a:lnTo>
                    <a:pt x="80899" y="44373"/>
                  </a:lnTo>
                  <a:lnTo>
                    <a:pt x="83769" y="44513"/>
                  </a:lnTo>
                  <a:lnTo>
                    <a:pt x="85280" y="44513"/>
                  </a:lnTo>
                  <a:lnTo>
                    <a:pt x="88074" y="44386"/>
                  </a:lnTo>
                  <a:lnTo>
                    <a:pt x="88912" y="43561"/>
                  </a:lnTo>
                  <a:lnTo>
                    <a:pt x="89039" y="40792"/>
                  </a:lnTo>
                  <a:lnTo>
                    <a:pt x="89039" y="39268"/>
                  </a:lnTo>
                  <a:close/>
                </a:path>
                <a:path w="329564" h="329565">
                  <a:moveTo>
                    <a:pt x="97802" y="72059"/>
                  </a:moveTo>
                  <a:lnTo>
                    <a:pt x="96951" y="71272"/>
                  </a:lnTo>
                  <a:lnTo>
                    <a:pt x="89827" y="71272"/>
                  </a:lnTo>
                  <a:lnTo>
                    <a:pt x="89039" y="72059"/>
                  </a:lnTo>
                  <a:lnTo>
                    <a:pt x="89065" y="79133"/>
                  </a:lnTo>
                  <a:lnTo>
                    <a:pt x="89814" y="79959"/>
                  </a:lnTo>
                  <a:lnTo>
                    <a:pt x="96989" y="79959"/>
                  </a:lnTo>
                  <a:lnTo>
                    <a:pt x="97802" y="79133"/>
                  </a:lnTo>
                  <a:lnTo>
                    <a:pt x="97802" y="72059"/>
                  </a:lnTo>
                  <a:close/>
                </a:path>
                <a:path w="329564" h="329565">
                  <a:moveTo>
                    <a:pt x="97891" y="98361"/>
                  </a:moveTo>
                  <a:lnTo>
                    <a:pt x="97383" y="97853"/>
                  </a:lnTo>
                  <a:lnTo>
                    <a:pt x="80098" y="97853"/>
                  </a:lnTo>
                  <a:lnTo>
                    <a:pt x="80098" y="80695"/>
                  </a:lnTo>
                  <a:lnTo>
                    <a:pt x="79502" y="80098"/>
                  </a:lnTo>
                  <a:lnTo>
                    <a:pt x="64350" y="80060"/>
                  </a:lnTo>
                  <a:lnTo>
                    <a:pt x="62992" y="80264"/>
                  </a:lnTo>
                  <a:lnTo>
                    <a:pt x="62395" y="80797"/>
                  </a:lnTo>
                  <a:lnTo>
                    <a:pt x="62306" y="85458"/>
                  </a:lnTo>
                  <a:lnTo>
                    <a:pt x="62395" y="88163"/>
                  </a:lnTo>
                  <a:lnTo>
                    <a:pt x="62941" y="88671"/>
                  </a:lnTo>
                  <a:lnTo>
                    <a:pt x="64223" y="88925"/>
                  </a:lnTo>
                  <a:lnTo>
                    <a:pt x="71208" y="89027"/>
                  </a:lnTo>
                  <a:lnTo>
                    <a:pt x="71208" y="106172"/>
                  </a:lnTo>
                  <a:lnTo>
                    <a:pt x="71767" y="106718"/>
                  </a:lnTo>
                  <a:lnTo>
                    <a:pt x="80098" y="106743"/>
                  </a:lnTo>
                  <a:lnTo>
                    <a:pt x="80111" y="115023"/>
                  </a:lnTo>
                  <a:lnTo>
                    <a:pt x="80683" y="115608"/>
                  </a:lnTo>
                  <a:lnTo>
                    <a:pt x="82626" y="115646"/>
                  </a:lnTo>
                  <a:lnTo>
                    <a:pt x="88341" y="115595"/>
                  </a:lnTo>
                  <a:lnTo>
                    <a:pt x="88950" y="114947"/>
                  </a:lnTo>
                  <a:lnTo>
                    <a:pt x="89001" y="106743"/>
                  </a:lnTo>
                  <a:lnTo>
                    <a:pt x="93802" y="106781"/>
                  </a:lnTo>
                  <a:lnTo>
                    <a:pt x="97231" y="106692"/>
                  </a:lnTo>
                  <a:lnTo>
                    <a:pt x="97853" y="106057"/>
                  </a:lnTo>
                  <a:lnTo>
                    <a:pt x="97891" y="98361"/>
                  </a:lnTo>
                  <a:close/>
                </a:path>
                <a:path w="329564" h="329565">
                  <a:moveTo>
                    <a:pt x="97929" y="57061"/>
                  </a:moveTo>
                  <a:lnTo>
                    <a:pt x="97815" y="54279"/>
                  </a:lnTo>
                  <a:lnTo>
                    <a:pt x="96977" y="53441"/>
                  </a:lnTo>
                  <a:lnTo>
                    <a:pt x="94170" y="53340"/>
                  </a:lnTo>
                  <a:lnTo>
                    <a:pt x="92608" y="53340"/>
                  </a:lnTo>
                  <a:lnTo>
                    <a:pt x="89827" y="53467"/>
                  </a:lnTo>
                  <a:lnTo>
                    <a:pt x="89077" y="54292"/>
                  </a:lnTo>
                  <a:lnTo>
                    <a:pt x="88976" y="56273"/>
                  </a:lnTo>
                  <a:lnTo>
                    <a:pt x="89001" y="57035"/>
                  </a:lnTo>
                  <a:lnTo>
                    <a:pt x="89001" y="57797"/>
                  </a:lnTo>
                  <a:lnTo>
                    <a:pt x="89001" y="58547"/>
                  </a:lnTo>
                  <a:lnTo>
                    <a:pt x="88976" y="59309"/>
                  </a:lnTo>
                  <a:lnTo>
                    <a:pt x="89065" y="61302"/>
                  </a:lnTo>
                  <a:lnTo>
                    <a:pt x="89789" y="62141"/>
                  </a:lnTo>
                  <a:lnTo>
                    <a:pt x="92608" y="62306"/>
                  </a:lnTo>
                  <a:lnTo>
                    <a:pt x="94208" y="62293"/>
                  </a:lnTo>
                  <a:lnTo>
                    <a:pt x="97015" y="62153"/>
                  </a:lnTo>
                  <a:lnTo>
                    <a:pt x="97815" y="61315"/>
                  </a:lnTo>
                  <a:lnTo>
                    <a:pt x="97929" y="58585"/>
                  </a:lnTo>
                  <a:lnTo>
                    <a:pt x="97929" y="57061"/>
                  </a:lnTo>
                  <a:close/>
                </a:path>
                <a:path w="329564" h="329565">
                  <a:moveTo>
                    <a:pt x="106819" y="92646"/>
                  </a:moveTo>
                  <a:lnTo>
                    <a:pt x="106718" y="89865"/>
                  </a:lnTo>
                  <a:lnTo>
                    <a:pt x="105905" y="89027"/>
                  </a:lnTo>
                  <a:lnTo>
                    <a:pt x="103060" y="88925"/>
                  </a:lnTo>
                  <a:lnTo>
                    <a:pt x="101536" y="88925"/>
                  </a:lnTo>
                  <a:lnTo>
                    <a:pt x="98729" y="89039"/>
                  </a:lnTo>
                  <a:lnTo>
                    <a:pt x="97967" y="89852"/>
                  </a:lnTo>
                  <a:lnTo>
                    <a:pt x="97866" y="91897"/>
                  </a:lnTo>
                  <a:lnTo>
                    <a:pt x="97904" y="92659"/>
                  </a:lnTo>
                  <a:lnTo>
                    <a:pt x="97891" y="93421"/>
                  </a:lnTo>
                  <a:lnTo>
                    <a:pt x="97891" y="94094"/>
                  </a:lnTo>
                  <a:lnTo>
                    <a:pt x="97878" y="94780"/>
                  </a:lnTo>
                  <a:lnTo>
                    <a:pt x="97942" y="96939"/>
                  </a:lnTo>
                  <a:lnTo>
                    <a:pt x="98704" y="97777"/>
                  </a:lnTo>
                  <a:lnTo>
                    <a:pt x="101625" y="97891"/>
                  </a:lnTo>
                  <a:lnTo>
                    <a:pt x="103060" y="97891"/>
                  </a:lnTo>
                  <a:lnTo>
                    <a:pt x="105905" y="97764"/>
                  </a:lnTo>
                  <a:lnTo>
                    <a:pt x="106730" y="96926"/>
                  </a:lnTo>
                  <a:lnTo>
                    <a:pt x="106819" y="94094"/>
                  </a:lnTo>
                  <a:lnTo>
                    <a:pt x="106819" y="92646"/>
                  </a:lnTo>
                  <a:close/>
                </a:path>
                <a:path w="329564" h="329565">
                  <a:moveTo>
                    <a:pt x="106832" y="49695"/>
                  </a:moveTo>
                  <a:lnTo>
                    <a:pt x="106819" y="48171"/>
                  </a:lnTo>
                  <a:lnTo>
                    <a:pt x="106705" y="45377"/>
                  </a:lnTo>
                  <a:lnTo>
                    <a:pt x="105879" y="44551"/>
                  </a:lnTo>
                  <a:lnTo>
                    <a:pt x="103060" y="44450"/>
                  </a:lnTo>
                  <a:lnTo>
                    <a:pt x="101498" y="44450"/>
                  </a:lnTo>
                  <a:lnTo>
                    <a:pt x="98717" y="44564"/>
                  </a:lnTo>
                  <a:lnTo>
                    <a:pt x="97967" y="45389"/>
                  </a:lnTo>
                  <a:lnTo>
                    <a:pt x="97866" y="47371"/>
                  </a:lnTo>
                  <a:lnTo>
                    <a:pt x="97904" y="48133"/>
                  </a:lnTo>
                  <a:lnTo>
                    <a:pt x="97904" y="48895"/>
                  </a:lnTo>
                  <a:lnTo>
                    <a:pt x="97904" y="49657"/>
                  </a:lnTo>
                  <a:lnTo>
                    <a:pt x="97866" y="50419"/>
                  </a:lnTo>
                  <a:lnTo>
                    <a:pt x="97967" y="52400"/>
                  </a:lnTo>
                  <a:lnTo>
                    <a:pt x="98679" y="53251"/>
                  </a:lnTo>
                  <a:lnTo>
                    <a:pt x="101498" y="53403"/>
                  </a:lnTo>
                  <a:lnTo>
                    <a:pt x="103111" y="53403"/>
                  </a:lnTo>
                  <a:lnTo>
                    <a:pt x="105905" y="53263"/>
                  </a:lnTo>
                  <a:lnTo>
                    <a:pt x="106705" y="52425"/>
                  </a:lnTo>
                  <a:lnTo>
                    <a:pt x="106832" y="49695"/>
                  </a:lnTo>
                  <a:close/>
                </a:path>
                <a:path w="329564" h="329565">
                  <a:moveTo>
                    <a:pt x="115646" y="178574"/>
                  </a:moveTo>
                  <a:lnTo>
                    <a:pt x="115049" y="177952"/>
                  </a:lnTo>
                  <a:lnTo>
                    <a:pt x="106794" y="177914"/>
                  </a:lnTo>
                  <a:lnTo>
                    <a:pt x="106781" y="160655"/>
                  </a:lnTo>
                  <a:lnTo>
                    <a:pt x="106260" y="160134"/>
                  </a:lnTo>
                  <a:lnTo>
                    <a:pt x="89141" y="160121"/>
                  </a:lnTo>
                  <a:lnTo>
                    <a:pt x="88887" y="158572"/>
                  </a:lnTo>
                  <a:lnTo>
                    <a:pt x="88950" y="143217"/>
                  </a:lnTo>
                  <a:lnTo>
                    <a:pt x="89217" y="142328"/>
                  </a:lnTo>
                  <a:lnTo>
                    <a:pt x="106108" y="142189"/>
                  </a:lnTo>
                  <a:lnTo>
                    <a:pt x="106718" y="141592"/>
                  </a:lnTo>
                  <a:lnTo>
                    <a:pt x="106718" y="134124"/>
                  </a:lnTo>
                  <a:lnTo>
                    <a:pt x="106083" y="133502"/>
                  </a:lnTo>
                  <a:lnTo>
                    <a:pt x="97993" y="133438"/>
                  </a:lnTo>
                  <a:lnTo>
                    <a:pt x="97866" y="116306"/>
                  </a:lnTo>
                  <a:lnTo>
                    <a:pt x="97243" y="115684"/>
                  </a:lnTo>
                  <a:lnTo>
                    <a:pt x="89636" y="115697"/>
                  </a:lnTo>
                  <a:lnTo>
                    <a:pt x="89027" y="116306"/>
                  </a:lnTo>
                  <a:lnTo>
                    <a:pt x="89001" y="124472"/>
                  </a:lnTo>
                  <a:lnTo>
                    <a:pt x="80530" y="124548"/>
                  </a:lnTo>
                  <a:lnTo>
                    <a:pt x="80111" y="124980"/>
                  </a:lnTo>
                  <a:lnTo>
                    <a:pt x="80048" y="151155"/>
                  </a:lnTo>
                  <a:lnTo>
                    <a:pt x="71208" y="151155"/>
                  </a:lnTo>
                  <a:lnTo>
                    <a:pt x="71196" y="142938"/>
                  </a:lnTo>
                  <a:lnTo>
                    <a:pt x="70599" y="142354"/>
                  </a:lnTo>
                  <a:lnTo>
                    <a:pt x="54089" y="142506"/>
                  </a:lnTo>
                  <a:lnTo>
                    <a:pt x="53479" y="143065"/>
                  </a:lnTo>
                  <a:lnTo>
                    <a:pt x="53492" y="150431"/>
                  </a:lnTo>
                  <a:lnTo>
                    <a:pt x="54038" y="150964"/>
                  </a:lnTo>
                  <a:lnTo>
                    <a:pt x="55003" y="151142"/>
                  </a:lnTo>
                  <a:lnTo>
                    <a:pt x="62306" y="151295"/>
                  </a:lnTo>
                  <a:lnTo>
                    <a:pt x="62331" y="159512"/>
                  </a:lnTo>
                  <a:lnTo>
                    <a:pt x="62903" y="160096"/>
                  </a:lnTo>
                  <a:lnTo>
                    <a:pt x="71208" y="160121"/>
                  </a:lnTo>
                  <a:lnTo>
                    <a:pt x="71208" y="177304"/>
                  </a:lnTo>
                  <a:lnTo>
                    <a:pt x="71793" y="177876"/>
                  </a:lnTo>
                  <a:lnTo>
                    <a:pt x="79438" y="177863"/>
                  </a:lnTo>
                  <a:lnTo>
                    <a:pt x="80073" y="177228"/>
                  </a:lnTo>
                  <a:lnTo>
                    <a:pt x="80098" y="169164"/>
                  </a:lnTo>
                  <a:lnTo>
                    <a:pt x="81876" y="168884"/>
                  </a:lnTo>
                  <a:lnTo>
                    <a:pt x="96989" y="168973"/>
                  </a:lnTo>
                  <a:lnTo>
                    <a:pt x="97891" y="169278"/>
                  </a:lnTo>
                  <a:lnTo>
                    <a:pt x="97891" y="183896"/>
                  </a:lnTo>
                  <a:lnTo>
                    <a:pt x="98069" y="186004"/>
                  </a:lnTo>
                  <a:lnTo>
                    <a:pt x="98526" y="186537"/>
                  </a:lnTo>
                  <a:lnTo>
                    <a:pt x="106680" y="186918"/>
                  </a:lnTo>
                  <a:lnTo>
                    <a:pt x="106908" y="188861"/>
                  </a:lnTo>
                  <a:lnTo>
                    <a:pt x="106832" y="203631"/>
                  </a:lnTo>
                  <a:lnTo>
                    <a:pt x="106591" y="204533"/>
                  </a:lnTo>
                  <a:lnTo>
                    <a:pt x="97891" y="204533"/>
                  </a:lnTo>
                  <a:lnTo>
                    <a:pt x="97891" y="187337"/>
                  </a:lnTo>
                  <a:lnTo>
                    <a:pt x="97358" y="186817"/>
                  </a:lnTo>
                  <a:lnTo>
                    <a:pt x="74066" y="186817"/>
                  </a:lnTo>
                  <a:lnTo>
                    <a:pt x="71894" y="187032"/>
                  </a:lnTo>
                  <a:lnTo>
                    <a:pt x="71399" y="187553"/>
                  </a:lnTo>
                  <a:lnTo>
                    <a:pt x="71259" y="188391"/>
                  </a:lnTo>
                  <a:lnTo>
                    <a:pt x="71208" y="202222"/>
                  </a:lnTo>
                  <a:lnTo>
                    <a:pt x="71374" y="203796"/>
                  </a:lnTo>
                  <a:lnTo>
                    <a:pt x="71831" y="204317"/>
                  </a:lnTo>
                  <a:lnTo>
                    <a:pt x="72682" y="204482"/>
                  </a:lnTo>
                  <a:lnTo>
                    <a:pt x="80098" y="204673"/>
                  </a:lnTo>
                  <a:lnTo>
                    <a:pt x="80111" y="230644"/>
                  </a:lnTo>
                  <a:lnTo>
                    <a:pt x="80683" y="231267"/>
                  </a:lnTo>
                  <a:lnTo>
                    <a:pt x="97243" y="231267"/>
                  </a:lnTo>
                  <a:lnTo>
                    <a:pt x="97853" y="230593"/>
                  </a:lnTo>
                  <a:lnTo>
                    <a:pt x="97866" y="223050"/>
                  </a:lnTo>
                  <a:lnTo>
                    <a:pt x="97243" y="222427"/>
                  </a:lnTo>
                  <a:lnTo>
                    <a:pt x="89065" y="222326"/>
                  </a:lnTo>
                  <a:lnTo>
                    <a:pt x="89065" y="213563"/>
                  </a:lnTo>
                  <a:lnTo>
                    <a:pt x="106794" y="213563"/>
                  </a:lnTo>
                  <a:lnTo>
                    <a:pt x="106819" y="221500"/>
                  </a:lnTo>
                  <a:lnTo>
                    <a:pt x="107302" y="222224"/>
                  </a:lnTo>
                  <a:lnTo>
                    <a:pt x="114896" y="222262"/>
                  </a:lnTo>
                  <a:lnTo>
                    <a:pt x="115404" y="221716"/>
                  </a:lnTo>
                  <a:lnTo>
                    <a:pt x="115557" y="220916"/>
                  </a:lnTo>
                  <a:lnTo>
                    <a:pt x="115646" y="178574"/>
                  </a:lnTo>
                  <a:close/>
                </a:path>
                <a:path w="329564" h="329565">
                  <a:moveTo>
                    <a:pt x="115709" y="110299"/>
                  </a:moveTo>
                  <a:lnTo>
                    <a:pt x="115557" y="107378"/>
                  </a:lnTo>
                  <a:lnTo>
                    <a:pt x="114909" y="106883"/>
                  </a:lnTo>
                  <a:lnTo>
                    <a:pt x="113360" y="106743"/>
                  </a:lnTo>
                  <a:lnTo>
                    <a:pt x="106756" y="106756"/>
                  </a:lnTo>
                  <a:lnTo>
                    <a:pt x="102273" y="106718"/>
                  </a:lnTo>
                  <a:lnTo>
                    <a:pt x="98539" y="106794"/>
                  </a:lnTo>
                  <a:lnTo>
                    <a:pt x="97929" y="107442"/>
                  </a:lnTo>
                  <a:lnTo>
                    <a:pt x="97878" y="110350"/>
                  </a:lnTo>
                  <a:lnTo>
                    <a:pt x="97917" y="114947"/>
                  </a:lnTo>
                  <a:lnTo>
                    <a:pt x="98488" y="115544"/>
                  </a:lnTo>
                  <a:lnTo>
                    <a:pt x="100177" y="115633"/>
                  </a:lnTo>
                  <a:lnTo>
                    <a:pt x="113499" y="115633"/>
                  </a:lnTo>
                  <a:lnTo>
                    <a:pt x="114973" y="115430"/>
                  </a:lnTo>
                  <a:lnTo>
                    <a:pt x="115570" y="114935"/>
                  </a:lnTo>
                  <a:lnTo>
                    <a:pt x="115709" y="112064"/>
                  </a:lnTo>
                  <a:lnTo>
                    <a:pt x="115709" y="110299"/>
                  </a:lnTo>
                  <a:close/>
                </a:path>
                <a:path w="329564" h="329565">
                  <a:moveTo>
                    <a:pt x="115722" y="145986"/>
                  </a:moveTo>
                  <a:lnTo>
                    <a:pt x="115595" y="143192"/>
                  </a:lnTo>
                  <a:lnTo>
                    <a:pt x="114744" y="142405"/>
                  </a:lnTo>
                  <a:lnTo>
                    <a:pt x="111950" y="142303"/>
                  </a:lnTo>
                  <a:lnTo>
                    <a:pt x="110426" y="142303"/>
                  </a:lnTo>
                  <a:lnTo>
                    <a:pt x="107619" y="142417"/>
                  </a:lnTo>
                  <a:lnTo>
                    <a:pt x="106857" y="143243"/>
                  </a:lnTo>
                  <a:lnTo>
                    <a:pt x="106768" y="145275"/>
                  </a:lnTo>
                  <a:lnTo>
                    <a:pt x="106794" y="146037"/>
                  </a:lnTo>
                  <a:lnTo>
                    <a:pt x="106794" y="146799"/>
                  </a:lnTo>
                  <a:lnTo>
                    <a:pt x="106794" y="147523"/>
                  </a:lnTo>
                  <a:lnTo>
                    <a:pt x="106768" y="148247"/>
                  </a:lnTo>
                  <a:lnTo>
                    <a:pt x="106845" y="150253"/>
                  </a:lnTo>
                  <a:lnTo>
                    <a:pt x="107569" y="151117"/>
                  </a:lnTo>
                  <a:lnTo>
                    <a:pt x="110401" y="151269"/>
                  </a:lnTo>
                  <a:lnTo>
                    <a:pt x="111963" y="151257"/>
                  </a:lnTo>
                  <a:lnTo>
                    <a:pt x="114795" y="151130"/>
                  </a:lnTo>
                  <a:lnTo>
                    <a:pt x="115608" y="150291"/>
                  </a:lnTo>
                  <a:lnTo>
                    <a:pt x="115722" y="147510"/>
                  </a:lnTo>
                  <a:lnTo>
                    <a:pt x="115722" y="145986"/>
                  </a:lnTo>
                  <a:close/>
                </a:path>
                <a:path w="329564" h="329565">
                  <a:moveTo>
                    <a:pt x="115722" y="128206"/>
                  </a:moveTo>
                  <a:lnTo>
                    <a:pt x="115595" y="125437"/>
                  </a:lnTo>
                  <a:lnTo>
                    <a:pt x="114769" y="124625"/>
                  </a:lnTo>
                  <a:lnTo>
                    <a:pt x="112014" y="124510"/>
                  </a:lnTo>
                  <a:lnTo>
                    <a:pt x="110451" y="124510"/>
                  </a:lnTo>
                  <a:lnTo>
                    <a:pt x="107607" y="124625"/>
                  </a:lnTo>
                  <a:lnTo>
                    <a:pt x="106857" y="125450"/>
                  </a:lnTo>
                  <a:lnTo>
                    <a:pt x="106768" y="127457"/>
                  </a:lnTo>
                  <a:lnTo>
                    <a:pt x="106794" y="128181"/>
                  </a:lnTo>
                  <a:lnTo>
                    <a:pt x="106794" y="128905"/>
                  </a:lnTo>
                  <a:lnTo>
                    <a:pt x="106794" y="129667"/>
                  </a:lnTo>
                  <a:lnTo>
                    <a:pt x="106768" y="130429"/>
                  </a:lnTo>
                  <a:lnTo>
                    <a:pt x="106845" y="132473"/>
                  </a:lnTo>
                  <a:lnTo>
                    <a:pt x="107581" y="133324"/>
                  </a:lnTo>
                  <a:lnTo>
                    <a:pt x="110413" y="133477"/>
                  </a:lnTo>
                  <a:lnTo>
                    <a:pt x="111988" y="133464"/>
                  </a:lnTo>
                  <a:lnTo>
                    <a:pt x="114757" y="133337"/>
                  </a:lnTo>
                  <a:lnTo>
                    <a:pt x="115595" y="132524"/>
                  </a:lnTo>
                  <a:lnTo>
                    <a:pt x="115722" y="129781"/>
                  </a:lnTo>
                  <a:lnTo>
                    <a:pt x="115722" y="128206"/>
                  </a:lnTo>
                  <a:close/>
                </a:path>
                <a:path w="329564" h="329565">
                  <a:moveTo>
                    <a:pt x="124548" y="62928"/>
                  </a:moveTo>
                  <a:lnTo>
                    <a:pt x="123939" y="62306"/>
                  </a:lnTo>
                  <a:lnTo>
                    <a:pt x="115684" y="62268"/>
                  </a:lnTo>
                  <a:lnTo>
                    <a:pt x="115709" y="57404"/>
                  </a:lnTo>
                  <a:lnTo>
                    <a:pt x="115633" y="54076"/>
                  </a:lnTo>
                  <a:lnTo>
                    <a:pt x="114998" y="53428"/>
                  </a:lnTo>
                  <a:lnTo>
                    <a:pt x="111950" y="53340"/>
                  </a:lnTo>
                  <a:lnTo>
                    <a:pt x="107416" y="53441"/>
                  </a:lnTo>
                  <a:lnTo>
                    <a:pt x="106819" y="54063"/>
                  </a:lnTo>
                  <a:lnTo>
                    <a:pt x="106794" y="62204"/>
                  </a:lnTo>
                  <a:lnTo>
                    <a:pt x="98501" y="62306"/>
                  </a:lnTo>
                  <a:lnTo>
                    <a:pt x="97917" y="62903"/>
                  </a:lnTo>
                  <a:lnTo>
                    <a:pt x="97917" y="70510"/>
                  </a:lnTo>
                  <a:lnTo>
                    <a:pt x="98501" y="71107"/>
                  </a:lnTo>
                  <a:lnTo>
                    <a:pt x="106794" y="71158"/>
                  </a:lnTo>
                  <a:lnTo>
                    <a:pt x="106794" y="88303"/>
                  </a:lnTo>
                  <a:lnTo>
                    <a:pt x="107391" y="88900"/>
                  </a:lnTo>
                  <a:lnTo>
                    <a:pt x="110578" y="88976"/>
                  </a:lnTo>
                  <a:lnTo>
                    <a:pt x="114998" y="88887"/>
                  </a:lnTo>
                  <a:lnTo>
                    <a:pt x="115608" y="88252"/>
                  </a:lnTo>
                  <a:lnTo>
                    <a:pt x="115671" y="86639"/>
                  </a:lnTo>
                  <a:lnTo>
                    <a:pt x="115684" y="71158"/>
                  </a:lnTo>
                  <a:lnTo>
                    <a:pt x="120484" y="71196"/>
                  </a:lnTo>
                  <a:lnTo>
                    <a:pt x="123913" y="71120"/>
                  </a:lnTo>
                  <a:lnTo>
                    <a:pt x="124536" y="70472"/>
                  </a:lnTo>
                  <a:lnTo>
                    <a:pt x="124548" y="62928"/>
                  </a:lnTo>
                  <a:close/>
                </a:path>
                <a:path w="329564" h="329565">
                  <a:moveTo>
                    <a:pt x="124574" y="275247"/>
                  </a:moveTo>
                  <a:lnTo>
                    <a:pt x="124523" y="267550"/>
                  </a:lnTo>
                  <a:lnTo>
                    <a:pt x="124104" y="267119"/>
                  </a:lnTo>
                  <a:lnTo>
                    <a:pt x="115684" y="267119"/>
                  </a:lnTo>
                  <a:lnTo>
                    <a:pt x="115671" y="249745"/>
                  </a:lnTo>
                  <a:lnTo>
                    <a:pt x="115049" y="249123"/>
                  </a:lnTo>
                  <a:lnTo>
                    <a:pt x="106895" y="249123"/>
                  </a:lnTo>
                  <a:lnTo>
                    <a:pt x="106895" y="292087"/>
                  </a:lnTo>
                  <a:lnTo>
                    <a:pt x="106641" y="293497"/>
                  </a:lnTo>
                  <a:lnTo>
                    <a:pt x="97955" y="293497"/>
                  </a:lnTo>
                  <a:lnTo>
                    <a:pt x="97955" y="284746"/>
                  </a:lnTo>
                  <a:lnTo>
                    <a:pt x="106578" y="284746"/>
                  </a:lnTo>
                  <a:lnTo>
                    <a:pt x="106845" y="285597"/>
                  </a:lnTo>
                  <a:lnTo>
                    <a:pt x="106895" y="292087"/>
                  </a:lnTo>
                  <a:lnTo>
                    <a:pt x="106895" y="249123"/>
                  </a:lnTo>
                  <a:lnTo>
                    <a:pt x="106768" y="233324"/>
                  </a:lnTo>
                  <a:lnTo>
                    <a:pt x="106654" y="231990"/>
                  </a:lnTo>
                  <a:lnTo>
                    <a:pt x="106057" y="231368"/>
                  </a:lnTo>
                  <a:lnTo>
                    <a:pt x="98513" y="231368"/>
                  </a:lnTo>
                  <a:lnTo>
                    <a:pt x="97929" y="231990"/>
                  </a:lnTo>
                  <a:lnTo>
                    <a:pt x="97828" y="240220"/>
                  </a:lnTo>
                  <a:lnTo>
                    <a:pt x="89611" y="240220"/>
                  </a:lnTo>
                  <a:lnTo>
                    <a:pt x="89027" y="240817"/>
                  </a:lnTo>
                  <a:lnTo>
                    <a:pt x="89001" y="249123"/>
                  </a:lnTo>
                  <a:lnTo>
                    <a:pt x="80721" y="249123"/>
                  </a:lnTo>
                  <a:lnTo>
                    <a:pt x="80124" y="249745"/>
                  </a:lnTo>
                  <a:lnTo>
                    <a:pt x="80010" y="258038"/>
                  </a:lnTo>
                  <a:lnTo>
                    <a:pt x="71856" y="258038"/>
                  </a:lnTo>
                  <a:lnTo>
                    <a:pt x="71247" y="258673"/>
                  </a:lnTo>
                  <a:lnTo>
                    <a:pt x="71221" y="266268"/>
                  </a:lnTo>
                  <a:lnTo>
                    <a:pt x="72072" y="267119"/>
                  </a:lnTo>
                  <a:lnTo>
                    <a:pt x="80098" y="267119"/>
                  </a:lnTo>
                  <a:lnTo>
                    <a:pt x="80200" y="275247"/>
                  </a:lnTo>
                  <a:lnTo>
                    <a:pt x="80746" y="275793"/>
                  </a:lnTo>
                  <a:lnTo>
                    <a:pt x="88265" y="275793"/>
                  </a:lnTo>
                  <a:lnTo>
                    <a:pt x="88798" y="275247"/>
                  </a:lnTo>
                  <a:lnTo>
                    <a:pt x="88963" y="275247"/>
                  </a:lnTo>
                  <a:lnTo>
                    <a:pt x="89065" y="267119"/>
                  </a:lnTo>
                  <a:lnTo>
                    <a:pt x="97840" y="267119"/>
                  </a:lnTo>
                  <a:lnTo>
                    <a:pt x="97840" y="275793"/>
                  </a:lnTo>
                  <a:lnTo>
                    <a:pt x="89560" y="275793"/>
                  </a:lnTo>
                  <a:lnTo>
                    <a:pt x="89014" y="276352"/>
                  </a:lnTo>
                  <a:lnTo>
                    <a:pt x="89039" y="300812"/>
                  </a:lnTo>
                  <a:lnTo>
                    <a:pt x="89166" y="301675"/>
                  </a:lnTo>
                  <a:lnTo>
                    <a:pt x="89636" y="302183"/>
                  </a:lnTo>
                  <a:lnTo>
                    <a:pt x="91871" y="302615"/>
                  </a:lnTo>
                  <a:lnTo>
                    <a:pt x="97891" y="302615"/>
                  </a:lnTo>
                  <a:lnTo>
                    <a:pt x="97904" y="319582"/>
                  </a:lnTo>
                  <a:lnTo>
                    <a:pt x="98513" y="320205"/>
                  </a:lnTo>
                  <a:lnTo>
                    <a:pt x="106159" y="320205"/>
                  </a:lnTo>
                  <a:lnTo>
                    <a:pt x="106756" y="319582"/>
                  </a:lnTo>
                  <a:lnTo>
                    <a:pt x="106794" y="302615"/>
                  </a:lnTo>
                  <a:lnTo>
                    <a:pt x="115023" y="302615"/>
                  </a:lnTo>
                  <a:lnTo>
                    <a:pt x="115684" y="301980"/>
                  </a:lnTo>
                  <a:lnTo>
                    <a:pt x="115684" y="293497"/>
                  </a:lnTo>
                  <a:lnTo>
                    <a:pt x="115684" y="284746"/>
                  </a:lnTo>
                  <a:lnTo>
                    <a:pt x="115684" y="275793"/>
                  </a:lnTo>
                  <a:lnTo>
                    <a:pt x="124015" y="275793"/>
                  </a:lnTo>
                  <a:lnTo>
                    <a:pt x="124574" y="275247"/>
                  </a:lnTo>
                  <a:close/>
                </a:path>
                <a:path w="329564" h="329565">
                  <a:moveTo>
                    <a:pt x="124574" y="9398"/>
                  </a:moveTo>
                  <a:lnTo>
                    <a:pt x="124066" y="8890"/>
                  </a:lnTo>
                  <a:lnTo>
                    <a:pt x="74155" y="8890"/>
                  </a:lnTo>
                  <a:lnTo>
                    <a:pt x="71882" y="9093"/>
                  </a:lnTo>
                  <a:lnTo>
                    <a:pt x="71348" y="9652"/>
                  </a:lnTo>
                  <a:lnTo>
                    <a:pt x="71247" y="10617"/>
                  </a:lnTo>
                  <a:lnTo>
                    <a:pt x="71259" y="19672"/>
                  </a:lnTo>
                  <a:lnTo>
                    <a:pt x="71132" y="26187"/>
                  </a:lnTo>
                  <a:lnTo>
                    <a:pt x="71856" y="26708"/>
                  </a:lnTo>
                  <a:lnTo>
                    <a:pt x="97409" y="26682"/>
                  </a:lnTo>
                  <a:lnTo>
                    <a:pt x="97891" y="26200"/>
                  </a:lnTo>
                  <a:lnTo>
                    <a:pt x="97891" y="17792"/>
                  </a:lnTo>
                  <a:lnTo>
                    <a:pt x="121234" y="17780"/>
                  </a:lnTo>
                  <a:lnTo>
                    <a:pt x="123913" y="17678"/>
                  </a:lnTo>
                  <a:lnTo>
                    <a:pt x="124523" y="17068"/>
                  </a:lnTo>
                  <a:lnTo>
                    <a:pt x="124574" y="9398"/>
                  </a:lnTo>
                  <a:close/>
                </a:path>
                <a:path w="329564" h="329565">
                  <a:moveTo>
                    <a:pt x="124625" y="92621"/>
                  </a:moveTo>
                  <a:lnTo>
                    <a:pt x="124485" y="89852"/>
                  </a:lnTo>
                  <a:lnTo>
                    <a:pt x="123659" y="89039"/>
                  </a:lnTo>
                  <a:lnTo>
                    <a:pt x="120904" y="88925"/>
                  </a:lnTo>
                  <a:lnTo>
                    <a:pt x="119341" y="88925"/>
                  </a:lnTo>
                  <a:lnTo>
                    <a:pt x="116497" y="89039"/>
                  </a:lnTo>
                  <a:lnTo>
                    <a:pt x="115747" y="89877"/>
                  </a:lnTo>
                  <a:lnTo>
                    <a:pt x="115658" y="91884"/>
                  </a:lnTo>
                  <a:lnTo>
                    <a:pt x="115684" y="92608"/>
                  </a:lnTo>
                  <a:lnTo>
                    <a:pt x="115684" y="93332"/>
                  </a:lnTo>
                  <a:lnTo>
                    <a:pt x="115684" y="94081"/>
                  </a:lnTo>
                  <a:lnTo>
                    <a:pt x="115658" y="94856"/>
                  </a:lnTo>
                  <a:lnTo>
                    <a:pt x="115747" y="96901"/>
                  </a:lnTo>
                  <a:lnTo>
                    <a:pt x="116484" y="97739"/>
                  </a:lnTo>
                  <a:lnTo>
                    <a:pt x="119329" y="97891"/>
                  </a:lnTo>
                  <a:lnTo>
                    <a:pt x="120891" y="97891"/>
                  </a:lnTo>
                  <a:lnTo>
                    <a:pt x="123659" y="97751"/>
                  </a:lnTo>
                  <a:lnTo>
                    <a:pt x="124485" y="96939"/>
                  </a:lnTo>
                  <a:lnTo>
                    <a:pt x="124625" y="94183"/>
                  </a:lnTo>
                  <a:lnTo>
                    <a:pt x="124625" y="92621"/>
                  </a:lnTo>
                  <a:close/>
                </a:path>
                <a:path w="329564" h="329565">
                  <a:moveTo>
                    <a:pt x="133477" y="36131"/>
                  </a:moveTo>
                  <a:lnTo>
                    <a:pt x="132930" y="35585"/>
                  </a:lnTo>
                  <a:lnTo>
                    <a:pt x="118491" y="35585"/>
                  </a:lnTo>
                  <a:lnTo>
                    <a:pt x="116344" y="35687"/>
                  </a:lnTo>
                  <a:lnTo>
                    <a:pt x="115760" y="36271"/>
                  </a:lnTo>
                  <a:lnTo>
                    <a:pt x="115697" y="37680"/>
                  </a:lnTo>
                  <a:lnTo>
                    <a:pt x="115684" y="50660"/>
                  </a:lnTo>
                  <a:lnTo>
                    <a:pt x="115798" y="52590"/>
                  </a:lnTo>
                  <a:lnTo>
                    <a:pt x="116319" y="53149"/>
                  </a:lnTo>
                  <a:lnTo>
                    <a:pt x="117944" y="53378"/>
                  </a:lnTo>
                  <a:lnTo>
                    <a:pt x="124574" y="53365"/>
                  </a:lnTo>
                  <a:lnTo>
                    <a:pt x="124561" y="58331"/>
                  </a:lnTo>
                  <a:lnTo>
                    <a:pt x="124612" y="61506"/>
                  </a:lnTo>
                  <a:lnTo>
                    <a:pt x="125183" y="62153"/>
                  </a:lnTo>
                  <a:lnTo>
                    <a:pt x="128181" y="62293"/>
                  </a:lnTo>
                  <a:lnTo>
                    <a:pt x="129819" y="62293"/>
                  </a:lnTo>
                  <a:lnTo>
                    <a:pt x="132803" y="62166"/>
                  </a:lnTo>
                  <a:lnTo>
                    <a:pt x="133362" y="61506"/>
                  </a:lnTo>
                  <a:lnTo>
                    <a:pt x="133464" y="60147"/>
                  </a:lnTo>
                  <a:lnTo>
                    <a:pt x="133477" y="36131"/>
                  </a:lnTo>
                  <a:close/>
                </a:path>
                <a:path w="329564" h="329565">
                  <a:moveTo>
                    <a:pt x="142379" y="100076"/>
                  </a:moveTo>
                  <a:lnTo>
                    <a:pt x="142341" y="89636"/>
                  </a:lnTo>
                  <a:lnTo>
                    <a:pt x="141681" y="89014"/>
                  </a:lnTo>
                  <a:lnTo>
                    <a:pt x="138684" y="88938"/>
                  </a:lnTo>
                  <a:lnTo>
                    <a:pt x="134086" y="89001"/>
                  </a:lnTo>
                  <a:lnTo>
                    <a:pt x="133502" y="89611"/>
                  </a:lnTo>
                  <a:lnTo>
                    <a:pt x="133477" y="96837"/>
                  </a:lnTo>
                  <a:lnTo>
                    <a:pt x="133375" y="97853"/>
                  </a:lnTo>
                  <a:lnTo>
                    <a:pt x="128549" y="97828"/>
                  </a:lnTo>
                  <a:lnTo>
                    <a:pt x="125196" y="97904"/>
                  </a:lnTo>
                  <a:lnTo>
                    <a:pt x="124587" y="98513"/>
                  </a:lnTo>
                  <a:lnTo>
                    <a:pt x="124587" y="114960"/>
                  </a:lnTo>
                  <a:lnTo>
                    <a:pt x="125183" y="115570"/>
                  </a:lnTo>
                  <a:lnTo>
                    <a:pt x="128041" y="115671"/>
                  </a:lnTo>
                  <a:lnTo>
                    <a:pt x="132981" y="115646"/>
                  </a:lnTo>
                  <a:lnTo>
                    <a:pt x="133477" y="115163"/>
                  </a:lnTo>
                  <a:lnTo>
                    <a:pt x="133477" y="106743"/>
                  </a:lnTo>
                  <a:lnTo>
                    <a:pt x="138379" y="106781"/>
                  </a:lnTo>
                  <a:lnTo>
                    <a:pt x="141668" y="106680"/>
                  </a:lnTo>
                  <a:lnTo>
                    <a:pt x="142341" y="106045"/>
                  </a:lnTo>
                  <a:lnTo>
                    <a:pt x="142379" y="100076"/>
                  </a:lnTo>
                  <a:close/>
                </a:path>
                <a:path w="329564" h="329565">
                  <a:moveTo>
                    <a:pt x="151307" y="57035"/>
                  </a:moveTo>
                  <a:lnTo>
                    <a:pt x="151180" y="54254"/>
                  </a:lnTo>
                  <a:lnTo>
                    <a:pt x="150342" y="53441"/>
                  </a:lnTo>
                  <a:lnTo>
                    <a:pt x="147548" y="53340"/>
                  </a:lnTo>
                  <a:lnTo>
                    <a:pt x="146024" y="53340"/>
                  </a:lnTo>
                  <a:lnTo>
                    <a:pt x="143179" y="53454"/>
                  </a:lnTo>
                  <a:lnTo>
                    <a:pt x="142417" y="54292"/>
                  </a:lnTo>
                  <a:lnTo>
                    <a:pt x="142354" y="56375"/>
                  </a:lnTo>
                  <a:lnTo>
                    <a:pt x="142367" y="57823"/>
                  </a:lnTo>
                  <a:lnTo>
                    <a:pt x="142367" y="58547"/>
                  </a:lnTo>
                  <a:lnTo>
                    <a:pt x="142354" y="59258"/>
                  </a:lnTo>
                  <a:lnTo>
                    <a:pt x="142430" y="61328"/>
                  </a:lnTo>
                  <a:lnTo>
                    <a:pt x="143179" y="62166"/>
                  </a:lnTo>
                  <a:lnTo>
                    <a:pt x="146037" y="62306"/>
                  </a:lnTo>
                  <a:lnTo>
                    <a:pt x="147574" y="62306"/>
                  </a:lnTo>
                  <a:lnTo>
                    <a:pt x="150355" y="62179"/>
                  </a:lnTo>
                  <a:lnTo>
                    <a:pt x="151180" y="61341"/>
                  </a:lnTo>
                  <a:lnTo>
                    <a:pt x="151307" y="58559"/>
                  </a:lnTo>
                  <a:lnTo>
                    <a:pt x="151307" y="57035"/>
                  </a:lnTo>
                  <a:close/>
                </a:path>
                <a:path w="329564" h="329565">
                  <a:moveTo>
                    <a:pt x="151307" y="40792"/>
                  </a:moveTo>
                  <a:lnTo>
                    <a:pt x="151295" y="39306"/>
                  </a:lnTo>
                  <a:lnTo>
                    <a:pt x="151193" y="36436"/>
                  </a:lnTo>
                  <a:lnTo>
                    <a:pt x="150342" y="35661"/>
                  </a:lnTo>
                  <a:lnTo>
                    <a:pt x="148247" y="35560"/>
                  </a:lnTo>
                  <a:lnTo>
                    <a:pt x="147574" y="35585"/>
                  </a:lnTo>
                  <a:lnTo>
                    <a:pt x="146888" y="35585"/>
                  </a:lnTo>
                  <a:lnTo>
                    <a:pt x="144729" y="35585"/>
                  </a:lnTo>
                  <a:lnTo>
                    <a:pt x="143205" y="35712"/>
                  </a:lnTo>
                  <a:lnTo>
                    <a:pt x="142417" y="36487"/>
                  </a:lnTo>
                  <a:lnTo>
                    <a:pt x="142341" y="39243"/>
                  </a:lnTo>
                  <a:lnTo>
                    <a:pt x="142341" y="40728"/>
                  </a:lnTo>
                  <a:lnTo>
                    <a:pt x="142405" y="43497"/>
                  </a:lnTo>
                  <a:lnTo>
                    <a:pt x="143154" y="44361"/>
                  </a:lnTo>
                  <a:lnTo>
                    <a:pt x="145986" y="44513"/>
                  </a:lnTo>
                  <a:lnTo>
                    <a:pt x="147548" y="44513"/>
                  </a:lnTo>
                  <a:lnTo>
                    <a:pt x="150368" y="44373"/>
                  </a:lnTo>
                  <a:lnTo>
                    <a:pt x="151193" y="43535"/>
                  </a:lnTo>
                  <a:lnTo>
                    <a:pt x="151307" y="40792"/>
                  </a:lnTo>
                  <a:close/>
                </a:path>
                <a:path w="329564" h="329565">
                  <a:moveTo>
                    <a:pt x="169037" y="70535"/>
                  </a:moveTo>
                  <a:lnTo>
                    <a:pt x="169024" y="54063"/>
                  </a:lnTo>
                  <a:lnTo>
                    <a:pt x="168402" y="53416"/>
                  </a:lnTo>
                  <a:lnTo>
                    <a:pt x="165252" y="53352"/>
                  </a:lnTo>
                  <a:lnTo>
                    <a:pt x="160807" y="53441"/>
                  </a:lnTo>
                  <a:lnTo>
                    <a:pt x="160197" y="54063"/>
                  </a:lnTo>
                  <a:lnTo>
                    <a:pt x="160159" y="62268"/>
                  </a:lnTo>
                  <a:lnTo>
                    <a:pt x="154000" y="62242"/>
                  </a:lnTo>
                  <a:lnTo>
                    <a:pt x="151930" y="62420"/>
                  </a:lnTo>
                  <a:lnTo>
                    <a:pt x="151396" y="63004"/>
                  </a:lnTo>
                  <a:lnTo>
                    <a:pt x="151244" y="64516"/>
                  </a:lnTo>
                  <a:lnTo>
                    <a:pt x="151257" y="71170"/>
                  </a:lnTo>
                  <a:lnTo>
                    <a:pt x="135547" y="71170"/>
                  </a:lnTo>
                  <a:lnTo>
                    <a:pt x="134150" y="71361"/>
                  </a:lnTo>
                  <a:lnTo>
                    <a:pt x="133553" y="71907"/>
                  </a:lnTo>
                  <a:lnTo>
                    <a:pt x="133451" y="74676"/>
                  </a:lnTo>
                  <a:lnTo>
                    <a:pt x="133540" y="79260"/>
                  </a:lnTo>
                  <a:lnTo>
                    <a:pt x="134099" y="79794"/>
                  </a:lnTo>
                  <a:lnTo>
                    <a:pt x="135470" y="80035"/>
                  </a:lnTo>
                  <a:lnTo>
                    <a:pt x="142367" y="80124"/>
                  </a:lnTo>
                  <a:lnTo>
                    <a:pt x="142379" y="88379"/>
                  </a:lnTo>
                  <a:lnTo>
                    <a:pt x="142925" y="88938"/>
                  </a:lnTo>
                  <a:lnTo>
                    <a:pt x="151257" y="88963"/>
                  </a:lnTo>
                  <a:lnTo>
                    <a:pt x="151282" y="97193"/>
                  </a:lnTo>
                  <a:lnTo>
                    <a:pt x="151866" y="97790"/>
                  </a:lnTo>
                  <a:lnTo>
                    <a:pt x="159664" y="97840"/>
                  </a:lnTo>
                  <a:lnTo>
                    <a:pt x="160159" y="97345"/>
                  </a:lnTo>
                  <a:lnTo>
                    <a:pt x="160159" y="71234"/>
                  </a:lnTo>
                  <a:lnTo>
                    <a:pt x="168440" y="71132"/>
                  </a:lnTo>
                  <a:lnTo>
                    <a:pt x="169037" y="70535"/>
                  </a:lnTo>
                  <a:close/>
                </a:path>
                <a:path w="329564" h="329565">
                  <a:moveTo>
                    <a:pt x="169049" y="98463"/>
                  </a:moveTo>
                  <a:lnTo>
                    <a:pt x="168452" y="97878"/>
                  </a:lnTo>
                  <a:lnTo>
                    <a:pt x="163753" y="97828"/>
                  </a:lnTo>
                  <a:lnTo>
                    <a:pt x="160794" y="97904"/>
                  </a:lnTo>
                  <a:lnTo>
                    <a:pt x="160185" y="98513"/>
                  </a:lnTo>
                  <a:lnTo>
                    <a:pt x="160147" y="101904"/>
                  </a:lnTo>
                  <a:lnTo>
                    <a:pt x="160159" y="106743"/>
                  </a:lnTo>
                  <a:lnTo>
                    <a:pt x="155219" y="106718"/>
                  </a:lnTo>
                  <a:lnTo>
                    <a:pt x="151904" y="106794"/>
                  </a:lnTo>
                  <a:lnTo>
                    <a:pt x="151295" y="107429"/>
                  </a:lnTo>
                  <a:lnTo>
                    <a:pt x="151244" y="110426"/>
                  </a:lnTo>
                  <a:lnTo>
                    <a:pt x="151295" y="114947"/>
                  </a:lnTo>
                  <a:lnTo>
                    <a:pt x="151879" y="115608"/>
                  </a:lnTo>
                  <a:lnTo>
                    <a:pt x="157911" y="115671"/>
                  </a:lnTo>
                  <a:lnTo>
                    <a:pt x="168402" y="115620"/>
                  </a:lnTo>
                  <a:lnTo>
                    <a:pt x="168998" y="114935"/>
                  </a:lnTo>
                  <a:lnTo>
                    <a:pt x="169049" y="113245"/>
                  </a:lnTo>
                  <a:lnTo>
                    <a:pt x="169049" y="98463"/>
                  </a:lnTo>
                  <a:close/>
                </a:path>
                <a:path w="329564" h="329565">
                  <a:moveTo>
                    <a:pt x="169087" y="39268"/>
                  </a:moveTo>
                  <a:lnTo>
                    <a:pt x="168973" y="36461"/>
                  </a:lnTo>
                  <a:lnTo>
                    <a:pt x="168135" y="35648"/>
                  </a:lnTo>
                  <a:lnTo>
                    <a:pt x="165328" y="35547"/>
                  </a:lnTo>
                  <a:lnTo>
                    <a:pt x="163842" y="35547"/>
                  </a:lnTo>
                  <a:lnTo>
                    <a:pt x="160959" y="35648"/>
                  </a:lnTo>
                  <a:lnTo>
                    <a:pt x="160210" y="36487"/>
                  </a:lnTo>
                  <a:lnTo>
                    <a:pt x="160147" y="38595"/>
                  </a:lnTo>
                  <a:lnTo>
                    <a:pt x="160159" y="39281"/>
                  </a:lnTo>
                  <a:lnTo>
                    <a:pt x="160159" y="39966"/>
                  </a:lnTo>
                  <a:lnTo>
                    <a:pt x="160159" y="40690"/>
                  </a:lnTo>
                  <a:lnTo>
                    <a:pt x="160147" y="41402"/>
                  </a:lnTo>
                  <a:lnTo>
                    <a:pt x="160210" y="43548"/>
                  </a:lnTo>
                  <a:lnTo>
                    <a:pt x="160959" y="44386"/>
                  </a:lnTo>
                  <a:lnTo>
                    <a:pt x="163855" y="44513"/>
                  </a:lnTo>
                  <a:lnTo>
                    <a:pt x="165341" y="44513"/>
                  </a:lnTo>
                  <a:lnTo>
                    <a:pt x="168148" y="44386"/>
                  </a:lnTo>
                  <a:lnTo>
                    <a:pt x="168986" y="43561"/>
                  </a:lnTo>
                  <a:lnTo>
                    <a:pt x="169087" y="40754"/>
                  </a:lnTo>
                  <a:lnTo>
                    <a:pt x="169087" y="39268"/>
                  </a:lnTo>
                  <a:close/>
                </a:path>
                <a:path w="329564" h="329565">
                  <a:moveTo>
                    <a:pt x="169113" y="267131"/>
                  </a:moveTo>
                  <a:lnTo>
                    <a:pt x="160159" y="267131"/>
                  </a:lnTo>
                  <a:lnTo>
                    <a:pt x="160185" y="275082"/>
                  </a:lnTo>
                  <a:lnTo>
                    <a:pt x="160870" y="275805"/>
                  </a:lnTo>
                  <a:lnTo>
                    <a:pt x="168300" y="275805"/>
                  </a:lnTo>
                  <a:lnTo>
                    <a:pt x="168998" y="275082"/>
                  </a:lnTo>
                  <a:lnTo>
                    <a:pt x="169113" y="267131"/>
                  </a:lnTo>
                  <a:close/>
                </a:path>
                <a:path w="329564" h="329565">
                  <a:moveTo>
                    <a:pt x="177990" y="217170"/>
                  </a:moveTo>
                  <a:lnTo>
                    <a:pt x="177863" y="214401"/>
                  </a:lnTo>
                  <a:lnTo>
                    <a:pt x="177025" y="213575"/>
                  </a:lnTo>
                  <a:lnTo>
                    <a:pt x="174269" y="213474"/>
                  </a:lnTo>
                  <a:lnTo>
                    <a:pt x="172707" y="213474"/>
                  </a:lnTo>
                  <a:lnTo>
                    <a:pt x="169875" y="213588"/>
                  </a:lnTo>
                  <a:lnTo>
                    <a:pt x="169113" y="214426"/>
                  </a:lnTo>
                  <a:lnTo>
                    <a:pt x="169037" y="216433"/>
                  </a:lnTo>
                  <a:lnTo>
                    <a:pt x="169062" y="217157"/>
                  </a:lnTo>
                  <a:lnTo>
                    <a:pt x="169062" y="217868"/>
                  </a:lnTo>
                  <a:lnTo>
                    <a:pt x="169062" y="218630"/>
                  </a:lnTo>
                  <a:lnTo>
                    <a:pt x="169037" y="219392"/>
                  </a:lnTo>
                  <a:lnTo>
                    <a:pt x="169113" y="221437"/>
                  </a:lnTo>
                  <a:lnTo>
                    <a:pt x="169849" y="222288"/>
                  </a:lnTo>
                  <a:lnTo>
                    <a:pt x="172694" y="222440"/>
                  </a:lnTo>
                  <a:lnTo>
                    <a:pt x="174256" y="222427"/>
                  </a:lnTo>
                  <a:lnTo>
                    <a:pt x="177038" y="222300"/>
                  </a:lnTo>
                  <a:lnTo>
                    <a:pt x="177863" y="221488"/>
                  </a:lnTo>
                  <a:lnTo>
                    <a:pt x="177990" y="218732"/>
                  </a:lnTo>
                  <a:lnTo>
                    <a:pt x="177990" y="217170"/>
                  </a:lnTo>
                  <a:close/>
                </a:path>
                <a:path w="329564" h="329565">
                  <a:moveTo>
                    <a:pt x="177990" y="74853"/>
                  </a:moveTo>
                  <a:lnTo>
                    <a:pt x="177876" y="72072"/>
                  </a:lnTo>
                  <a:lnTo>
                    <a:pt x="177038" y="71234"/>
                  </a:lnTo>
                  <a:lnTo>
                    <a:pt x="174231" y="71132"/>
                  </a:lnTo>
                  <a:lnTo>
                    <a:pt x="172656" y="71132"/>
                  </a:lnTo>
                  <a:lnTo>
                    <a:pt x="169887" y="71259"/>
                  </a:lnTo>
                  <a:lnTo>
                    <a:pt x="169138" y="72085"/>
                  </a:lnTo>
                  <a:lnTo>
                    <a:pt x="169037" y="74053"/>
                  </a:lnTo>
                  <a:lnTo>
                    <a:pt x="169062" y="74815"/>
                  </a:lnTo>
                  <a:lnTo>
                    <a:pt x="169062" y="75577"/>
                  </a:lnTo>
                  <a:lnTo>
                    <a:pt x="169062" y="76339"/>
                  </a:lnTo>
                  <a:lnTo>
                    <a:pt x="169037" y="77101"/>
                  </a:lnTo>
                  <a:lnTo>
                    <a:pt x="169125" y="79082"/>
                  </a:lnTo>
                  <a:lnTo>
                    <a:pt x="169837" y="79933"/>
                  </a:lnTo>
                  <a:lnTo>
                    <a:pt x="172656" y="80098"/>
                  </a:lnTo>
                  <a:lnTo>
                    <a:pt x="174269" y="80086"/>
                  </a:lnTo>
                  <a:lnTo>
                    <a:pt x="177063" y="79946"/>
                  </a:lnTo>
                  <a:lnTo>
                    <a:pt x="177876" y="79121"/>
                  </a:lnTo>
                  <a:lnTo>
                    <a:pt x="177990" y="76390"/>
                  </a:lnTo>
                  <a:lnTo>
                    <a:pt x="177990" y="74853"/>
                  </a:lnTo>
                  <a:close/>
                </a:path>
                <a:path w="329564" h="329565">
                  <a:moveTo>
                    <a:pt x="186842" y="47205"/>
                  </a:moveTo>
                  <a:lnTo>
                    <a:pt x="186804" y="46329"/>
                  </a:lnTo>
                  <a:lnTo>
                    <a:pt x="186537" y="45110"/>
                  </a:lnTo>
                  <a:lnTo>
                    <a:pt x="186029" y="44577"/>
                  </a:lnTo>
                  <a:lnTo>
                    <a:pt x="181457" y="44488"/>
                  </a:lnTo>
                  <a:lnTo>
                    <a:pt x="178625" y="44589"/>
                  </a:lnTo>
                  <a:lnTo>
                    <a:pt x="178092" y="45224"/>
                  </a:lnTo>
                  <a:lnTo>
                    <a:pt x="177939" y="46558"/>
                  </a:lnTo>
                  <a:lnTo>
                    <a:pt x="177952" y="57721"/>
                  </a:lnTo>
                  <a:lnTo>
                    <a:pt x="177965" y="70408"/>
                  </a:lnTo>
                  <a:lnTo>
                    <a:pt x="178549" y="71069"/>
                  </a:lnTo>
                  <a:lnTo>
                    <a:pt x="181610" y="71196"/>
                  </a:lnTo>
                  <a:lnTo>
                    <a:pt x="183222" y="71196"/>
                  </a:lnTo>
                  <a:lnTo>
                    <a:pt x="186156" y="71056"/>
                  </a:lnTo>
                  <a:lnTo>
                    <a:pt x="186728" y="70421"/>
                  </a:lnTo>
                  <a:lnTo>
                    <a:pt x="186829" y="69062"/>
                  </a:lnTo>
                  <a:lnTo>
                    <a:pt x="186842" y="47205"/>
                  </a:lnTo>
                  <a:close/>
                </a:path>
                <a:path w="329564" h="329565">
                  <a:moveTo>
                    <a:pt x="186867" y="95618"/>
                  </a:moveTo>
                  <a:lnTo>
                    <a:pt x="186817" y="89662"/>
                  </a:lnTo>
                  <a:lnTo>
                    <a:pt x="186169" y="88988"/>
                  </a:lnTo>
                  <a:lnTo>
                    <a:pt x="175666" y="88938"/>
                  </a:lnTo>
                  <a:lnTo>
                    <a:pt x="169697" y="88988"/>
                  </a:lnTo>
                  <a:lnTo>
                    <a:pt x="169087" y="89649"/>
                  </a:lnTo>
                  <a:lnTo>
                    <a:pt x="169037" y="92532"/>
                  </a:lnTo>
                  <a:lnTo>
                    <a:pt x="169075" y="97243"/>
                  </a:lnTo>
                  <a:lnTo>
                    <a:pt x="169646" y="97815"/>
                  </a:lnTo>
                  <a:lnTo>
                    <a:pt x="173278" y="97866"/>
                  </a:lnTo>
                  <a:lnTo>
                    <a:pt x="176644" y="97853"/>
                  </a:lnTo>
                  <a:lnTo>
                    <a:pt x="177952" y="97917"/>
                  </a:lnTo>
                  <a:lnTo>
                    <a:pt x="177939" y="102692"/>
                  </a:lnTo>
                  <a:lnTo>
                    <a:pt x="177977" y="106019"/>
                  </a:lnTo>
                  <a:lnTo>
                    <a:pt x="178562" y="106667"/>
                  </a:lnTo>
                  <a:lnTo>
                    <a:pt x="181622" y="106781"/>
                  </a:lnTo>
                  <a:lnTo>
                    <a:pt x="183146" y="106781"/>
                  </a:lnTo>
                  <a:lnTo>
                    <a:pt x="186182" y="106667"/>
                  </a:lnTo>
                  <a:lnTo>
                    <a:pt x="186829" y="105994"/>
                  </a:lnTo>
                  <a:lnTo>
                    <a:pt x="186867" y="95618"/>
                  </a:lnTo>
                  <a:close/>
                </a:path>
                <a:path w="329564" h="329565">
                  <a:moveTo>
                    <a:pt x="195719" y="698"/>
                  </a:moveTo>
                  <a:lnTo>
                    <a:pt x="195059" y="88"/>
                  </a:lnTo>
                  <a:lnTo>
                    <a:pt x="193522" y="0"/>
                  </a:lnTo>
                  <a:lnTo>
                    <a:pt x="136436" y="0"/>
                  </a:lnTo>
                  <a:lnTo>
                    <a:pt x="134150" y="190"/>
                  </a:lnTo>
                  <a:lnTo>
                    <a:pt x="133553" y="749"/>
                  </a:lnTo>
                  <a:lnTo>
                    <a:pt x="133451" y="3505"/>
                  </a:lnTo>
                  <a:lnTo>
                    <a:pt x="133553" y="8102"/>
                  </a:lnTo>
                  <a:lnTo>
                    <a:pt x="134099" y="8636"/>
                  </a:lnTo>
                  <a:lnTo>
                    <a:pt x="135089" y="8801"/>
                  </a:lnTo>
                  <a:lnTo>
                    <a:pt x="142367" y="8966"/>
                  </a:lnTo>
                  <a:lnTo>
                    <a:pt x="142367" y="23698"/>
                  </a:lnTo>
                  <a:lnTo>
                    <a:pt x="142506" y="25882"/>
                  </a:lnTo>
                  <a:lnTo>
                    <a:pt x="142989" y="26428"/>
                  </a:lnTo>
                  <a:lnTo>
                    <a:pt x="144475" y="26670"/>
                  </a:lnTo>
                  <a:lnTo>
                    <a:pt x="169049" y="26682"/>
                  </a:lnTo>
                  <a:lnTo>
                    <a:pt x="169062" y="35001"/>
                  </a:lnTo>
                  <a:lnTo>
                    <a:pt x="169608" y="35547"/>
                  </a:lnTo>
                  <a:lnTo>
                    <a:pt x="183845" y="35572"/>
                  </a:lnTo>
                  <a:lnTo>
                    <a:pt x="186156" y="35394"/>
                  </a:lnTo>
                  <a:lnTo>
                    <a:pt x="186690" y="34836"/>
                  </a:lnTo>
                  <a:lnTo>
                    <a:pt x="186817" y="33604"/>
                  </a:lnTo>
                  <a:lnTo>
                    <a:pt x="186842" y="18300"/>
                  </a:lnTo>
                  <a:lnTo>
                    <a:pt x="186334" y="17792"/>
                  </a:lnTo>
                  <a:lnTo>
                    <a:pt x="169125" y="17792"/>
                  </a:lnTo>
                  <a:lnTo>
                    <a:pt x="169125" y="8953"/>
                  </a:lnTo>
                  <a:lnTo>
                    <a:pt x="186804" y="8953"/>
                  </a:lnTo>
                  <a:lnTo>
                    <a:pt x="186867" y="17132"/>
                  </a:lnTo>
                  <a:lnTo>
                    <a:pt x="187452" y="17729"/>
                  </a:lnTo>
                  <a:lnTo>
                    <a:pt x="195059" y="17716"/>
                  </a:lnTo>
                  <a:lnTo>
                    <a:pt x="195719" y="17081"/>
                  </a:lnTo>
                  <a:lnTo>
                    <a:pt x="195719" y="698"/>
                  </a:lnTo>
                  <a:close/>
                </a:path>
                <a:path w="329564" h="329565">
                  <a:moveTo>
                    <a:pt x="195757" y="279400"/>
                  </a:moveTo>
                  <a:lnTo>
                    <a:pt x="195694" y="276440"/>
                  </a:lnTo>
                  <a:lnTo>
                    <a:pt x="195072" y="275793"/>
                  </a:lnTo>
                  <a:lnTo>
                    <a:pt x="189014" y="275755"/>
                  </a:lnTo>
                  <a:lnTo>
                    <a:pt x="178562" y="275793"/>
                  </a:lnTo>
                  <a:lnTo>
                    <a:pt x="177977" y="276428"/>
                  </a:lnTo>
                  <a:lnTo>
                    <a:pt x="177952" y="283959"/>
                  </a:lnTo>
                  <a:lnTo>
                    <a:pt x="177850" y="284670"/>
                  </a:lnTo>
                  <a:lnTo>
                    <a:pt x="172948" y="284645"/>
                  </a:lnTo>
                  <a:lnTo>
                    <a:pt x="169697" y="284734"/>
                  </a:lnTo>
                  <a:lnTo>
                    <a:pt x="169087" y="285356"/>
                  </a:lnTo>
                  <a:lnTo>
                    <a:pt x="169037" y="288213"/>
                  </a:lnTo>
                  <a:lnTo>
                    <a:pt x="169062" y="292963"/>
                  </a:lnTo>
                  <a:lnTo>
                    <a:pt x="169608" y="293522"/>
                  </a:lnTo>
                  <a:lnTo>
                    <a:pt x="171602" y="293573"/>
                  </a:lnTo>
                  <a:lnTo>
                    <a:pt x="186347" y="293573"/>
                  </a:lnTo>
                  <a:lnTo>
                    <a:pt x="186842" y="293077"/>
                  </a:lnTo>
                  <a:lnTo>
                    <a:pt x="186842" y="284670"/>
                  </a:lnTo>
                  <a:lnTo>
                    <a:pt x="195122" y="284645"/>
                  </a:lnTo>
                  <a:lnTo>
                    <a:pt x="195719" y="284060"/>
                  </a:lnTo>
                  <a:lnTo>
                    <a:pt x="195757" y="279400"/>
                  </a:lnTo>
                  <a:close/>
                </a:path>
                <a:path w="329564" h="329565">
                  <a:moveTo>
                    <a:pt x="195757" y="82296"/>
                  </a:moveTo>
                  <a:lnTo>
                    <a:pt x="195719" y="71856"/>
                  </a:lnTo>
                  <a:lnTo>
                    <a:pt x="195059" y="71221"/>
                  </a:lnTo>
                  <a:lnTo>
                    <a:pt x="192151" y="71132"/>
                  </a:lnTo>
                  <a:lnTo>
                    <a:pt x="187413" y="71183"/>
                  </a:lnTo>
                  <a:lnTo>
                    <a:pt x="186855" y="71729"/>
                  </a:lnTo>
                  <a:lnTo>
                    <a:pt x="186842" y="79971"/>
                  </a:lnTo>
                  <a:lnTo>
                    <a:pt x="186829" y="84455"/>
                  </a:lnTo>
                  <a:lnTo>
                    <a:pt x="186867" y="88214"/>
                  </a:lnTo>
                  <a:lnTo>
                    <a:pt x="187439" y="88861"/>
                  </a:lnTo>
                  <a:lnTo>
                    <a:pt x="190474" y="88988"/>
                  </a:lnTo>
                  <a:lnTo>
                    <a:pt x="192036" y="88988"/>
                  </a:lnTo>
                  <a:lnTo>
                    <a:pt x="195059" y="88874"/>
                  </a:lnTo>
                  <a:lnTo>
                    <a:pt x="195707" y="88214"/>
                  </a:lnTo>
                  <a:lnTo>
                    <a:pt x="195757" y="82296"/>
                  </a:lnTo>
                  <a:close/>
                </a:path>
                <a:path w="329564" h="329565">
                  <a:moveTo>
                    <a:pt x="204673" y="270573"/>
                  </a:moveTo>
                  <a:lnTo>
                    <a:pt x="204558" y="267741"/>
                  </a:lnTo>
                  <a:lnTo>
                    <a:pt x="203695" y="266954"/>
                  </a:lnTo>
                  <a:lnTo>
                    <a:pt x="201625" y="266852"/>
                  </a:lnTo>
                  <a:lnTo>
                    <a:pt x="200901" y="266890"/>
                  </a:lnTo>
                  <a:lnTo>
                    <a:pt x="200177" y="266890"/>
                  </a:lnTo>
                  <a:lnTo>
                    <a:pt x="199428" y="266890"/>
                  </a:lnTo>
                  <a:lnTo>
                    <a:pt x="198666" y="266852"/>
                  </a:lnTo>
                  <a:lnTo>
                    <a:pt x="196557" y="266979"/>
                  </a:lnTo>
                  <a:lnTo>
                    <a:pt x="195783" y="267792"/>
                  </a:lnTo>
                  <a:lnTo>
                    <a:pt x="195719" y="270586"/>
                  </a:lnTo>
                  <a:lnTo>
                    <a:pt x="195719" y="272021"/>
                  </a:lnTo>
                  <a:lnTo>
                    <a:pt x="195783" y="274828"/>
                  </a:lnTo>
                  <a:lnTo>
                    <a:pt x="196532" y="275666"/>
                  </a:lnTo>
                  <a:lnTo>
                    <a:pt x="199390" y="275818"/>
                  </a:lnTo>
                  <a:lnTo>
                    <a:pt x="200914" y="275805"/>
                  </a:lnTo>
                  <a:lnTo>
                    <a:pt x="203708" y="275691"/>
                  </a:lnTo>
                  <a:lnTo>
                    <a:pt x="204546" y="274866"/>
                  </a:lnTo>
                  <a:lnTo>
                    <a:pt x="204673" y="272097"/>
                  </a:lnTo>
                  <a:lnTo>
                    <a:pt x="204673" y="270573"/>
                  </a:lnTo>
                  <a:close/>
                </a:path>
                <a:path w="329564" h="329565">
                  <a:moveTo>
                    <a:pt x="204673" y="217195"/>
                  </a:moveTo>
                  <a:lnTo>
                    <a:pt x="204558" y="214401"/>
                  </a:lnTo>
                  <a:lnTo>
                    <a:pt x="203720" y="213575"/>
                  </a:lnTo>
                  <a:lnTo>
                    <a:pt x="200901" y="213474"/>
                  </a:lnTo>
                  <a:lnTo>
                    <a:pt x="199339" y="213474"/>
                  </a:lnTo>
                  <a:lnTo>
                    <a:pt x="196570" y="213601"/>
                  </a:lnTo>
                  <a:lnTo>
                    <a:pt x="195821" y="214426"/>
                  </a:lnTo>
                  <a:lnTo>
                    <a:pt x="195719" y="216395"/>
                  </a:lnTo>
                  <a:lnTo>
                    <a:pt x="195745" y="217170"/>
                  </a:lnTo>
                  <a:lnTo>
                    <a:pt x="195745" y="217919"/>
                  </a:lnTo>
                  <a:lnTo>
                    <a:pt x="195745" y="218643"/>
                  </a:lnTo>
                  <a:lnTo>
                    <a:pt x="195719" y="219367"/>
                  </a:lnTo>
                  <a:lnTo>
                    <a:pt x="195795" y="221449"/>
                  </a:lnTo>
                  <a:lnTo>
                    <a:pt x="196532" y="222288"/>
                  </a:lnTo>
                  <a:lnTo>
                    <a:pt x="199390" y="222440"/>
                  </a:lnTo>
                  <a:lnTo>
                    <a:pt x="200914" y="222440"/>
                  </a:lnTo>
                  <a:lnTo>
                    <a:pt x="203708" y="222313"/>
                  </a:lnTo>
                  <a:lnTo>
                    <a:pt x="204546" y="221488"/>
                  </a:lnTo>
                  <a:lnTo>
                    <a:pt x="204673" y="218719"/>
                  </a:lnTo>
                  <a:lnTo>
                    <a:pt x="204673" y="217195"/>
                  </a:lnTo>
                  <a:close/>
                </a:path>
                <a:path w="329564" h="329565">
                  <a:moveTo>
                    <a:pt x="204673" y="57099"/>
                  </a:moveTo>
                  <a:lnTo>
                    <a:pt x="204571" y="54279"/>
                  </a:lnTo>
                  <a:lnTo>
                    <a:pt x="203746" y="53441"/>
                  </a:lnTo>
                  <a:lnTo>
                    <a:pt x="200901" y="53340"/>
                  </a:lnTo>
                  <a:lnTo>
                    <a:pt x="199364" y="53340"/>
                  </a:lnTo>
                  <a:lnTo>
                    <a:pt x="196570" y="53454"/>
                  </a:lnTo>
                  <a:lnTo>
                    <a:pt x="195808" y="54279"/>
                  </a:lnTo>
                  <a:lnTo>
                    <a:pt x="195719" y="56324"/>
                  </a:lnTo>
                  <a:lnTo>
                    <a:pt x="195745" y="57086"/>
                  </a:lnTo>
                  <a:lnTo>
                    <a:pt x="195745" y="57848"/>
                  </a:lnTo>
                  <a:lnTo>
                    <a:pt x="195745" y="58572"/>
                  </a:lnTo>
                  <a:lnTo>
                    <a:pt x="195719" y="59283"/>
                  </a:lnTo>
                  <a:lnTo>
                    <a:pt x="195808" y="61302"/>
                  </a:lnTo>
                  <a:lnTo>
                    <a:pt x="196532" y="62153"/>
                  </a:lnTo>
                  <a:lnTo>
                    <a:pt x="199364" y="62306"/>
                  </a:lnTo>
                  <a:lnTo>
                    <a:pt x="200926" y="62306"/>
                  </a:lnTo>
                  <a:lnTo>
                    <a:pt x="203746" y="62166"/>
                  </a:lnTo>
                  <a:lnTo>
                    <a:pt x="204558" y="61328"/>
                  </a:lnTo>
                  <a:lnTo>
                    <a:pt x="204673" y="58572"/>
                  </a:lnTo>
                  <a:lnTo>
                    <a:pt x="204673" y="57099"/>
                  </a:lnTo>
                  <a:close/>
                </a:path>
                <a:path w="329564" h="329565">
                  <a:moveTo>
                    <a:pt x="213512" y="249745"/>
                  </a:moveTo>
                  <a:lnTo>
                    <a:pt x="212852" y="249123"/>
                  </a:lnTo>
                  <a:lnTo>
                    <a:pt x="204635" y="249085"/>
                  </a:lnTo>
                  <a:lnTo>
                    <a:pt x="204635" y="240715"/>
                  </a:lnTo>
                  <a:lnTo>
                    <a:pt x="204101" y="240195"/>
                  </a:lnTo>
                  <a:lnTo>
                    <a:pt x="186842" y="240195"/>
                  </a:lnTo>
                  <a:lnTo>
                    <a:pt x="186842" y="231825"/>
                  </a:lnTo>
                  <a:lnTo>
                    <a:pt x="186309" y="231305"/>
                  </a:lnTo>
                  <a:lnTo>
                    <a:pt x="169049" y="231292"/>
                  </a:lnTo>
                  <a:lnTo>
                    <a:pt x="169049" y="224624"/>
                  </a:lnTo>
                  <a:lnTo>
                    <a:pt x="168732" y="223012"/>
                  </a:lnTo>
                  <a:lnTo>
                    <a:pt x="168224" y="222504"/>
                  </a:lnTo>
                  <a:lnTo>
                    <a:pt x="163626" y="222415"/>
                  </a:lnTo>
                  <a:lnTo>
                    <a:pt x="160820" y="222529"/>
                  </a:lnTo>
                  <a:lnTo>
                    <a:pt x="160312" y="223164"/>
                  </a:lnTo>
                  <a:lnTo>
                    <a:pt x="160197" y="224078"/>
                  </a:lnTo>
                  <a:lnTo>
                    <a:pt x="160210" y="233222"/>
                  </a:lnTo>
                  <a:lnTo>
                    <a:pt x="160096" y="239737"/>
                  </a:lnTo>
                  <a:lnTo>
                    <a:pt x="160896" y="240220"/>
                  </a:lnTo>
                  <a:lnTo>
                    <a:pt x="177952" y="240195"/>
                  </a:lnTo>
                  <a:lnTo>
                    <a:pt x="177952" y="257365"/>
                  </a:lnTo>
                  <a:lnTo>
                    <a:pt x="178536" y="257937"/>
                  </a:lnTo>
                  <a:lnTo>
                    <a:pt x="186842" y="257987"/>
                  </a:lnTo>
                  <a:lnTo>
                    <a:pt x="186867" y="266217"/>
                  </a:lnTo>
                  <a:lnTo>
                    <a:pt x="187236" y="266611"/>
                  </a:lnTo>
                  <a:lnTo>
                    <a:pt x="177533" y="266611"/>
                  </a:lnTo>
                  <a:lnTo>
                    <a:pt x="177927" y="266217"/>
                  </a:lnTo>
                  <a:lnTo>
                    <a:pt x="177952" y="258470"/>
                  </a:lnTo>
                  <a:lnTo>
                    <a:pt x="177533" y="258064"/>
                  </a:lnTo>
                  <a:lnTo>
                    <a:pt x="160159" y="258064"/>
                  </a:lnTo>
                  <a:lnTo>
                    <a:pt x="160121" y="240880"/>
                  </a:lnTo>
                  <a:lnTo>
                    <a:pt x="159524" y="240258"/>
                  </a:lnTo>
                  <a:lnTo>
                    <a:pt x="151904" y="240258"/>
                  </a:lnTo>
                  <a:lnTo>
                    <a:pt x="151295" y="240880"/>
                  </a:lnTo>
                  <a:lnTo>
                    <a:pt x="151193" y="249148"/>
                  </a:lnTo>
                  <a:lnTo>
                    <a:pt x="142455" y="249148"/>
                  </a:lnTo>
                  <a:lnTo>
                    <a:pt x="142455" y="240258"/>
                  </a:lnTo>
                  <a:lnTo>
                    <a:pt x="150533" y="240258"/>
                  </a:lnTo>
                  <a:lnTo>
                    <a:pt x="151231" y="239547"/>
                  </a:lnTo>
                  <a:lnTo>
                    <a:pt x="151257" y="222402"/>
                  </a:lnTo>
                  <a:lnTo>
                    <a:pt x="159423" y="222402"/>
                  </a:lnTo>
                  <a:lnTo>
                    <a:pt x="160121" y="221703"/>
                  </a:lnTo>
                  <a:lnTo>
                    <a:pt x="160121" y="214236"/>
                  </a:lnTo>
                  <a:lnTo>
                    <a:pt x="159626" y="213664"/>
                  </a:lnTo>
                  <a:lnTo>
                    <a:pt x="159499" y="213537"/>
                  </a:lnTo>
                  <a:lnTo>
                    <a:pt x="144195" y="213537"/>
                  </a:lnTo>
                  <a:lnTo>
                    <a:pt x="143040" y="213664"/>
                  </a:lnTo>
                  <a:lnTo>
                    <a:pt x="142481" y="214236"/>
                  </a:lnTo>
                  <a:lnTo>
                    <a:pt x="142367" y="231355"/>
                  </a:lnTo>
                  <a:lnTo>
                    <a:pt x="117322" y="231355"/>
                  </a:lnTo>
                  <a:lnTo>
                    <a:pt x="116357" y="231495"/>
                  </a:lnTo>
                  <a:lnTo>
                    <a:pt x="115824" y="232041"/>
                  </a:lnTo>
                  <a:lnTo>
                    <a:pt x="115722" y="233019"/>
                  </a:lnTo>
                  <a:lnTo>
                    <a:pt x="115620" y="248589"/>
                  </a:lnTo>
                  <a:lnTo>
                    <a:pt x="116395" y="249148"/>
                  </a:lnTo>
                  <a:lnTo>
                    <a:pt x="133400" y="249148"/>
                  </a:lnTo>
                  <a:lnTo>
                    <a:pt x="133400" y="258064"/>
                  </a:lnTo>
                  <a:lnTo>
                    <a:pt x="125349" y="258064"/>
                  </a:lnTo>
                  <a:lnTo>
                    <a:pt x="124675" y="258622"/>
                  </a:lnTo>
                  <a:lnTo>
                    <a:pt x="124663" y="266217"/>
                  </a:lnTo>
                  <a:lnTo>
                    <a:pt x="124790" y="266217"/>
                  </a:lnTo>
                  <a:lnTo>
                    <a:pt x="125209" y="266611"/>
                  </a:lnTo>
                  <a:lnTo>
                    <a:pt x="124561" y="266611"/>
                  </a:lnTo>
                  <a:lnTo>
                    <a:pt x="129387" y="267131"/>
                  </a:lnTo>
                  <a:lnTo>
                    <a:pt x="133426" y="267131"/>
                  </a:lnTo>
                  <a:lnTo>
                    <a:pt x="133426" y="275805"/>
                  </a:lnTo>
                  <a:lnTo>
                    <a:pt x="125196" y="275805"/>
                  </a:lnTo>
                  <a:lnTo>
                    <a:pt x="124739" y="276288"/>
                  </a:lnTo>
                  <a:lnTo>
                    <a:pt x="124726" y="292785"/>
                  </a:lnTo>
                  <a:lnTo>
                    <a:pt x="125222" y="293319"/>
                  </a:lnTo>
                  <a:lnTo>
                    <a:pt x="126974" y="293598"/>
                  </a:lnTo>
                  <a:lnTo>
                    <a:pt x="133477" y="293598"/>
                  </a:lnTo>
                  <a:lnTo>
                    <a:pt x="133527" y="301688"/>
                  </a:lnTo>
                  <a:lnTo>
                    <a:pt x="134086" y="302260"/>
                  </a:lnTo>
                  <a:lnTo>
                    <a:pt x="136258" y="302539"/>
                  </a:lnTo>
                  <a:lnTo>
                    <a:pt x="142303" y="302539"/>
                  </a:lnTo>
                  <a:lnTo>
                    <a:pt x="142303" y="311467"/>
                  </a:lnTo>
                  <a:lnTo>
                    <a:pt x="133477" y="311467"/>
                  </a:lnTo>
                  <a:lnTo>
                    <a:pt x="133464" y="302996"/>
                  </a:lnTo>
                  <a:lnTo>
                    <a:pt x="133019" y="302539"/>
                  </a:lnTo>
                  <a:lnTo>
                    <a:pt x="117284" y="302539"/>
                  </a:lnTo>
                  <a:lnTo>
                    <a:pt x="116370" y="302679"/>
                  </a:lnTo>
                  <a:lnTo>
                    <a:pt x="115773" y="303199"/>
                  </a:lnTo>
                  <a:lnTo>
                    <a:pt x="115760" y="310565"/>
                  </a:lnTo>
                  <a:lnTo>
                    <a:pt x="116306" y="311086"/>
                  </a:lnTo>
                  <a:lnTo>
                    <a:pt x="115608" y="311086"/>
                  </a:lnTo>
                  <a:lnTo>
                    <a:pt x="119189" y="311467"/>
                  </a:lnTo>
                  <a:lnTo>
                    <a:pt x="124574" y="311467"/>
                  </a:lnTo>
                  <a:lnTo>
                    <a:pt x="124523" y="320319"/>
                  </a:lnTo>
                  <a:lnTo>
                    <a:pt x="108445" y="320319"/>
                  </a:lnTo>
                  <a:lnTo>
                    <a:pt x="107467" y="320446"/>
                  </a:lnTo>
                  <a:lnTo>
                    <a:pt x="106870" y="320992"/>
                  </a:lnTo>
                  <a:lnTo>
                    <a:pt x="106934" y="328422"/>
                  </a:lnTo>
                  <a:lnTo>
                    <a:pt x="107416" y="328904"/>
                  </a:lnTo>
                  <a:lnTo>
                    <a:pt x="108381" y="329057"/>
                  </a:lnTo>
                  <a:lnTo>
                    <a:pt x="168376" y="329057"/>
                  </a:lnTo>
                  <a:lnTo>
                    <a:pt x="169011" y="328422"/>
                  </a:lnTo>
                  <a:lnTo>
                    <a:pt x="169037" y="320992"/>
                  </a:lnTo>
                  <a:lnTo>
                    <a:pt x="169164" y="320992"/>
                  </a:lnTo>
                  <a:lnTo>
                    <a:pt x="168465" y="320319"/>
                  </a:lnTo>
                  <a:lnTo>
                    <a:pt x="160159" y="320319"/>
                  </a:lnTo>
                  <a:lnTo>
                    <a:pt x="160134" y="312000"/>
                  </a:lnTo>
                  <a:lnTo>
                    <a:pt x="159588" y="311467"/>
                  </a:lnTo>
                  <a:lnTo>
                    <a:pt x="151345" y="311467"/>
                  </a:lnTo>
                  <a:lnTo>
                    <a:pt x="151345" y="302539"/>
                  </a:lnTo>
                  <a:lnTo>
                    <a:pt x="168402" y="302539"/>
                  </a:lnTo>
                  <a:lnTo>
                    <a:pt x="169049" y="301866"/>
                  </a:lnTo>
                  <a:lnTo>
                    <a:pt x="169024" y="294220"/>
                  </a:lnTo>
                  <a:lnTo>
                    <a:pt x="168414" y="293598"/>
                  </a:lnTo>
                  <a:lnTo>
                    <a:pt x="160159" y="293598"/>
                  </a:lnTo>
                  <a:lnTo>
                    <a:pt x="160159" y="284759"/>
                  </a:lnTo>
                  <a:lnTo>
                    <a:pt x="160159" y="276288"/>
                  </a:lnTo>
                  <a:lnTo>
                    <a:pt x="159689" y="275805"/>
                  </a:lnTo>
                  <a:lnTo>
                    <a:pt x="151193" y="275805"/>
                  </a:lnTo>
                  <a:lnTo>
                    <a:pt x="151193" y="284759"/>
                  </a:lnTo>
                  <a:lnTo>
                    <a:pt x="151193" y="293598"/>
                  </a:lnTo>
                  <a:lnTo>
                    <a:pt x="142430" y="293598"/>
                  </a:lnTo>
                  <a:lnTo>
                    <a:pt x="142430" y="284759"/>
                  </a:lnTo>
                  <a:lnTo>
                    <a:pt x="151193" y="284759"/>
                  </a:lnTo>
                  <a:lnTo>
                    <a:pt x="151193" y="275805"/>
                  </a:lnTo>
                  <a:lnTo>
                    <a:pt x="142443" y="275805"/>
                  </a:lnTo>
                  <a:lnTo>
                    <a:pt x="142443" y="267131"/>
                  </a:lnTo>
                  <a:lnTo>
                    <a:pt x="141846" y="267131"/>
                  </a:lnTo>
                  <a:lnTo>
                    <a:pt x="144818" y="266611"/>
                  </a:lnTo>
                  <a:lnTo>
                    <a:pt x="158546" y="266611"/>
                  </a:lnTo>
                  <a:lnTo>
                    <a:pt x="159931" y="267068"/>
                  </a:lnTo>
                  <a:lnTo>
                    <a:pt x="187350" y="266725"/>
                  </a:lnTo>
                  <a:lnTo>
                    <a:pt x="195097" y="266839"/>
                  </a:lnTo>
                  <a:lnTo>
                    <a:pt x="195300" y="266636"/>
                  </a:lnTo>
                  <a:lnTo>
                    <a:pt x="196380" y="266611"/>
                  </a:lnTo>
                  <a:lnTo>
                    <a:pt x="195326" y="266611"/>
                  </a:lnTo>
                  <a:lnTo>
                    <a:pt x="195719" y="266217"/>
                  </a:lnTo>
                  <a:lnTo>
                    <a:pt x="195795" y="258127"/>
                  </a:lnTo>
                  <a:lnTo>
                    <a:pt x="197319" y="257860"/>
                  </a:lnTo>
                  <a:lnTo>
                    <a:pt x="203708" y="257924"/>
                  </a:lnTo>
                  <a:lnTo>
                    <a:pt x="204635" y="258229"/>
                  </a:lnTo>
                  <a:lnTo>
                    <a:pt x="204660" y="266179"/>
                  </a:lnTo>
                  <a:lnTo>
                    <a:pt x="205257" y="266814"/>
                  </a:lnTo>
                  <a:lnTo>
                    <a:pt x="208330" y="266903"/>
                  </a:lnTo>
                  <a:lnTo>
                    <a:pt x="212890" y="266814"/>
                  </a:lnTo>
                  <a:lnTo>
                    <a:pt x="213512" y="266153"/>
                  </a:lnTo>
                  <a:lnTo>
                    <a:pt x="213512" y="249745"/>
                  </a:lnTo>
                  <a:close/>
                </a:path>
                <a:path w="329564" h="329565">
                  <a:moveTo>
                    <a:pt x="222440" y="193484"/>
                  </a:moveTo>
                  <a:lnTo>
                    <a:pt x="222402" y="187502"/>
                  </a:lnTo>
                  <a:lnTo>
                    <a:pt x="221742" y="186867"/>
                  </a:lnTo>
                  <a:lnTo>
                    <a:pt x="218795" y="186791"/>
                  </a:lnTo>
                  <a:lnTo>
                    <a:pt x="214122" y="186842"/>
                  </a:lnTo>
                  <a:lnTo>
                    <a:pt x="213550" y="187426"/>
                  </a:lnTo>
                  <a:lnTo>
                    <a:pt x="213537" y="195630"/>
                  </a:lnTo>
                  <a:lnTo>
                    <a:pt x="213512" y="200113"/>
                  </a:lnTo>
                  <a:lnTo>
                    <a:pt x="213550" y="203860"/>
                  </a:lnTo>
                  <a:lnTo>
                    <a:pt x="214134" y="204508"/>
                  </a:lnTo>
                  <a:lnTo>
                    <a:pt x="217170" y="204635"/>
                  </a:lnTo>
                  <a:lnTo>
                    <a:pt x="218732" y="204635"/>
                  </a:lnTo>
                  <a:lnTo>
                    <a:pt x="221754" y="204520"/>
                  </a:lnTo>
                  <a:lnTo>
                    <a:pt x="222402" y="203860"/>
                  </a:lnTo>
                  <a:lnTo>
                    <a:pt x="222440" y="193484"/>
                  </a:lnTo>
                  <a:close/>
                </a:path>
                <a:path w="329564" h="329565">
                  <a:moveTo>
                    <a:pt x="231330" y="273558"/>
                  </a:moveTo>
                  <a:lnTo>
                    <a:pt x="225882" y="249110"/>
                  </a:lnTo>
                  <a:lnTo>
                    <a:pt x="223113" y="249212"/>
                  </a:lnTo>
                  <a:lnTo>
                    <a:pt x="222605" y="249821"/>
                  </a:lnTo>
                  <a:lnTo>
                    <a:pt x="222415" y="251104"/>
                  </a:lnTo>
                  <a:lnTo>
                    <a:pt x="222427" y="266814"/>
                  </a:lnTo>
                  <a:lnTo>
                    <a:pt x="221513" y="266877"/>
                  </a:lnTo>
                  <a:lnTo>
                    <a:pt x="214122" y="266903"/>
                  </a:lnTo>
                  <a:lnTo>
                    <a:pt x="213550" y="267462"/>
                  </a:lnTo>
                  <a:lnTo>
                    <a:pt x="213563" y="275082"/>
                  </a:lnTo>
                  <a:lnTo>
                    <a:pt x="214160" y="275678"/>
                  </a:lnTo>
                  <a:lnTo>
                    <a:pt x="215798" y="275767"/>
                  </a:lnTo>
                  <a:lnTo>
                    <a:pt x="229006" y="275780"/>
                  </a:lnTo>
                  <a:lnTo>
                    <a:pt x="230606" y="275602"/>
                  </a:lnTo>
                  <a:lnTo>
                    <a:pt x="231152" y="275056"/>
                  </a:lnTo>
                  <a:lnTo>
                    <a:pt x="231330" y="273558"/>
                  </a:lnTo>
                  <a:close/>
                </a:path>
                <a:path w="329564" h="329565">
                  <a:moveTo>
                    <a:pt x="231343" y="226021"/>
                  </a:moveTo>
                  <a:lnTo>
                    <a:pt x="231267" y="223062"/>
                  </a:lnTo>
                  <a:lnTo>
                    <a:pt x="230644" y="222440"/>
                  </a:lnTo>
                  <a:lnTo>
                    <a:pt x="227203" y="222377"/>
                  </a:lnTo>
                  <a:lnTo>
                    <a:pt x="222427" y="222402"/>
                  </a:lnTo>
                  <a:lnTo>
                    <a:pt x="222453" y="217474"/>
                  </a:lnTo>
                  <a:lnTo>
                    <a:pt x="222377" y="214198"/>
                  </a:lnTo>
                  <a:lnTo>
                    <a:pt x="221742" y="213563"/>
                  </a:lnTo>
                  <a:lnTo>
                    <a:pt x="218732" y="213474"/>
                  </a:lnTo>
                  <a:lnTo>
                    <a:pt x="214134" y="213563"/>
                  </a:lnTo>
                  <a:lnTo>
                    <a:pt x="213537" y="214172"/>
                  </a:lnTo>
                  <a:lnTo>
                    <a:pt x="213537" y="239509"/>
                  </a:lnTo>
                  <a:lnTo>
                    <a:pt x="214134" y="240118"/>
                  </a:lnTo>
                  <a:lnTo>
                    <a:pt x="217004" y="240220"/>
                  </a:lnTo>
                  <a:lnTo>
                    <a:pt x="221932" y="240182"/>
                  </a:lnTo>
                  <a:lnTo>
                    <a:pt x="222427" y="239699"/>
                  </a:lnTo>
                  <a:lnTo>
                    <a:pt x="222427" y="231292"/>
                  </a:lnTo>
                  <a:lnTo>
                    <a:pt x="230708" y="231279"/>
                  </a:lnTo>
                  <a:lnTo>
                    <a:pt x="231305" y="230682"/>
                  </a:lnTo>
                  <a:lnTo>
                    <a:pt x="231343" y="226021"/>
                  </a:lnTo>
                  <a:close/>
                </a:path>
                <a:path w="329564" h="329565">
                  <a:moveTo>
                    <a:pt x="240258" y="243865"/>
                  </a:moveTo>
                  <a:lnTo>
                    <a:pt x="240131" y="241096"/>
                  </a:lnTo>
                  <a:lnTo>
                    <a:pt x="239306" y="240271"/>
                  </a:lnTo>
                  <a:lnTo>
                    <a:pt x="236550" y="240157"/>
                  </a:lnTo>
                  <a:lnTo>
                    <a:pt x="234988" y="240157"/>
                  </a:lnTo>
                  <a:lnTo>
                    <a:pt x="232143" y="240271"/>
                  </a:lnTo>
                  <a:lnTo>
                    <a:pt x="231394" y="241109"/>
                  </a:lnTo>
                  <a:lnTo>
                    <a:pt x="231305" y="243103"/>
                  </a:lnTo>
                  <a:lnTo>
                    <a:pt x="231330" y="243827"/>
                  </a:lnTo>
                  <a:lnTo>
                    <a:pt x="231330" y="244551"/>
                  </a:lnTo>
                  <a:lnTo>
                    <a:pt x="231330" y="245313"/>
                  </a:lnTo>
                  <a:lnTo>
                    <a:pt x="231305" y="246075"/>
                  </a:lnTo>
                  <a:lnTo>
                    <a:pt x="231381" y="248119"/>
                  </a:lnTo>
                  <a:lnTo>
                    <a:pt x="232117" y="248970"/>
                  </a:lnTo>
                  <a:lnTo>
                    <a:pt x="234950" y="249123"/>
                  </a:lnTo>
                  <a:lnTo>
                    <a:pt x="236512" y="249123"/>
                  </a:lnTo>
                  <a:lnTo>
                    <a:pt x="239280" y="248996"/>
                  </a:lnTo>
                  <a:lnTo>
                    <a:pt x="240118" y="248183"/>
                  </a:lnTo>
                  <a:lnTo>
                    <a:pt x="240258" y="245427"/>
                  </a:lnTo>
                  <a:lnTo>
                    <a:pt x="240258" y="243865"/>
                  </a:lnTo>
                  <a:close/>
                </a:path>
                <a:path w="329564" h="329565">
                  <a:moveTo>
                    <a:pt x="249072" y="312013"/>
                  </a:moveTo>
                  <a:lnTo>
                    <a:pt x="248437" y="311391"/>
                  </a:lnTo>
                  <a:lnTo>
                    <a:pt x="240271" y="311365"/>
                  </a:lnTo>
                  <a:lnTo>
                    <a:pt x="240182" y="303123"/>
                  </a:lnTo>
                  <a:lnTo>
                    <a:pt x="239547" y="302501"/>
                  </a:lnTo>
                  <a:lnTo>
                    <a:pt x="231952" y="302514"/>
                  </a:lnTo>
                  <a:lnTo>
                    <a:pt x="231355" y="303123"/>
                  </a:lnTo>
                  <a:lnTo>
                    <a:pt x="231317" y="311365"/>
                  </a:lnTo>
                  <a:lnTo>
                    <a:pt x="205117" y="311365"/>
                  </a:lnTo>
                  <a:lnTo>
                    <a:pt x="204635" y="311848"/>
                  </a:lnTo>
                  <a:lnTo>
                    <a:pt x="204635" y="320255"/>
                  </a:lnTo>
                  <a:lnTo>
                    <a:pt x="196532" y="320319"/>
                  </a:lnTo>
                  <a:lnTo>
                    <a:pt x="195834" y="320878"/>
                  </a:lnTo>
                  <a:lnTo>
                    <a:pt x="195719" y="323786"/>
                  </a:lnTo>
                  <a:lnTo>
                    <a:pt x="195821" y="328383"/>
                  </a:lnTo>
                  <a:lnTo>
                    <a:pt x="196392" y="328904"/>
                  </a:lnTo>
                  <a:lnTo>
                    <a:pt x="197827" y="329133"/>
                  </a:lnTo>
                  <a:lnTo>
                    <a:pt x="239572" y="329095"/>
                  </a:lnTo>
                  <a:lnTo>
                    <a:pt x="240195" y="328485"/>
                  </a:lnTo>
                  <a:lnTo>
                    <a:pt x="240284" y="320255"/>
                  </a:lnTo>
                  <a:lnTo>
                    <a:pt x="248450" y="320205"/>
                  </a:lnTo>
                  <a:lnTo>
                    <a:pt x="249072" y="319570"/>
                  </a:lnTo>
                  <a:lnTo>
                    <a:pt x="249072" y="312013"/>
                  </a:lnTo>
                  <a:close/>
                </a:path>
                <a:path w="329564" h="329565">
                  <a:moveTo>
                    <a:pt x="258051" y="12560"/>
                  </a:moveTo>
                  <a:lnTo>
                    <a:pt x="257924" y="9766"/>
                  </a:lnTo>
                  <a:lnTo>
                    <a:pt x="257086" y="8966"/>
                  </a:lnTo>
                  <a:lnTo>
                    <a:pt x="254292" y="8864"/>
                  </a:lnTo>
                  <a:lnTo>
                    <a:pt x="252768" y="8864"/>
                  </a:lnTo>
                  <a:lnTo>
                    <a:pt x="249923" y="8978"/>
                  </a:lnTo>
                  <a:lnTo>
                    <a:pt x="249161" y="9817"/>
                  </a:lnTo>
                  <a:lnTo>
                    <a:pt x="249097" y="11899"/>
                  </a:lnTo>
                  <a:lnTo>
                    <a:pt x="249110" y="12623"/>
                  </a:lnTo>
                  <a:lnTo>
                    <a:pt x="249110" y="13335"/>
                  </a:lnTo>
                  <a:lnTo>
                    <a:pt x="249110" y="14058"/>
                  </a:lnTo>
                  <a:lnTo>
                    <a:pt x="249097" y="14782"/>
                  </a:lnTo>
                  <a:lnTo>
                    <a:pt x="249174" y="16840"/>
                  </a:lnTo>
                  <a:lnTo>
                    <a:pt x="249923" y="17691"/>
                  </a:lnTo>
                  <a:lnTo>
                    <a:pt x="252780" y="17830"/>
                  </a:lnTo>
                  <a:lnTo>
                    <a:pt x="254317" y="17830"/>
                  </a:lnTo>
                  <a:lnTo>
                    <a:pt x="257098" y="17691"/>
                  </a:lnTo>
                  <a:lnTo>
                    <a:pt x="257924" y="16865"/>
                  </a:lnTo>
                  <a:lnTo>
                    <a:pt x="258051" y="14084"/>
                  </a:lnTo>
                  <a:lnTo>
                    <a:pt x="258051" y="12560"/>
                  </a:lnTo>
                  <a:close/>
                </a:path>
                <a:path w="329564" h="329565">
                  <a:moveTo>
                    <a:pt x="266928" y="92671"/>
                  </a:moveTo>
                  <a:lnTo>
                    <a:pt x="266839" y="89865"/>
                  </a:lnTo>
                  <a:lnTo>
                    <a:pt x="266026" y="89027"/>
                  </a:lnTo>
                  <a:lnTo>
                    <a:pt x="263156" y="88925"/>
                  </a:lnTo>
                  <a:lnTo>
                    <a:pt x="261683" y="88925"/>
                  </a:lnTo>
                  <a:lnTo>
                    <a:pt x="258851" y="89027"/>
                  </a:lnTo>
                  <a:lnTo>
                    <a:pt x="258076" y="89852"/>
                  </a:lnTo>
                  <a:lnTo>
                    <a:pt x="257987" y="91909"/>
                  </a:lnTo>
                  <a:lnTo>
                    <a:pt x="258013" y="92633"/>
                  </a:lnTo>
                  <a:lnTo>
                    <a:pt x="258013" y="93357"/>
                  </a:lnTo>
                  <a:lnTo>
                    <a:pt x="258000" y="94716"/>
                  </a:lnTo>
                  <a:lnTo>
                    <a:pt x="258051" y="96951"/>
                  </a:lnTo>
                  <a:lnTo>
                    <a:pt x="258800" y="97777"/>
                  </a:lnTo>
                  <a:lnTo>
                    <a:pt x="261747" y="97891"/>
                  </a:lnTo>
                  <a:lnTo>
                    <a:pt x="263156" y="97891"/>
                  </a:lnTo>
                  <a:lnTo>
                    <a:pt x="266014" y="97777"/>
                  </a:lnTo>
                  <a:lnTo>
                    <a:pt x="266852" y="96939"/>
                  </a:lnTo>
                  <a:lnTo>
                    <a:pt x="266928" y="94081"/>
                  </a:lnTo>
                  <a:lnTo>
                    <a:pt x="266928" y="92671"/>
                  </a:lnTo>
                  <a:close/>
                </a:path>
                <a:path w="329564" h="329565">
                  <a:moveTo>
                    <a:pt x="284734" y="190436"/>
                  </a:moveTo>
                  <a:lnTo>
                    <a:pt x="284594" y="187680"/>
                  </a:lnTo>
                  <a:lnTo>
                    <a:pt x="283743" y="186893"/>
                  </a:lnTo>
                  <a:lnTo>
                    <a:pt x="280974" y="186791"/>
                  </a:lnTo>
                  <a:lnTo>
                    <a:pt x="279412" y="186778"/>
                  </a:lnTo>
                  <a:lnTo>
                    <a:pt x="276631" y="186905"/>
                  </a:lnTo>
                  <a:lnTo>
                    <a:pt x="275882" y="187731"/>
                  </a:lnTo>
                  <a:lnTo>
                    <a:pt x="275767" y="189699"/>
                  </a:lnTo>
                  <a:lnTo>
                    <a:pt x="275805" y="190461"/>
                  </a:lnTo>
                  <a:lnTo>
                    <a:pt x="275805" y="191223"/>
                  </a:lnTo>
                  <a:lnTo>
                    <a:pt x="275805" y="191985"/>
                  </a:lnTo>
                  <a:lnTo>
                    <a:pt x="275780" y="192747"/>
                  </a:lnTo>
                  <a:lnTo>
                    <a:pt x="275869" y="194729"/>
                  </a:lnTo>
                  <a:lnTo>
                    <a:pt x="276580" y="195580"/>
                  </a:lnTo>
                  <a:lnTo>
                    <a:pt x="279400" y="195745"/>
                  </a:lnTo>
                  <a:lnTo>
                    <a:pt x="281000" y="195745"/>
                  </a:lnTo>
                  <a:lnTo>
                    <a:pt x="283806" y="195605"/>
                  </a:lnTo>
                  <a:lnTo>
                    <a:pt x="284607" y="194767"/>
                  </a:lnTo>
                  <a:lnTo>
                    <a:pt x="284734" y="191998"/>
                  </a:lnTo>
                  <a:lnTo>
                    <a:pt x="284734" y="190436"/>
                  </a:lnTo>
                  <a:close/>
                </a:path>
                <a:path w="329564" h="329565">
                  <a:moveTo>
                    <a:pt x="284734" y="83718"/>
                  </a:moveTo>
                  <a:lnTo>
                    <a:pt x="284607" y="80937"/>
                  </a:lnTo>
                  <a:lnTo>
                    <a:pt x="283768" y="80162"/>
                  </a:lnTo>
                  <a:lnTo>
                    <a:pt x="281774" y="80035"/>
                  </a:lnTo>
                  <a:lnTo>
                    <a:pt x="281063" y="80073"/>
                  </a:lnTo>
                  <a:lnTo>
                    <a:pt x="280339" y="80073"/>
                  </a:lnTo>
                  <a:lnTo>
                    <a:pt x="279577" y="80073"/>
                  </a:lnTo>
                  <a:lnTo>
                    <a:pt x="278815" y="80035"/>
                  </a:lnTo>
                  <a:lnTo>
                    <a:pt x="276631" y="80149"/>
                  </a:lnTo>
                  <a:lnTo>
                    <a:pt x="275831" y="80937"/>
                  </a:lnTo>
                  <a:lnTo>
                    <a:pt x="275780" y="83781"/>
                  </a:lnTo>
                  <a:lnTo>
                    <a:pt x="275780" y="85229"/>
                  </a:lnTo>
                  <a:lnTo>
                    <a:pt x="275844" y="88023"/>
                  </a:lnTo>
                  <a:lnTo>
                    <a:pt x="276606" y="88861"/>
                  </a:lnTo>
                  <a:lnTo>
                    <a:pt x="279476" y="88988"/>
                  </a:lnTo>
                  <a:lnTo>
                    <a:pt x="281000" y="88988"/>
                  </a:lnTo>
                  <a:lnTo>
                    <a:pt x="283794" y="88861"/>
                  </a:lnTo>
                  <a:lnTo>
                    <a:pt x="284619" y="88023"/>
                  </a:lnTo>
                  <a:lnTo>
                    <a:pt x="284734" y="85255"/>
                  </a:lnTo>
                  <a:lnTo>
                    <a:pt x="284734" y="83718"/>
                  </a:lnTo>
                  <a:close/>
                </a:path>
                <a:path w="329564" h="329565">
                  <a:moveTo>
                    <a:pt x="293624" y="181610"/>
                  </a:moveTo>
                  <a:lnTo>
                    <a:pt x="293509" y="178816"/>
                  </a:lnTo>
                  <a:lnTo>
                    <a:pt x="292671" y="177990"/>
                  </a:lnTo>
                  <a:lnTo>
                    <a:pt x="289852" y="177888"/>
                  </a:lnTo>
                  <a:lnTo>
                    <a:pt x="288290" y="177888"/>
                  </a:lnTo>
                  <a:lnTo>
                    <a:pt x="285521" y="178015"/>
                  </a:lnTo>
                  <a:lnTo>
                    <a:pt x="284772" y="178841"/>
                  </a:lnTo>
                  <a:lnTo>
                    <a:pt x="284670" y="180822"/>
                  </a:lnTo>
                  <a:lnTo>
                    <a:pt x="284695" y="181584"/>
                  </a:lnTo>
                  <a:lnTo>
                    <a:pt x="284695" y="182346"/>
                  </a:lnTo>
                  <a:lnTo>
                    <a:pt x="284695" y="183070"/>
                  </a:lnTo>
                  <a:lnTo>
                    <a:pt x="284670" y="183781"/>
                  </a:lnTo>
                  <a:lnTo>
                    <a:pt x="284746" y="185864"/>
                  </a:lnTo>
                  <a:lnTo>
                    <a:pt x="285483" y="186715"/>
                  </a:lnTo>
                  <a:lnTo>
                    <a:pt x="288353" y="186855"/>
                  </a:lnTo>
                  <a:lnTo>
                    <a:pt x="289877" y="186855"/>
                  </a:lnTo>
                  <a:lnTo>
                    <a:pt x="292671" y="186728"/>
                  </a:lnTo>
                  <a:lnTo>
                    <a:pt x="293497" y="185902"/>
                  </a:lnTo>
                  <a:lnTo>
                    <a:pt x="293624" y="183134"/>
                  </a:lnTo>
                  <a:lnTo>
                    <a:pt x="293624" y="181610"/>
                  </a:lnTo>
                  <a:close/>
                </a:path>
                <a:path w="329564" h="329565">
                  <a:moveTo>
                    <a:pt x="320268" y="205143"/>
                  </a:moveTo>
                  <a:lnTo>
                    <a:pt x="319735" y="204609"/>
                  </a:lnTo>
                  <a:lnTo>
                    <a:pt x="302475" y="204609"/>
                  </a:lnTo>
                  <a:lnTo>
                    <a:pt x="302501" y="199783"/>
                  </a:lnTo>
                  <a:lnTo>
                    <a:pt x="302437" y="196392"/>
                  </a:lnTo>
                  <a:lnTo>
                    <a:pt x="301802" y="195783"/>
                  </a:lnTo>
                  <a:lnTo>
                    <a:pt x="300202" y="195719"/>
                  </a:lnTo>
                  <a:lnTo>
                    <a:pt x="286740" y="195719"/>
                  </a:lnTo>
                  <a:lnTo>
                    <a:pt x="285394" y="195897"/>
                  </a:lnTo>
                  <a:lnTo>
                    <a:pt x="284784" y="196418"/>
                  </a:lnTo>
                  <a:lnTo>
                    <a:pt x="284683" y="199212"/>
                  </a:lnTo>
                  <a:lnTo>
                    <a:pt x="284772" y="203822"/>
                  </a:lnTo>
                  <a:lnTo>
                    <a:pt x="285330" y="204343"/>
                  </a:lnTo>
                  <a:lnTo>
                    <a:pt x="286689" y="204584"/>
                  </a:lnTo>
                  <a:lnTo>
                    <a:pt x="292493" y="204609"/>
                  </a:lnTo>
                  <a:lnTo>
                    <a:pt x="293585" y="204724"/>
                  </a:lnTo>
                  <a:lnTo>
                    <a:pt x="301371" y="213512"/>
                  </a:lnTo>
                  <a:lnTo>
                    <a:pt x="302488" y="213614"/>
                  </a:lnTo>
                  <a:lnTo>
                    <a:pt x="302526" y="221576"/>
                  </a:lnTo>
                  <a:lnTo>
                    <a:pt x="303047" y="222262"/>
                  </a:lnTo>
                  <a:lnTo>
                    <a:pt x="306044" y="222415"/>
                  </a:lnTo>
                  <a:lnTo>
                    <a:pt x="307848" y="222389"/>
                  </a:lnTo>
                  <a:lnTo>
                    <a:pt x="310654" y="222262"/>
                  </a:lnTo>
                  <a:lnTo>
                    <a:pt x="311124" y="221716"/>
                  </a:lnTo>
                  <a:lnTo>
                    <a:pt x="311378" y="220357"/>
                  </a:lnTo>
                  <a:lnTo>
                    <a:pt x="311378" y="214464"/>
                  </a:lnTo>
                  <a:lnTo>
                    <a:pt x="311480" y="213499"/>
                  </a:lnTo>
                  <a:lnTo>
                    <a:pt x="319709" y="213487"/>
                  </a:lnTo>
                  <a:lnTo>
                    <a:pt x="320268" y="212953"/>
                  </a:lnTo>
                  <a:lnTo>
                    <a:pt x="320268" y="205143"/>
                  </a:lnTo>
                  <a:close/>
                </a:path>
                <a:path w="329564" h="329565">
                  <a:moveTo>
                    <a:pt x="320268" y="74155"/>
                  </a:moveTo>
                  <a:lnTo>
                    <a:pt x="320167" y="71843"/>
                  </a:lnTo>
                  <a:lnTo>
                    <a:pt x="319557" y="71196"/>
                  </a:lnTo>
                  <a:lnTo>
                    <a:pt x="313588" y="71158"/>
                  </a:lnTo>
                  <a:lnTo>
                    <a:pt x="303123" y="71196"/>
                  </a:lnTo>
                  <a:lnTo>
                    <a:pt x="302526" y="71856"/>
                  </a:lnTo>
                  <a:lnTo>
                    <a:pt x="302463" y="74739"/>
                  </a:lnTo>
                  <a:lnTo>
                    <a:pt x="302501" y="79451"/>
                  </a:lnTo>
                  <a:lnTo>
                    <a:pt x="303072" y="80022"/>
                  </a:lnTo>
                  <a:lnTo>
                    <a:pt x="311378" y="80060"/>
                  </a:lnTo>
                  <a:lnTo>
                    <a:pt x="311391" y="97193"/>
                  </a:lnTo>
                  <a:lnTo>
                    <a:pt x="311988" y="97790"/>
                  </a:lnTo>
                  <a:lnTo>
                    <a:pt x="314921" y="97878"/>
                  </a:lnTo>
                  <a:lnTo>
                    <a:pt x="319773" y="97840"/>
                  </a:lnTo>
                  <a:lnTo>
                    <a:pt x="320268" y="97345"/>
                  </a:lnTo>
                  <a:lnTo>
                    <a:pt x="320268" y="74155"/>
                  </a:lnTo>
                  <a:close/>
                </a:path>
                <a:path w="329564" h="329565">
                  <a:moveTo>
                    <a:pt x="328968" y="50101"/>
                  </a:moveTo>
                  <a:lnTo>
                    <a:pt x="328917" y="12026"/>
                  </a:lnTo>
                  <a:lnTo>
                    <a:pt x="328498" y="9779"/>
                  </a:lnTo>
                  <a:lnTo>
                    <a:pt x="328422" y="9359"/>
                  </a:lnTo>
                  <a:lnTo>
                    <a:pt x="328358" y="9004"/>
                  </a:lnTo>
                  <a:lnTo>
                    <a:pt x="327672" y="5321"/>
                  </a:lnTo>
                  <a:lnTo>
                    <a:pt x="324421" y="1803"/>
                  </a:lnTo>
                  <a:lnTo>
                    <a:pt x="319976" y="800"/>
                  </a:lnTo>
                  <a:lnTo>
                    <a:pt x="319976" y="48361"/>
                  </a:lnTo>
                  <a:lnTo>
                    <a:pt x="319836" y="49428"/>
                  </a:lnTo>
                  <a:lnTo>
                    <a:pt x="319747" y="50101"/>
                  </a:lnTo>
                  <a:lnTo>
                    <a:pt x="319646" y="50812"/>
                  </a:lnTo>
                  <a:lnTo>
                    <a:pt x="317525" y="52908"/>
                  </a:lnTo>
                  <a:lnTo>
                    <a:pt x="317207" y="52908"/>
                  </a:lnTo>
                  <a:lnTo>
                    <a:pt x="314032" y="53251"/>
                  </a:lnTo>
                  <a:lnTo>
                    <a:pt x="282067" y="53251"/>
                  </a:lnTo>
                  <a:lnTo>
                    <a:pt x="278371" y="52908"/>
                  </a:lnTo>
                  <a:lnTo>
                    <a:pt x="276288" y="50812"/>
                  </a:lnTo>
                  <a:lnTo>
                    <a:pt x="276123" y="50101"/>
                  </a:lnTo>
                  <a:lnTo>
                    <a:pt x="276072" y="49428"/>
                  </a:lnTo>
                  <a:lnTo>
                    <a:pt x="275971" y="48361"/>
                  </a:lnTo>
                  <a:lnTo>
                    <a:pt x="275856" y="15214"/>
                  </a:lnTo>
                  <a:lnTo>
                    <a:pt x="276377" y="12433"/>
                  </a:lnTo>
                  <a:lnTo>
                    <a:pt x="276466" y="12026"/>
                  </a:lnTo>
                  <a:lnTo>
                    <a:pt x="276542" y="11633"/>
                  </a:lnTo>
                  <a:lnTo>
                    <a:pt x="276631" y="11163"/>
                  </a:lnTo>
                  <a:lnTo>
                    <a:pt x="278612" y="9359"/>
                  </a:lnTo>
                  <a:lnTo>
                    <a:pt x="281825" y="9004"/>
                  </a:lnTo>
                  <a:lnTo>
                    <a:pt x="314223" y="9004"/>
                  </a:lnTo>
                  <a:lnTo>
                    <a:pt x="317931" y="9779"/>
                  </a:lnTo>
                  <a:lnTo>
                    <a:pt x="319620" y="11633"/>
                  </a:lnTo>
                  <a:lnTo>
                    <a:pt x="319925" y="13639"/>
                  </a:lnTo>
                  <a:lnTo>
                    <a:pt x="319976" y="48361"/>
                  </a:lnTo>
                  <a:lnTo>
                    <a:pt x="319976" y="800"/>
                  </a:lnTo>
                  <a:lnTo>
                    <a:pt x="317055" y="127"/>
                  </a:lnTo>
                  <a:lnTo>
                    <a:pt x="279717" y="127"/>
                  </a:lnTo>
                  <a:lnTo>
                    <a:pt x="272376" y="1206"/>
                  </a:lnTo>
                  <a:lnTo>
                    <a:pt x="268592" y="4737"/>
                  </a:lnTo>
                  <a:lnTo>
                    <a:pt x="267284" y="11163"/>
                  </a:lnTo>
                  <a:lnTo>
                    <a:pt x="267208" y="50812"/>
                  </a:lnTo>
                  <a:lnTo>
                    <a:pt x="267995" y="56616"/>
                  </a:lnTo>
                  <a:lnTo>
                    <a:pt x="271437" y="60426"/>
                  </a:lnTo>
                  <a:lnTo>
                    <a:pt x="279971" y="62268"/>
                  </a:lnTo>
                  <a:lnTo>
                    <a:pt x="315569" y="62268"/>
                  </a:lnTo>
                  <a:lnTo>
                    <a:pt x="323799" y="60909"/>
                  </a:lnTo>
                  <a:lnTo>
                    <a:pt x="327444" y="57429"/>
                  </a:lnTo>
                  <a:lnTo>
                    <a:pt x="328320" y="53251"/>
                  </a:lnTo>
                  <a:lnTo>
                    <a:pt x="328968" y="50101"/>
                  </a:lnTo>
                  <a:close/>
                </a:path>
                <a:path w="329564" h="329565">
                  <a:moveTo>
                    <a:pt x="329082" y="230581"/>
                  </a:moveTo>
                  <a:lnTo>
                    <a:pt x="328968" y="214236"/>
                  </a:lnTo>
                  <a:lnTo>
                    <a:pt x="328409" y="213588"/>
                  </a:lnTo>
                  <a:lnTo>
                    <a:pt x="320916" y="213588"/>
                  </a:lnTo>
                  <a:lnTo>
                    <a:pt x="320319" y="214236"/>
                  </a:lnTo>
                  <a:lnTo>
                    <a:pt x="320268" y="222440"/>
                  </a:lnTo>
                  <a:lnTo>
                    <a:pt x="311988" y="222440"/>
                  </a:lnTo>
                  <a:lnTo>
                    <a:pt x="311404" y="223062"/>
                  </a:lnTo>
                  <a:lnTo>
                    <a:pt x="311277" y="231381"/>
                  </a:lnTo>
                  <a:lnTo>
                    <a:pt x="302475" y="231381"/>
                  </a:lnTo>
                  <a:lnTo>
                    <a:pt x="302463" y="223062"/>
                  </a:lnTo>
                  <a:lnTo>
                    <a:pt x="301904" y="222440"/>
                  </a:lnTo>
                  <a:lnTo>
                    <a:pt x="293585" y="222440"/>
                  </a:lnTo>
                  <a:lnTo>
                    <a:pt x="293547" y="214236"/>
                  </a:lnTo>
                  <a:lnTo>
                    <a:pt x="292976" y="213588"/>
                  </a:lnTo>
                  <a:lnTo>
                    <a:pt x="285280" y="213588"/>
                  </a:lnTo>
                  <a:lnTo>
                    <a:pt x="284721" y="214236"/>
                  </a:lnTo>
                  <a:lnTo>
                    <a:pt x="284619" y="222440"/>
                  </a:lnTo>
                  <a:lnTo>
                    <a:pt x="284619" y="258178"/>
                  </a:lnTo>
                  <a:lnTo>
                    <a:pt x="284619" y="284734"/>
                  </a:lnTo>
                  <a:lnTo>
                    <a:pt x="258076" y="284734"/>
                  </a:lnTo>
                  <a:lnTo>
                    <a:pt x="258076" y="258178"/>
                  </a:lnTo>
                  <a:lnTo>
                    <a:pt x="284619" y="258178"/>
                  </a:lnTo>
                  <a:lnTo>
                    <a:pt x="284619" y="222440"/>
                  </a:lnTo>
                  <a:lnTo>
                    <a:pt x="275793" y="222440"/>
                  </a:lnTo>
                  <a:lnTo>
                    <a:pt x="275678" y="197218"/>
                  </a:lnTo>
                  <a:lnTo>
                    <a:pt x="275539" y="196443"/>
                  </a:lnTo>
                  <a:lnTo>
                    <a:pt x="275018" y="195834"/>
                  </a:lnTo>
                  <a:lnTo>
                    <a:pt x="267589" y="195834"/>
                  </a:lnTo>
                  <a:lnTo>
                    <a:pt x="267068" y="196443"/>
                  </a:lnTo>
                  <a:lnTo>
                    <a:pt x="266966" y="197218"/>
                  </a:lnTo>
                  <a:lnTo>
                    <a:pt x="266903" y="204660"/>
                  </a:lnTo>
                  <a:lnTo>
                    <a:pt x="240220" y="204660"/>
                  </a:lnTo>
                  <a:lnTo>
                    <a:pt x="240106" y="178600"/>
                  </a:lnTo>
                  <a:lnTo>
                    <a:pt x="239496" y="177990"/>
                  </a:lnTo>
                  <a:lnTo>
                    <a:pt x="231648" y="177990"/>
                  </a:lnTo>
                  <a:lnTo>
                    <a:pt x="231317" y="178308"/>
                  </a:lnTo>
                  <a:lnTo>
                    <a:pt x="231317" y="204660"/>
                  </a:lnTo>
                  <a:lnTo>
                    <a:pt x="223227" y="204660"/>
                  </a:lnTo>
                  <a:lnTo>
                    <a:pt x="222529" y="205206"/>
                  </a:lnTo>
                  <a:lnTo>
                    <a:pt x="222504" y="212725"/>
                  </a:lnTo>
                  <a:lnTo>
                    <a:pt x="223062" y="213245"/>
                  </a:lnTo>
                  <a:lnTo>
                    <a:pt x="225082" y="213588"/>
                  </a:lnTo>
                  <a:lnTo>
                    <a:pt x="249059" y="213588"/>
                  </a:lnTo>
                  <a:lnTo>
                    <a:pt x="249059" y="222440"/>
                  </a:lnTo>
                  <a:lnTo>
                    <a:pt x="240868" y="222440"/>
                  </a:lnTo>
                  <a:lnTo>
                    <a:pt x="240245" y="223062"/>
                  </a:lnTo>
                  <a:lnTo>
                    <a:pt x="240271" y="230581"/>
                  </a:lnTo>
                  <a:lnTo>
                    <a:pt x="241058" y="231381"/>
                  </a:lnTo>
                  <a:lnTo>
                    <a:pt x="256946" y="231381"/>
                  </a:lnTo>
                  <a:lnTo>
                    <a:pt x="257746" y="230581"/>
                  </a:lnTo>
                  <a:lnTo>
                    <a:pt x="257898" y="229743"/>
                  </a:lnTo>
                  <a:lnTo>
                    <a:pt x="258000" y="228942"/>
                  </a:lnTo>
                  <a:lnTo>
                    <a:pt x="258102" y="222440"/>
                  </a:lnTo>
                  <a:lnTo>
                    <a:pt x="266903" y="222440"/>
                  </a:lnTo>
                  <a:lnTo>
                    <a:pt x="266979" y="230581"/>
                  </a:lnTo>
                  <a:lnTo>
                    <a:pt x="267766" y="231381"/>
                  </a:lnTo>
                  <a:lnTo>
                    <a:pt x="275717" y="231381"/>
                  </a:lnTo>
                  <a:lnTo>
                    <a:pt x="275717" y="249199"/>
                  </a:lnTo>
                  <a:lnTo>
                    <a:pt x="266903" y="249199"/>
                  </a:lnTo>
                  <a:lnTo>
                    <a:pt x="266865" y="242036"/>
                  </a:lnTo>
                  <a:lnTo>
                    <a:pt x="266725" y="240919"/>
                  </a:lnTo>
                  <a:lnTo>
                    <a:pt x="266153" y="240284"/>
                  </a:lnTo>
                  <a:lnTo>
                    <a:pt x="258660" y="240284"/>
                  </a:lnTo>
                  <a:lnTo>
                    <a:pt x="258064" y="240919"/>
                  </a:lnTo>
                  <a:lnTo>
                    <a:pt x="258000" y="249199"/>
                  </a:lnTo>
                  <a:lnTo>
                    <a:pt x="249428" y="249199"/>
                  </a:lnTo>
                  <a:lnTo>
                    <a:pt x="249110" y="249516"/>
                  </a:lnTo>
                  <a:lnTo>
                    <a:pt x="249110" y="275844"/>
                  </a:lnTo>
                  <a:lnTo>
                    <a:pt x="240957" y="275844"/>
                  </a:lnTo>
                  <a:lnTo>
                    <a:pt x="240296" y="276440"/>
                  </a:lnTo>
                  <a:lnTo>
                    <a:pt x="240284" y="283870"/>
                  </a:lnTo>
                  <a:lnTo>
                    <a:pt x="240842" y="284403"/>
                  </a:lnTo>
                  <a:lnTo>
                    <a:pt x="242735" y="284734"/>
                  </a:lnTo>
                  <a:lnTo>
                    <a:pt x="249110" y="284734"/>
                  </a:lnTo>
                  <a:lnTo>
                    <a:pt x="249123" y="301777"/>
                  </a:lnTo>
                  <a:lnTo>
                    <a:pt x="249720" y="302412"/>
                  </a:lnTo>
                  <a:lnTo>
                    <a:pt x="257352" y="302412"/>
                  </a:lnTo>
                  <a:lnTo>
                    <a:pt x="257962" y="301777"/>
                  </a:lnTo>
                  <a:lnTo>
                    <a:pt x="258076" y="293636"/>
                  </a:lnTo>
                  <a:lnTo>
                    <a:pt x="266801" y="293636"/>
                  </a:lnTo>
                  <a:lnTo>
                    <a:pt x="266865" y="302412"/>
                  </a:lnTo>
                  <a:lnTo>
                    <a:pt x="267004" y="310730"/>
                  </a:lnTo>
                  <a:lnTo>
                    <a:pt x="267614" y="311340"/>
                  </a:lnTo>
                  <a:lnTo>
                    <a:pt x="292989" y="311340"/>
                  </a:lnTo>
                  <a:lnTo>
                    <a:pt x="293573" y="310730"/>
                  </a:lnTo>
                  <a:lnTo>
                    <a:pt x="293585" y="293636"/>
                  </a:lnTo>
                  <a:lnTo>
                    <a:pt x="301904" y="293636"/>
                  </a:lnTo>
                  <a:lnTo>
                    <a:pt x="302475" y="293052"/>
                  </a:lnTo>
                  <a:lnTo>
                    <a:pt x="302475" y="266877"/>
                  </a:lnTo>
                  <a:lnTo>
                    <a:pt x="310603" y="266877"/>
                  </a:lnTo>
                  <a:lnTo>
                    <a:pt x="311353" y="266179"/>
                  </a:lnTo>
                  <a:lnTo>
                    <a:pt x="311353" y="249770"/>
                  </a:lnTo>
                  <a:lnTo>
                    <a:pt x="310743" y="249199"/>
                  </a:lnTo>
                  <a:lnTo>
                    <a:pt x="303034" y="249199"/>
                  </a:lnTo>
                  <a:lnTo>
                    <a:pt x="302717" y="249516"/>
                  </a:lnTo>
                  <a:lnTo>
                    <a:pt x="302501" y="249770"/>
                  </a:lnTo>
                  <a:lnTo>
                    <a:pt x="302387" y="258178"/>
                  </a:lnTo>
                  <a:lnTo>
                    <a:pt x="293585" y="258178"/>
                  </a:lnTo>
                  <a:lnTo>
                    <a:pt x="293585" y="240919"/>
                  </a:lnTo>
                  <a:lnTo>
                    <a:pt x="293751" y="240919"/>
                  </a:lnTo>
                  <a:lnTo>
                    <a:pt x="293090" y="240284"/>
                  </a:lnTo>
                  <a:lnTo>
                    <a:pt x="284861" y="240284"/>
                  </a:lnTo>
                  <a:lnTo>
                    <a:pt x="284759" y="239725"/>
                  </a:lnTo>
                  <a:lnTo>
                    <a:pt x="284645" y="232194"/>
                  </a:lnTo>
                  <a:lnTo>
                    <a:pt x="284848" y="231521"/>
                  </a:lnTo>
                  <a:lnTo>
                    <a:pt x="284886" y="231381"/>
                  </a:lnTo>
                  <a:lnTo>
                    <a:pt x="293090" y="231381"/>
                  </a:lnTo>
                  <a:lnTo>
                    <a:pt x="293585" y="231521"/>
                  </a:lnTo>
                  <a:lnTo>
                    <a:pt x="293471" y="239725"/>
                  </a:lnTo>
                  <a:lnTo>
                    <a:pt x="294360" y="240284"/>
                  </a:lnTo>
                  <a:lnTo>
                    <a:pt x="311378" y="240284"/>
                  </a:lnTo>
                  <a:lnTo>
                    <a:pt x="311416" y="248361"/>
                  </a:lnTo>
                  <a:lnTo>
                    <a:pt x="312166" y="249199"/>
                  </a:lnTo>
                  <a:lnTo>
                    <a:pt x="319392" y="249199"/>
                  </a:lnTo>
                  <a:lnTo>
                    <a:pt x="320167" y="248361"/>
                  </a:lnTo>
                  <a:lnTo>
                    <a:pt x="320281" y="240284"/>
                  </a:lnTo>
                  <a:lnTo>
                    <a:pt x="320319" y="231381"/>
                  </a:lnTo>
                  <a:lnTo>
                    <a:pt x="328333" y="231381"/>
                  </a:lnTo>
                  <a:lnTo>
                    <a:pt x="329082" y="230581"/>
                  </a:lnTo>
                  <a:close/>
                </a:path>
                <a:path w="329564" h="329565">
                  <a:moveTo>
                    <a:pt x="329158" y="320763"/>
                  </a:moveTo>
                  <a:lnTo>
                    <a:pt x="328650" y="320255"/>
                  </a:lnTo>
                  <a:lnTo>
                    <a:pt x="311454" y="320255"/>
                  </a:lnTo>
                  <a:lnTo>
                    <a:pt x="311454" y="311365"/>
                  </a:lnTo>
                  <a:lnTo>
                    <a:pt x="320294" y="296468"/>
                  </a:lnTo>
                  <a:lnTo>
                    <a:pt x="320205" y="294271"/>
                  </a:lnTo>
                  <a:lnTo>
                    <a:pt x="319595" y="293624"/>
                  </a:lnTo>
                  <a:lnTo>
                    <a:pt x="316547" y="293547"/>
                  </a:lnTo>
                  <a:lnTo>
                    <a:pt x="312013" y="293636"/>
                  </a:lnTo>
                  <a:lnTo>
                    <a:pt x="311416" y="294259"/>
                  </a:lnTo>
                  <a:lnTo>
                    <a:pt x="311378" y="302463"/>
                  </a:lnTo>
                  <a:lnTo>
                    <a:pt x="306057" y="302437"/>
                  </a:lnTo>
                  <a:lnTo>
                    <a:pt x="303136" y="302552"/>
                  </a:lnTo>
                  <a:lnTo>
                    <a:pt x="302552" y="303187"/>
                  </a:lnTo>
                  <a:lnTo>
                    <a:pt x="302501" y="304482"/>
                  </a:lnTo>
                  <a:lnTo>
                    <a:pt x="302488" y="311289"/>
                  </a:lnTo>
                  <a:lnTo>
                    <a:pt x="297700" y="311340"/>
                  </a:lnTo>
                  <a:lnTo>
                    <a:pt x="294208" y="311404"/>
                  </a:lnTo>
                  <a:lnTo>
                    <a:pt x="293624" y="312000"/>
                  </a:lnTo>
                  <a:lnTo>
                    <a:pt x="293585" y="326415"/>
                  </a:lnTo>
                  <a:lnTo>
                    <a:pt x="293725" y="328358"/>
                  </a:lnTo>
                  <a:lnTo>
                    <a:pt x="294220" y="328904"/>
                  </a:lnTo>
                  <a:lnTo>
                    <a:pt x="295706" y="329145"/>
                  </a:lnTo>
                  <a:lnTo>
                    <a:pt x="325945" y="329158"/>
                  </a:lnTo>
                  <a:lnTo>
                    <a:pt x="328510" y="329044"/>
                  </a:lnTo>
                  <a:lnTo>
                    <a:pt x="329120" y="328434"/>
                  </a:lnTo>
                  <a:lnTo>
                    <a:pt x="329158" y="320763"/>
                  </a:lnTo>
                  <a:close/>
                </a:path>
                <a:path w="329564" h="329565">
                  <a:moveTo>
                    <a:pt x="329158" y="251053"/>
                  </a:moveTo>
                  <a:lnTo>
                    <a:pt x="328866" y="249682"/>
                  </a:lnTo>
                  <a:lnTo>
                    <a:pt x="328383" y="249186"/>
                  </a:lnTo>
                  <a:lnTo>
                    <a:pt x="323811" y="249072"/>
                  </a:lnTo>
                  <a:lnTo>
                    <a:pt x="320929" y="249186"/>
                  </a:lnTo>
                  <a:lnTo>
                    <a:pt x="320395" y="249847"/>
                  </a:lnTo>
                  <a:lnTo>
                    <a:pt x="320294" y="250939"/>
                  </a:lnTo>
                  <a:lnTo>
                    <a:pt x="320281" y="266877"/>
                  </a:lnTo>
                  <a:lnTo>
                    <a:pt x="314921" y="266852"/>
                  </a:lnTo>
                  <a:lnTo>
                    <a:pt x="312051" y="266966"/>
                  </a:lnTo>
                  <a:lnTo>
                    <a:pt x="311480" y="267601"/>
                  </a:lnTo>
                  <a:lnTo>
                    <a:pt x="311391" y="268808"/>
                  </a:lnTo>
                  <a:lnTo>
                    <a:pt x="311391" y="284060"/>
                  </a:lnTo>
                  <a:lnTo>
                    <a:pt x="311962" y="284619"/>
                  </a:lnTo>
                  <a:lnTo>
                    <a:pt x="313905" y="284670"/>
                  </a:lnTo>
                  <a:lnTo>
                    <a:pt x="326161" y="284670"/>
                  </a:lnTo>
                  <a:lnTo>
                    <a:pt x="328472" y="284480"/>
                  </a:lnTo>
                  <a:lnTo>
                    <a:pt x="329006" y="283933"/>
                  </a:lnTo>
                  <a:lnTo>
                    <a:pt x="329145" y="282702"/>
                  </a:lnTo>
                  <a:lnTo>
                    <a:pt x="329158" y="251053"/>
                  </a:lnTo>
                  <a:close/>
                </a:path>
                <a:path w="329564" h="329565">
                  <a:moveTo>
                    <a:pt x="329158" y="134124"/>
                  </a:moveTo>
                  <a:lnTo>
                    <a:pt x="328549" y="133489"/>
                  </a:lnTo>
                  <a:lnTo>
                    <a:pt x="320344" y="133489"/>
                  </a:lnTo>
                  <a:lnTo>
                    <a:pt x="320344" y="124625"/>
                  </a:lnTo>
                  <a:lnTo>
                    <a:pt x="328371" y="124625"/>
                  </a:lnTo>
                  <a:lnTo>
                    <a:pt x="329133" y="123850"/>
                  </a:lnTo>
                  <a:lnTo>
                    <a:pt x="329133" y="116293"/>
                  </a:lnTo>
                  <a:lnTo>
                    <a:pt x="328574" y="115760"/>
                  </a:lnTo>
                  <a:lnTo>
                    <a:pt x="320268" y="115760"/>
                  </a:lnTo>
                  <a:lnTo>
                    <a:pt x="320255" y="107492"/>
                  </a:lnTo>
                  <a:lnTo>
                    <a:pt x="320446" y="107492"/>
                  </a:lnTo>
                  <a:lnTo>
                    <a:pt x="320192" y="107251"/>
                  </a:lnTo>
                  <a:lnTo>
                    <a:pt x="320192" y="151422"/>
                  </a:lnTo>
                  <a:lnTo>
                    <a:pt x="320192" y="159981"/>
                  </a:lnTo>
                  <a:lnTo>
                    <a:pt x="320027" y="159981"/>
                  </a:lnTo>
                  <a:lnTo>
                    <a:pt x="319138" y="160210"/>
                  </a:lnTo>
                  <a:lnTo>
                    <a:pt x="303860" y="160210"/>
                  </a:lnTo>
                  <a:lnTo>
                    <a:pt x="302552" y="159981"/>
                  </a:lnTo>
                  <a:lnTo>
                    <a:pt x="302552" y="151422"/>
                  </a:lnTo>
                  <a:lnTo>
                    <a:pt x="320192" y="151422"/>
                  </a:lnTo>
                  <a:lnTo>
                    <a:pt x="320192" y="107251"/>
                  </a:lnTo>
                  <a:lnTo>
                    <a:pt x="319874" y="106934"/>
                  </a:lnTo>
                  <a:lnTo>
                    <a:pt x="311378" y="106934"/>
                  </a:lnTo>
                  <a:lnTo>
                    <a:pt x="311378" y="98386"/>
                  </a:lnTo>
                  <a:lnTo>
                    <a:pt x="311302" y="133489"/>
                  </a:lnTo>
                  <a:lnTo>
                    <a:pt x="311302" y="142430"/>
                  </a:lnTo>
                  <a:lnTo>
                    <a:pt x="293916" y="142430"/>
                  </a:lnTo>
                  <a:lnTo>
                    <a:pt x="293585" y="142760"/>
                  </a:lnTo>
                  <a:lnTo>
                    <a:pt x="293585" y="159981"/>
                  </a:lnTo>
                  <a:lnTo>
                    <a:pt x="293331" y="159981"/>
                  </a:lnTo>
                  <a:lnTo>
                    <a:pt x="292493" y="160210"/>
                  </a:lnTo>
                  <a:lnTo>
                    <a:pt x="286004" y="160210"/>
                  </a:lnTo>
                  <a:lnTo>
                    <a:pt x="284797" y="159981"/>
                  </a:lnTo>
                  <a:lnTo>
                    <a:pt x="284695" y="159664"/>
                  </a:lnTo>
                  <a:lnTo>
                    <a:pt x="284657" y="151892"/>
                  </a:lnTo>
                  <a:lnTo>
                    <a:pt x="284175" y="151422"/>
                  </a:lnTo>
                  <a:lnTo>
                    <a:pt x="249110" y="151422"/>
                  </a:lnTo>
                  <a:lnTo>
                    <a:pt x="249047" y="134124"/>
                  </a:lnTo>
                  <a:lnTo>
                    <a:pt x="248437" y="133489"/>
                  </a:lnTo>
                  <a:lnTo>
                    <a:pt x="240271" y="133489"/>
                  </a:lnTo>
                  <a:lnTo>
                    <a:pt x="240271" y="124625"/>
                  </a:lnTo>
                  <a:lnTo>
                    <a:pt x="249110" y="124625"/>
                  </a:lnTo>
                  <a:lnTo>
                    <a:pt x="249161" y="132740"/>
                  </a:lnTo>
                  <a:lnTo>
                    <a:pt x="249897" y="133489"/>
                  </a:lnTo>
                  <a:lnTo>
                    <a:pt x="292608" y="133489"/>
                  </a:lnTo>
                  <a:lnTo>
                    <a:pt x="293357" y="132740"/>
                  </a:lnTo>
                  <a:lnTo>
                    <a:pt x="293535" y="131686"/>
                  </a:lnTo>
                  <a:lnTo>
                    <a:pt x="293585" y="115760"/>
                  </a:lnTo>
                  <a:lnTo>
                    <a:pt x="302488" y="115760"/>
                  </a:lnTo>
                  <a:lnTo>
                    <a:pt x="302552" y="132740"/>
                  </a:lnTo>
                  <a:lnTo>
                    <a:pt x="303212" y="133489"/>
                  </a:lnTo>
                  <a:lnTo>
                    <a:pt x="311302" y="133489"/>
                  </a:lnTo>
                  <a:lnTo>
                    <a:pt x="311302" y="98310"/>
                  </a:lnTo>
                  <a:lnTo>
                    <a:pt x="310921" y="97929"/>
                  </a:lnTo>
                  <a:lnTo>
                    <a:pt x="286219" y="97929"/>
                  </a:lnTo>
                  <a:lnTo>
                    <a:pt x="285394" y="98069"/>
                  </a:lnTo>
                  <a:lnTo>
                    <a:pt x="284873" y="98590"/>
                  </a:lnTo>
                  <a:lnTo>
                    <a:pt x="284746" y="99428"/>
                  </a:lnTo>
                  <a:lnTo>
                    <a:pt x="284695" y="115760"/>
                  </a:lnTo>
                  <a:lnTo>
                    <a:pt x="275793" y="115760"/>
                  </a:lnTo>
                  <a:lnTo>
                    <a:pt x="275793" y="107492"/>
                  </a:lnTo>
                  <a:lnTo>
                    <a:pt x="275996" y="107492"/>
                  </a:lnTo>
                  <a:lnTo>
                    <a:pt x="275424" y="106934"/>
                  </a:lnTo>
                  <a:lnTo>
                    <a:pt x="258686" y="106934"/>
                  </a:lnTo>
                  <a:lnTo>
                    <a:pt x="258076" y="107492"/>
                  </a:lnTo>
                  <a:lnTo>
                    <a:pt x="258203" y="114960"/>
                  </a:lnTo>
                  <a:lnTo>
                    <a:pt x="259029" y="115760"/>
                  </a:lnTo>
                  <a:lnTo>
                    <a:pt x="266903" y="115760"/>
                  </a:lnTo>
                  <a:lnTo>
                    <a:pt x="266890" y="124625"/>
                  </a:lnTo>
                  <a:lnTo>
                    <a:pt x="258000" y="124625"/>
                  </a:lnTo>
                  <a:lnTo>
                    <a:pt x="257987" y="116293"/>
                  </a:lnTo>
                  <a:lnTo>
                    <a:pt x="257492" y="115760"/>
                  </a:lnTo>
                  <a:lnTo>
                    <a:pt x="249186" y="115760"/>
                  </a:lnTo>
                  <a:lnTo>
                    <a:pt x="249072" y="107492"/>
                  </a:lnTo>
                  <a:lnTo>
                    <a:pt x="248564" y="106934"/>
                  </a:lnTo>
                  <a:lnTo>
                    <a:pt x="240296" y="106934"/>
                  </a:lnTo>
                  <a:lnTo>
                    <a:pt x="240169" y="98590"/>
                  </a:lnTo>
                  <a:lnTo>
                    <a:pt x="240017" y="98386"/>
                  </a:lnTo>
                  <a:lnTo>
                    <a:pt x="239572" y="97929"/>
                  </a:lnTo>
                  <a:lnTo>
                    <a:pt x="231508" y="97929"/>
                  </a:lnTo>
                  <a:lnTo>
                    <a:pt x="231228" y="96558"/>
                  </a:lnTo>
                  <a:lnTo>
                    <a:pt x="231267" y="81026"/>
                  </a:lnTo>
                  <a:lnTo>
                    <a:pt x="231495" y="80149"/>
                  </a:lnTo>
                  <a:lnTo>
                    <a:pt x="240220" y="80149"/>
                  </a:lnTo>
                  <a:lnTo>
                    <a:pt x="240271" y="88303"/>
                  </a:lnTo>
                  <a:lnTo>
                    <a:pt x="240919" y="88988"/>
                  </a:lnTo>
                  <a:lnTo>
                    <a:pt x="248412" y="88988"/>
                  </a:lnTo>
                  <a:lnTo>
                    <a:pt x="249097" y="88303"/>
                  </a:lnTo>
                  <a:lnTo>
                    <a:pt x="249199" y="80149"/>
                  </a:lnTo>
                  <a:lnTo>
                    <a:pt x="257175" y="80149"/>
                  </a:lnTo>
                  <a:lnTo>
                    <a:pt x="257924" y="79349"/>
                  </a:lnTo>
                  <a:lnTo>
                    <a:pt x="257810" y="54114"/>
                  </a:lnTo>
                  <a:lnTo>
                    <a:pt x="257263" y="53467"/>
                  </a:lnTo>
                  <a:lnTo>
                    <a:pt x="249770" y="53467"/>
                  </a:lnTo>
                  <a:lnTo>
                    <a:pt x="249199" y="54114"/>
                  </a:lnTo>
                  <a:lnTo>
                    <a:pt x="249110" y="62268"/>
                  </a:lnTo>
                  <a:lnTo>
                    <a:pt x="240284" y="62268"/>
                  </a:lnTo>
                  <a:lnTo>
                    <a:pt x="240284" y="44500"/>
                  </a:lnTo>
                  <a:lnTo>
                    <a:pt x="248348" y="44500"/>
                  </a:lnTo>
                  <a:lnTo>
                    <a:pt x="248970" y="43865"/>
                  </a:lnTo>
                  <a:lnTo>
                    <a:pt x="249072" y="36258"/>
                  </a:lnTo>
                  <a:lnTo>
                    <a:pt x="248475" y="35648"/>
                  </a:lnTo>
                  <a:lnTo>
                    <a:pt x="240220" y="35648"/>
                  </a:lnTo>
                  <a:lnTo>
                    <a:pt x="240195" y="27343"/>
                  </a:lnTo>
                  <a:lnTo>
                    <a:pt x="239585" y="26720"/>
                  </a:lnTo>
                  <a:lnTo>
                    <a:pt x="231394" y="26720"/>
                  </a:lnTo>
                  <a:lnTo>
                    <a:pt x="231394" y="8953"/>
                  </a:lnTo>
                  <a:lnTo>
                    <a:pt x="239471" y="8953"/>
                  </a:lnTo>
                  <a:lnTo>
                    <a:pt x="240182" y="8229"/>
                  </a:lnTo>
                  <a:lnTo>
                    <a:pt x="240195" y="749"/>
                  </a:lnTo>
                  <a:lnTo>
                    <a:pt x="239801" y="228"/>
                  </a:lnTo>
                  <a:lnTo>
                    <a:pt x="239649" y="76"/>
                  </a:lnTo>
                  <a:lnTo>
                    <a:pt x="231254" y="76"/>
                  </a:lnTo>
                  <a:lnTo>
                    <a:pt x="231254" y="44500"/>
                  </a:lnTo>
                  <a:lnTo>
                    <a:pt x="231254" y="62268"/>
                  </a:lnTo>
                  <a:lnTo>
                    <a:pt x="222491" y="62268"/>
                  </a:lnTo>
                  <a:lnTo>
                    <a:pt x="222491" y="44500"/>
                  </a:lnTo>
                  <a:lnTo>
                    <a:pt x="231254" y="44500"/>
                  </a:lnTo>
                  <a:lnTo>
                    <a:pt x="231254" y="76"/>
                  </a:lnTo>
                  <a:lnTo>
                    <a:pt x="223951" y="76"/>
                  </a:lnTo>
                  <a:lnTo>
                    <a:pt x="223113" y="228"/>
                  </a:lnTo>
                  <a:lnTo>
                    <a:pt x="222605" y="749"/>
                  </a:lnTo>
                  <a:lnTo>
                    <a:pt x="222478" y="1587"/>
                  </a:lnTo>
                  <a:lnTo>
                    <a:pt x="222427" y="17792"/>
                  </a:lnTo>
                  <a:lnTo>
                    <a:pt x="222351" y="80149"/>
                  </a:lnTo>
                  <a:lnTo>
                    <a:pt x="222351" y="88988"/>
                  </a:lnTo>
                  <a:lnTo>
                    <a:pt x="213588" y="88988"/>
                  </a:lnTo>
                  <a:lnTo>
                    <a:pt x="213588" y="80149"/>
                  </a:lnTo>
                  <a:lnTo>
                    <a:pt x="222351" y="80149"/>
                  </a:lnTo>
                  <a:lnTo>
                    <a:pt x="222351" y="17792"/>
                  </a:lnTo>
                  <a:lnTo>
                    <a:pt x="196316" y="17792"/>
                  </a:lnTo>
                  <a:lnTo>
                    <a:pt x="195745" y="18376"/>
                  </a:lnTo>
                  <a:lnTo>
                    <a:pt x="195745" y="43865"/>
                  </a:lnTo>
                  <a:lnTo>
                    <a:pt x="196392" y="44500"/>
                  </a:lnTo>
                  <a:lnTo>
                    <a:pt x="203898" y="44500"/>
                  </a:lnTo>
                  <a:lnTo>
                    <a:pt x="204520" y="43865"/>
                  </a:lnTo>
                  <a:lnTo>
                    <a:pt x="204698" y="36258"/>
                  </a:lnTo>
                  <a:lnTo>
                    <a:pt x="204711" y="35648"/>
                  </a:lnTo>
                  <a:lnTo>
                    <a:pt x="213461" y="35648"/>
                  </a:lnTo>
                  <a:lnTo>
                    <a:pt x="213461" y="62268"/>
                  </a:lnTo>
                  <a:lnTo>
                    <a:pt x="205066" y="62268"/>
                  </a:lnTo>
                  <a:lnTo>
                    <a:pt x="204635" y="62699"/>
                  </a:lnTo>
                  <a:lnTo>
                    <a:pt x="204635" y="88988"/>
                  </a:lnTo>
                  <a:lnTo>
                    <a:pt x="196329" y="88988"/>
                  </a:lnTo>
                  <a:lnTo>
                    <a:pt x="195745" y="89585"/>
                  </a:lnTo>
                  <a:lnTo>
                    <a:pt x="195745" y="114960"/>
                  </a:lnTo>
                  <a:lnTo>
                    <a:pt x="196507" y="115760"/>
                  </a:lnTo>
                  <a:lnTo>
                    <a:pt x="203835" y="115760"/>
                  </a:lnTo>
                  <a:lnTo>
                    <a:pt x="204584" y="114960"/>
                  </a:lnTo>
                  <a:lnTo>
                    <a:pt x="204711" y="106934"/>
                  </a:lnTo>
                  <a:lnTo>
                    <a:pt x="212686" y="106934"/>
                  </a:lnTo>
                  <a:lnTo>
                    <a:pt x="213512" y="106108"/>
                  </a:lnTo>
                  <a:lnTo>
                    <a:pt x="213626" y="97929"/>
                  </a:lnTo>
                  <a:lnTo>
                    <a:pt x="222364" y="97929"/>
                  </a:lnTo>
                  <a:lnTo>
                    <a:pt x="222364" y="106934"/>
                  </a:lnTo>
                  <a:lnTo>
                    <a:pt x="214160" y="106934"/>
                  </a:lnTo>
                  <a:lnTo>
                    <a:pt x="213664" y="107492"/>
                  </a:lnTo>
                  <a:lnTo>
                    <a:pt x="213779" y="123850"/>
                  </a:lnTo>
                  <a:lnTo>
                    <a:pt x="214160" y="124269"/>
                  </a:lnTo>
                  <a:lnTo>
                    <a:pt x="216179" y="124625"/>
                  </a:lnTo>
                  <a:lnTo>
                    <a:pt x="231317" y="124625"/>
                  </a:lnTo>
                  <a:lnTo>
                    <a:pt x="231343" y="131686"/>
                  </a:lnTo>
                  <a:lnTo>
                    <a:pt x="231470" y="141528"/>
                  </a:lnTo>
                  <a:lnTo>
                    <a:pt x="231940" y="142049"/>
                  </a:lnTo>
                  <a:lnTo>
                    <a:pt x="233934" y="142430"/>
                  </a:lnTo>
                  <a:lnTo>
                    <a:pt x="240131" y="142430"/>
                  </a:lnTo>
                  <a:lnTo>
                    <a:pt x="240131" y="151422"/>
                  </a:lnTo>
                  <a:lnTo>
                    <a:pt x="231317" y="151422"/>
                  </a:lnTo>
                  <a:lnTo>
                    <a:pt x="231279" y="143052"/>
                  </a:lnTo>
                  <a:lnTo>
                    <a:pt x="230708" y="142430"/>
                  </a:lnTo>
                  <a:lnTo>
                    <a:pt x="214122" y="142430"/>
                  </a:lnTo>
                  <a:lnTo>
                    <a:pt x="213575" y="143052"/>
                  </a:lnTo>
                  <a:lnTo>
                    <a:pt x="213550" y="150622"/>
                  </a:lnTo>
                  <a:lnTo>
                    <a:pt x="214350" y="151422"/>
                  </a:lnTo>
                  <a:lnTo>
                    <a:pt x="222427" y="151422"/>
                  </a:lnTo>
                  <a:lnTo>
                    <a:pt x="222300" y="159664"/>
                  </a:lnTo>
                  <a:lnTo>
                    <a:pt x="223266" y="160210"/>
                  </a:lnTo>
                  <a:lnTo>
                    <a:pt x="240220" y="160210"/>
                  </a:lnTo>
                  <a:lnTo>
                    <a:pt x="240258" y="168389"/>
                  </a:lnTo>
                  <a:lnTo>
                    <a:pt x="240398" y="168389"/>
                  </a:lnTo>
                  <a:lnTo>
                    <a:pt x="241134" y="169138"/>
                  </a:lnTo>
                  <a:lnTo>
                    <a:pt x="249110" y="169138"/>
                  </a:lnTo>
                  <a:lnTo>
                    <a:pt x="249123" y="186118"/>
                  </a:lnTo>
                  <a:lnTo>
                    <a:pt x="249770" y="186867"/>
                  </a:lnTo>
                  <a:lnTo>
                    <a:pt x="266179" y="186867"/>
                  </a:lnTo>
                  <a:lnTo>
                    <a:pt x="266839" y="186118"/>
                  </a:lnTo>
                  <a:lnTo>
                    <a:pt x="266877" y="178574"/>
                  </a:lnTo>
                  <a:lnTo>
                    <a:pt x="266268" y="177952"/>
                  </a:lnTo>
                  <a:lnTo>
                    <a:pt x="258076" y="177952"/>
                  </a:lnTo>
                  <a:lnTo>
                    <a:pt x="258076" y="169138"/>
                  </a:lnTo>
                  <a:lnTo>
                    <a:pt x="266141" y="169138"/>
                  </a:lnTo>
                  <a:lnTo>
                    <a:pt x="266890" y="168389"/>
                  </a:lnTo>
                  <a:lnTo>
                    <a:pt x="266903" y="160210"/>
                  </a:lnTo>
                  <a:lnTo>
                    <a:pt x="275793" y="160210"/>
                  </a:lnTo>
                  <a:lnTo>
                    <a:pt x="275780" y="169138"/>
                  </a:lnTo>
                  <a:lnTo>
                    <a:pt x="267487" y="169138"/>
                  </a:lnTo>
                  <a:lnTo>
                    <a:pt x="266941" y="169710"/>
                  </a:lnTo>
                  <a:lnTo>
                    <a:pt x="267055" y="177241"/>
                  </a:lnTo>
                  <a:lnTo>
                    <a:pt x="267525" y="177711"/>
                  </a:lnTo>
                  <a:lnTo>
                    <a:pt x="269328" y="177952"/>
                  </a:lnTo>
                  <a:lnTo>
                    <a:pt x="283984" y="177952"/>
                  </a:lnTo>
                  <a:lnTo>
                    <a:pt x="284670" y="177241"/>
                  </a:lnTo>
                  <a:lnTo>
                    <a:pt x="284759" y="169138"/>
                  </a:lnTo>
                  <a:lnTo>
                    <a:pt x="293585" y="169138"/>
                  </a:lnTo>
                  <a:lnTo>
                    <a:pt x="293611" y="177241"/>
                  </a:lnTo>
                  <a:lnTo>
                    <a:pt x="294297" y="177952"/>
                  </a:lnTo>
                  <a:lnTo>
                    <a:pt x="301777" y="177952"/>
                  </a:lnTo>
                  <a:lnTo>
                    <a:pt x="302450" y="177241"/>
                  </a:lnTo>
                  <a:lnTo>
                    <a:pt x="302577" y="169138"/>
                  </a:lnTo>
                  <a:lnTo>
                    <a:pt x="311315" y="169138"/>
                  </a:lnTo>
                  <a:lnTo>
                    <a:pt x="311315" y="186867"/>
                  </a:lnTo>
                  <a:lnTo>
                    <a:pt x="303110" y="186867"/>
                  </a:lnTo>
                  <a:lnTo>
                    <a:pt x="302514" y="187502"/>
                  </a:lnTo>
                  <a:lnTo>
                    <a:pt x="302514" y="195008"/>
                  </a:lnTo>
                  <a:lnTo>
                    <a:pt x="303199" y="195707"/>
                  </a:lnTo>
                  <a:lnTo>
                    <a:pt x="319773" y="195707"/>
                  </a:lnTo>
                  <a:lnTo>
                    <a:pt x="320268" y="195199"/>
                  </a:lnTo>
                  <a:lnTo>
                    <a:pt x="320268" y="169138"/>
                  </a:lnTo>
                  <a:lnTo>
                    <a:pt x="328320" y="169138"/>
                  </a:lnTo>
                  <a:lnTo>
                    <a:pt x="329018" y="168389"/>
                  </a:lnTo>
                  <a:lnTo>
                    <a:pt x="329120" y="151422"/>
                  </a:lnTo>
                  <a:lnTo>
                    <a:pt x="329158" y="134124"/>
                  </a:lnTo>
                  <a:close/>
                </a:path>
                <a:path w="329564" h="329565">
                  <a:moveTo>
                    <a:pt x="329209" y="101473"/>
                  </a:moveTo>
                  <a:lnTo>
                    <a:pt x="329069" y="98717"/>
                  </a:lnTo>
                  <a:lnTo>
                    <a:pt x="328218" y="97929"/>
                  </a:lnTo>
                  <a:lnTo>
                    <a:pt x="325450" y="97828"/>
                  </a:lnTo>
                  <a:lnTo>
                    <a:pt x="323888" y="97828"/>
                  </a:lnTo>
                  <a:lnTo>
                    <a:pt x="321106" y="97942"/>
                  </a:lnTo>
                  <a:lnTo>
                    <a:pt x="320357" y="98767"/>
                  </a:lnTo>
                  <a:lnTo>
                    <a:pt x="320255" y="100749"/>
                  </a:lnTo>
                  <a:lnTo>
                    <a:pt x="320281" y="101511"/>
                  </a:lnTo>
                  <a:lnTo>
                    <a:pt x="320281" y="102260"/>
                  </a:lnTo>
                  <a:lnTo>
                    <a:pt x="320281" y="103022"/>
                  </a:lnTo>
                  <a:lnTo>
                    <a:pt x="320255" y="103784"/>
                  </a:lnTo>
                  <a:lnTo>
                    <a:pt x="320344" y="105778"/>
                  </a:lnTo>
                  <a:lnTo>
                    <a:pt x="321056" y="106629"/>
                  </a:lnTo>
                  <a:lnTo>
                    <a:pt x="323875" y="106781"/>
                  </a:lnTo>
                  <a:lnTo>
                    <a:pt x="325475" y="106781"/>
                  </a:lnTo>
                  <a:lnTo>
                    <a:pt x="328282" y="106641"/>
                  </a:lnTo>
                  <a:lnTo>
                    <a:pt x="329082" y="105803"/>
                  </a:lnTo>
                  <a:lnTo>
                    <a:pt x="329209" y="103035"/>
                  </a:lnTo>
                  <a:lnTo>
                    <a:pt x="329209" y="1014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25390" y="217665"/>
              <a:ext cx="294005" cy="320675"/>
            </a:xfrm>
            <a:custGeom>
              <a:avLst/>
              <a:gdLst/>
              <a:ahLst/>
              <a:cxnLst/>
              <a:rect l="l" t="t" r="r" b="b"/>
              <a:pathLst>
                <a:path w="294004" h="320675">
                  <a:moveTo>
                    <a:pt x="26835" y="291350"/>
                  </a:moveTo>
                  <a:lnTo>
                    <a:pt x="26746" y="278498"/>
                  </a:lnTo>
                  <a:lnTo>
                    <a:pt x="23571" y="275793"/>
                  </a:lnTo>
                  <a:lnTo>
                    <a:pt x="15633" y="275831"/>
                  </a:lnTo>
                  <a:lnTo>
                    <a:pt x="11188" y="275755"/>
                  </a:lnTo>
                  <a:lnTo>
                    <a:pt x="2844" y="275894"/>
                  </a:lnTo>
                  <a:lnTo>
                    <a:pt x="152" y="278701"/>
                  </a:lnTo>
                  <a:lnTo>
                    <a:pt x="101" y="289077"/>
                  </a:lnTo>
                  <a:lnTo>
                    <a:pt x="114" y="295808"/>
                  </a:lnTo>
                  <a:lnTo>
                    <a:pt x="11366" y="302514"/>
                  </a:lnTo>
                  <a:lnTo>
                    <a:pt x="19469" y="302488"/>
                  </a:lnTo>
                  <a:lnTo>
                    <a:pt x="24142" y="302158"/>
                  </a:lnTo>
                  <a:lnTo>
                    <a:pt x="26720" y="299491"/>
                  </a:lnTo>
                  <a:lnTo>
                    <a:pt x="26835" y="291350"/>
                  </a:lnTo>
                  <a:close/>
                </a:path>
                <a:path w="294004" h="320675">
                  <a:moveTo>
                    <a:pt x="26835" y="20027"/>
                  </a:moveTo>
                  <a:lnTo>
                    <a:pt x="26720" y="11798"/>
                  </a:lnTo>
                  <a:lnTo>
                    <a:pt x="23977" y="9017"/>
                  </a:lnTo>
                  <a:lnTo>
                    <a:pt x="15671" y="8877"/>
                  </a:lnTo>
                  <a:lnTo>
                    <a:pt x="11188" y="8928"/>
                  </a:lnTo>
                  <a:lnTo>
                    <a:pt x="2794" y="8940"/>
                  </a:lnTo>
                  <a:lnTo>
                    <a:pt x="0" y="12230"/>
                  </a:lnTo>
                  <a:lnTo>
                    <a:pt x="165" y="17894"/>
                  </a:lnTo>
                  <a:lnTo>
                    <a:pt x="101" y="22225"/>
                  </a:lnTo>
                  <a:lnTo>
                    <a:pt x="101" y="26555"/>
                  </a:lnTo>
                  <a:lnTo>
                    <a:pt x="152" y="29921"/>
                  </a:lnTo>
                  <a:lnTo>
                    <a:pt x="1041" y="33578"/>
                  </a:lnTo>
                  <a:lnTo>
                    <a:pt x="3530" y="35509"/>
                  </a:lnTo>
                  <a:lnTo>
                    <a:pt x="8928" y="35648"/>
                  </a:lnTo>
                  <a:lnTo>
                    <a:pt x="10972" y="35610"/>
                  </a:lnTo>
                  <a:lnTo>
                    <a:pt x="17653" y="35661"/>
                  </a:lnTo>
                  <a:lnTo>
                    <a:pt x="23964" y="35483"/>
                  </a:lnTo>
                  <a:lnTo>
                    <a:pt x="26733" y="32753"/>
                  </a:lnTo>
                  <a:lnTo>
                    <a:pt x="26835" y="20027"/>
                  </a:lnTo>
                  <a:close/>
                </a:path>
                <a:path w="294004" h="320675">
                  <a:moveTo>
                    <a:pt x="89090" y="21513"/>
                  </a:moveTo>
                  <a:lnTo>
                    <a:pt x="88988" y="18707"/>
                  </a:lnTo>
                  <a:lnTo>
                    <a:pt x="88138" y="17907"/>
                  </a:lnTo>
                  <a:lnTo>
                    <a:pt x="86093" y="17792"/>
                  </a:lnTo>
                  <a:lnTo>
                    <a:pt x="85369" y="17830"/>
                  </a:lnTo>
                  <a:lnTo>
                    <a:pt x="84645" y="17818"/>
                  </a:lnTo>
                  <a:lnTo>
                    <a:pt x="83934" y="17818"/>
                  </a:lnTo>
                  <a:lnTo>
                    <a:pt x="83210" y="17792"/>
                  </a:lnTo>
                  <a:lnTo>
                    <a:pt x="80987" y="17894"/>
                  </a:lnTo>
                  <a:lnTo>
                    <a:pt x="80200" y="18681"/>
                  </a:lnTo>
                  <a:lnTo>
                    <a:pt x="80149" y="21564"/>
                  </a:lnTo>
                  <a:lnTo>
                    <a:pt x="80149" y="22961"/>
                  </a:lnTo>
                  <a:lnTo>
                    <a:pt x="80200" y="25781"/>
                  </a:lnTo>
                  <a:lnTo>
                    <a:pt x="80962" y="26631"/>
                  </a:lnTo>
                  <a:lnTo>
                    <a:pt x="83858" y="26758"/>
                  </a:lnTo>
                  <a:lnTo>
                    <a:pt x="85344" y="26746"/>
                  </a:lnTo>
                  <a:lnTo>
                    <a:pt x="88150" y="26631"/>
                  </a:lnTo>
                  <a:lnTo>
                    <a:pt x="88988" y="25793"/>
                  </a:lnTo>
                  <a:lnTo>
                    <a:pt x="89090" y="22999"/>
                  </a:lnTo>
                  <a:lnTo>
                    <a:pt x="89090" y="21513"/>
                  </a:lnTo>
                  <a:close/>
                </a:path>
                <a:path w="294004" h="320675">
                  <a:moveTo>
                    <a:pt x="115785" y="12585"/>
                  </a:moveTo>
                  <a:lnTo>
                    <a:pt x="115658" y="9817"/>
                  </a:lnTo>
                  <a:lnTo>
                    <a:pt x="114820" y="9004"/>
                  </a:lnTo>
                  <a:lnTo>
                    <a:pt x="112064" y="8890"/>
                  </a:lnTo>
                  <a:lnTo>
                    <a:pt x="110502" y="8890"/>
                  </a:lnTo>
                  <a:lnTo>
                    <a:pt x="107670" y="9004"/>
                  </a:lnTo>
                  <a:lnTo>
                    <a:pt x="106921" y="9842"/>
                  </a:lnTo>
                  <a:lnTo>
                    <a:pt x="106832" y="11849"/>
                  </a:lnTo>
                  <a:lnTo>
                    <a:pt x="106857" y="12573"/>
                  </a:lnTo>
                  <a:lnTo>
                    <a:pt x="106857" y="13296"/>
                  </a:lnTo>
                  <a:lnTo>
                    <a:pt x="106857" y="14058"/>
                  </a:lnTo>
                  <a:lnTo>
                    <a:pt x="106832" y="14820"/>
                  </a:lnTo>
                  <a:lnTo>
                    <a:pt x="106908" y="16865"/>
                  </a:lnTo>
                  <a:lnTo>
                    <a:pt x="107645" y="17716"/>
                  </a:lnTo>
                  <a:lnTo>
                    <a:pt x="110490" y="17856"/>
                  </a:lnTo>
                  <a:lnTo>
                    <a:pt x="112052" y="17856"/>
                  </a:lnTo>
                  <a:lnTo>
                    <a:pt x="114833" y="17716"/>
                  </a:lnTo>
                  <a:lnTo>
                    <a:pt x="115658" y="16903"/>
                  </a:lnTo>
                  <a:lnTo>
                    <a:pt x="115785" y="14147"/>
                  </a:lnTo>
                  <a:lnTo>
                    <a:pt x="115785" y="12585"/>
                  </a:lnTo>
                  <a:close/>
                </a:path>
                <a:path w="294004" h="320675">
                  <a:moveTo>
                    <a:pt x="124675" y="21475"/>
                  </a:moveTo>
                  <a:lnTo>
                    <a:pt x="124548" y="18707"/>
                  </a:lnTo>
                  <a:lnTo>
                    <a:pt x="123710" y="17894"/>
                  </a:lnTo>
                  <a:lnTo>
                    <a:pt x="120967" y="17792"/>
                  </a:lnTo>
                  <a:lnTo>
                    <a:pt x="119392" y="17792"/>
                  </a:lnTo>
                  <a:lnTo>
                    <a:pt x="116560" y="17907"/>
                  </a:lnTo>
                  <a:lnTo>
                    <a:pt x="115811" y="18745"/>
                  </a:lnTo>
                  <a:lnTo>
                    <a:pt x="115722" y="20751"/>
                  </a:lnTo>
                  <a:lnTo>
                    <a:pt x="115747" y="21475"/>
                  </a:lnTo>
                  <a:lnTo>
                    <a:pt x="115747" y="22186"/>
                  </a:lnTo>
                  <a:lnTo>
                    <a:pt x="115747" y="22948"/>
                  </a:lnTo>
                  <a:lnTo>
                    <a:pt x="115722" y="23710"/>
                  </a:lnTo>
                  <a:lnTo>
                    <a:pt x="115811" y="25755"/>
                  </a:lnTo>
                  <a:lnTo>
                    <a:pt x="116547" y="26606"/>
                  </a:lnTo>
                  <a:lnTo>
                    <a:pt x="119380" y="26746"/>
                  </a:lnTo>
                  <a:lnTo>
                    <a:pt x="120954" y="26746"/>
                  </a:lnTo>
                  <a:lnTo>
                    <a:pt x="123723" y="26619"/>
                  </a:lnTo>
                  <a:lnTo>
                    <a:pt x="124548" y="25793"/>
                  </a:lnTo>
                  <a:lnTo>
                    <a:pt x="124675" y="23050"/>
                  </a:lnTo>
                  <a:lnTo>
                    <a:pt x="124675" y="21475"/>
                  </a:lnTo>
                  <a:close/>
                </a:path>
                <a:path w="294004" h="320675">
                  <a:moveTo>
                    <a:pt x="160261" y="306197"/>
                  </a:moveTo>
                  <a:lnTo>
                    <a:pt x="160147" y="303377"/>
                  </a:lnTo>
                  <a:lnTo>
                    <a:pt x="159308" y="302564"/>
                  </a:lnTo>
                  <a:lnTo>
                    <a:pt x="156502" y="302463"/>
                  </a:lnTo>
                  <a:lnTo>
                    <a:pt x="155016" y="302463"/>
                  </a:lnTo>
                  <a:lnTo>
                    <a:pt x="152133" y="302564"/>
                  </a:lnTo>
                  <a:lnTo>
                    <a:pt x="151371" y="303403"/>
                  </a:lnTo>
                  <a:lnTo>
                    <a:pt x="151307" y="305511"/>
                  </a:lnTo>
                  <a:lnTo>
                    <a:pt x="151333" y="306870"/>
                  </a:lnTo>
                  <a:lnTo>
                    <a:pt x="151307" y="308317"/>
                  </a:lnTo>
                  <a:lnTo>
                    <a:pt x="151371" y="310451"/>
                  </a:lnTo>
                  <a:lnTo>
                    <a:pt x="152120" y="311302"/>
                  </a:lnTo>
                  <a:lnTo>
                    <a:pt x="155016" y="311429"/>
                  </a:lnTo>
                  <a:lnTo>
                    <a:pt x="156502" y="311429"/>
                  </a:lnTo>
                  <a:lnTo>
                    <a:pt x="159308" y="311302"/>
                  </a:lnTo>
                  <a:lnTo>
                    <a:pt x="160147" y="310476"/>
                  </a:lnTo>
                  <a:lnTo>
                    <a:pt x="160261" y="307682"/>
                  </a:lnTo>
                  <a:lnTo>
                    <a:pt x="160261" y="306197"/>
                  </a:lnTo>
                  <a:close/>
                </a:path>
                <a:path w="294004" h="320675">
                  <a:moveTo>
                    <a:pt x="213639" y="289928"/>
                  </a:moveTo>
                  <a:lnTo>
                    <a:pt x="213626" y="288404"/>
                  </a:lnTo>
                  <a:lnTo>
                    <a:pt x="213512" y="285572"/>
                  </a:lnTo>
                  <a:lnTo>
                    <a:pt x="212648" y="284784"/>
                  </a:lnTo>
                  <a:lnTo>
                    <a:pt x="210591" y="284683"/>
                  </a:lnTo>
                  <a:lnTo>
                    <a:pt x="209867" y="284708"/>
                  </a:lnTo>
                  <a:lnTo>
                    <a:pt x="209143" y="284708"/>
                  </a:lnTo>
                  <a:lnTo>
                    <a:pt x="208343" y="284721"/>
                  </a:lnTo>
                  <a:lnTo>
                    <a:pt x="207543" y="284683"/>
                  </a:lnTo>
                  <a:lnTo>
                    <a:pt x="205524" y="284822"/>
                  </a:lnTo>
                  <a:lnTo>
                    <a:pt x="204749" y="285623"/>
                  </a:lnTo>
                  <a:lnTo>
                    <a:pt x="204673" y="288353"/>
                  </a:lnTo>
                  <a:lnTo>
                    <a:pt x="204673" y="289877"/>
                  </a:lnTo>
                  <a:lnTo>
                    <a:pt x="204749" y="292620"/>
                  </a:lnTo>
                  <a:lnTo>
                    <a:pt x="205486" y="293471"/>
                  </a:lnTo>
                  <a:lnTo>
                    <a:pt x="208292" y="293636"/>
                  </a:lnTo>
                  <a:lnTo>
                    <a:pt x="209905" y="293636"/>
                  </a:lnTo>
                  <a:lnTo>
                    <a:pt x="212712" y="293484"/>
                  </a:lnTo>
                  <a:lnTo>
                    <a:pt x="213512" y="292658"/>
                  </a:lnTo>
                  <a:lnTo>
                    <a:pt x="213639" y="289928"/>
                  </a:lnTo>
                  <a:close/>
                </a:path>
                <a:path w="294004" h="320675">
                  <a:moveTo>
                    <a:pt x="222529" y="279463"/>
                  </a:moveTo>
                  <a:lnTo>
                    <a:pt x="222402" y="276707"/>
                  </a:lnTo>
                  <a:lnTo>
                    <a:pt x="221564" y="275882"/>
                  </a:lnTo>
                  <a:lnTo>
                    <a:pt x="218808" y="275780"/>
                  </a:lnTo>
                  <a:lnTo>
                    <a:pt x="217246" y="275780"/>
                  </a:lnTo>
                  <a:lnTo>
                    <a:pt x="214414" y="275894"/>
                  </a:lnTo>
                  <a:lnTo>
                    <a:pt x="213664" y="276733"/>
                  </a:lnTo>
                  <a:lnTo>
                    <a:pt x="213575" y="278739"/>
                  </a:lnTo>
                  <a:lnTo>
                    <a:pt x="213601" y="279463"/>
                  </a:lnTo>
                  <a:lnTo>
                    <a:pt x="213601" y="280174"/>
                  </a:lnTo>
                  <a:lnTo>
                    <a:pt x="213601" y="280936"/>
                  </a:lnTo>
                  <a:lnTo>
                    <a:pt x="213575" y="281698"/>
                  </a:lnTo>
                  <a:lnTo>
                    <a:pt x="213652" y="283743"/>
                  </a:lnTo>
                  <a:lnTo>
                    <a:pt x="214388" y="284594"/>
                  </a:lnTo>
                  <a:lnTo>
                    <a:pt x="217233" y="284746"/>
                  </a:lnTo>
                  <a:lnTo>
                    <a:pt x="218795" y="284734"/>
                  </a:lnTo>
                  <a:lnTo>
                    <a:pt x="221564" y="284607"/>
                  </a:lnTo>
                  <a:lnTo>
                    <a:pt x="222402" y="283794"/>
                  </a:lnTo>
                  <a:lnTo>
                    <a:pt x="222529" y="281038"/>
                  </a:lnTo>
                  <a:lnTo>
                    <a:pt x="222529" y="279463"/>
                  </a:lnTo>
                  <a:close/>
                </a:path>
                <a:path w="294004" h="320675">
                  <a:moveTo>
                    <a:pt x="231305" y="9867"/>
                  </a:moveTo>
                  <a:lnTo>
                    <a:pt x="230505" y="9017"/>
                  </a:lnTo>
                  <a:lnTo>
                    <a:pt x="223304" y="9017"/>
                  </a:lnTo>
                  <a:lnTo>
                    <a:pt x="222554" y="9867"/>
                  </a:lnTo>
                  <a:lnTo>
                    <a:pt x="222567" y="16903"/>
                  </a:lnTo>
                  <a:lnTo>
                    <a:pt x="223291" y="17729"/>
                  </a:lnTo>
                  <a:lnTo>
                    <a:pt x="230466" y="17729"/>
                  </a:lnTo>
                  <a:lnTo>
                    <a:pt x="231305" y="16903"/>
                  </a:lnTo>
                  <a:lnTo>
                    <a:pt x="231305" y="9867"/>
                  </a:lnTo>
                  <a:close/>
                </a:path>
                <a:path w="294004" h="320675">
                  <a:moveTo>
                    <a:pt x="240322" y="3695"/>
                  </a:moveTo>
                  <a:lnTo>
                    <a:pt x="240195" y="901"/>
                  </a:lnTo>
                  <a:lnTo>
                    <a:pt x="239356" y="101"/>
                  </a:lnTo>
                  <a:lnTo>
                    <a:pt x="236562" y="0"/>
                  </a:lnTo>
                  <a:lnTo>
                    <a:pt x="235038" y="0"/>
                  </a:lnTo>
                  <a:lnTo>
                    <a:pt x="232194" y="114"/>
                  </a:lnTo>
                  <a:lnTo>
                    <a:pt x="231432" y="952"/>
                  </a:lnTo>
                  <a:lnTo>
                    <a:pt x="231368" y="3035"/>
                  </a:lnTo>
                  <a:lnTo>
                    <a:pt x="231381" y="3759"/>
                  </a:lnTo>
                  <a:lnTo>
                    <a:pt x="231381" y="4470"/>
                  </a:lnTo>
                  <a:lnTo>
                    <a:pt x="231381" y="5194"/>
                  </a:lnTo>
                  <a:lnTo>
                    <a:pt x="231368" y="5918"/>
                  </a:lnTo>
                  <a:lnTo>
                    <a:pt x="231444" y="7975"/>
                  </a:lnTo>
                  <a:lnTo>
                    <a:pt x="232194" y="8826"/>
                  </a:lnTo>
                  <a:lnTo>
                    <a:pt x="235051" y="8966"/>
                  </a:lnTo>
                  <a:lnTo>
                    <a:pt x="236588" y="8966"/>
                  </a:lnTo>
                  <a:lnTo>
                    <a:pt x="239369" y="8826"/>
                  </a:lnTo>
                  <a:lnTo>
                    <a:pt x="240195" y="8001"/>
                  </a:lnTo>
                  <a:lnTo>
                    <a:pt x="240322" y="5219"/>
                  </a:lnTo>
                  <a:lnTo>
                    <a:pt x="240322" y="3695"/>
                  </a:lnTo>
                  <a:close/>
                </a:path>
                <a:path w="294004" h="320675">
                  <a:moveTo>
                    <a:pt x="258114" y="263245"/>
                  </a:moveTo>
                  <a:lnTo>
                    <a:pt x="258102" y="261683"/>
                  </a:lnTo>
                  <a:lnTo>
                    <a:pt x="257987" y="258914"/>
                  </a:lnTo>
                  <a:lnTo>
                    <a:pt x="257149" y="258102"/>
                  </a:lnTo>
                  <a:lnTo>
                    <a:pt x="254406" y="257987"/>
                  </a:lnTo>
                  <a:lnTo>
                    <a:pt x="252831" y="257987"/>
                  </a:lnTo>
                  <a:lnTo>
                    <a:pt x="249999" y="258102"/>
                  </a:lnTo>
                  <a:lnTo>
                    <a:pt x="249237" y="258927"/>
                  </a:lnTo>
                  <a:lnTo>
                    <a:pt x="249148" y="260934"/>
                  </a:lnTo>
                  <a:lnTo>
                    <a:pt x="249174" y="261658"/>
                  </a:lnTo>
                  <a:lnTo>
                    <a:pt x="249174" y="262382"/>
                  </a:lnTo>
                  <a:lnTo>
                    <a:pt x="249174" y="263144"/>
                  </a:lnTo>
                  <a:lnTo>
                    <a:pt x="249148" y="263893"/>
                  </a:lnTo>
                  <a:lnTo>
                    <a:pt x="249237" y="265950"/>
                  </a:lnTo>
                  <a:lnTo>
                    <a:pt x="249961" y="266801"/>
                  </a:lnTo>
                  <a:lnTo>
                    <a:pt x="252806" y="266941"/>
                  </a:lnTo>
                  <a:lnTo>
                    <a:pt x="254368" y="266941"/>
                  </a:lnTo>
                  <a:lnTo>
                    <a:pt x="257136" y="266814"/>
                  </a:lnTo>
                  <a:lnTo>
                    <a:pt x="257975" y="266001"/>
                  </a:lnTo>
                  <a:lnTo>
                    <a:pt x="258114" y="263245"/>
                  </a:lnTo>
                  <a:close/>
                </a:path>
                <a:path w="294004" h="320675">
                  <a:moveTo>
                    <a:pt x="267004" y="315087"/>
                  </a:moveTo>
                  <a:lnTo>
                    <a:pt x="266890" y="312280"/>
                  </a:lnTo>
                  <a:lnTo>
                    <a:pt x="266052" y="311480"/>
                  </a:lnTo>
                  <a:lnTo>
                    <a:pt x="264007" y="311365"/>
                  </a:lnTo>
                  <a:lnTo>
                    <a:pt x="263283" y="311404"/>
                  </a:lnTo>
                  <a:lnTo>
                    <a:pt x="262559" y="311391"/>
                  </a:lnTo>
                  <a:lnTo>
                    <a:pt x="261835" y="311391"/>
                  </a:lnTo>
                  <a:lnTo>
                    <a:pt x="261124" y="311365"/>
                  </a:lnTo>
                  <a:lnTo>
                    <a:pt x="258902" y="311467"/>
                  </a:lnTo>
                  <a:lnTo>
                    <a:pt x="258102" y="312242"/>
                  </a:lnTo>
                  <a:lnTo>
                    <a:pt x="258051" y="315125"/>
                  </a:lnTo>
                  <a:lnTo>
                    <a:pt x="258051" y="316522"/>
                  </a:lnTo>
                  <a:lnTo>
                    <a:pt x="258102" y="319354"/>
                  </a:lnTo>
                  <a:lnTo>
                    <a:pt x="258864" y="320192"/>
                  </a:lnTo>
                  <a:lnTo>
                    <a:pt x="261747" y="320332"/>
                  </a:lnTo>
                  <a:lnTo>
                    <a:pt x="263232" y="320319"/>
                  </a:lnTo>
                  <a:lnTo>
                    <a:pt x="266052" y="320205"/>
                  </a:lnTo>
                  <a:lnTo>
                    <a:pt x="266890" y="319379"/>
                  </a:lnTo>
                  <a:lnTo>
                    <a:pt x="267004" y="316572"/>
                  </a:lnTo>
                  <a:lnTo>
                    <a:pt x="267004" y="315087"/>
                  </a:lnTo>
                  <a:close/>
                </a:path>
                <a:path w="294004" h="320675">
                  <a:moveTo>
                    <a:pt x="293674" y="24409"/>
                  </a:moveTo>
                  <a:lnTo>
                    <a:pt x="293649" y="11709"/>
                  </a:lnTo>
                  <a:lnTo>
                    <a:pt x="290499" y="8890"/>
                  </a:lnTo>
                  <a:lnTo>
                    <a:pt x="282473" y="8953"/>
                  </a:lnTo>
                  <a:lnTo>
                    <a:pt x="269582" y="8915"/>
                  </a:lnTo>
                  <a:lnTo>
                    <a:pt x="266839" y="12306"/>
                  </a:lnTo>
                  <a:lnTo>
                    <a:pt x="267017" y="17919"/>
                  </a:lnTo>
                  <a:lnTo>
                    <a:pt x="266966" y="20078"/>
                  </a:lnTo>
                  <a:lnTo>
                    <a:pt x="266966" y="22250"/>
                  </a:lnTo>
                  <a:lnTo>
                    <a:pt x="266954" y="26492"/>
                  </a:lnTo>
                  <a:lnTo>
                    <a:pt x="267004" y="29895"/>
                  </a:lnTo>
                  <a:lnTo>
                    <a:pt x="267919" y="33629"/>
                  </a:lnTo>
                  <a:lnTo>
                    <a:pt x="270446" y="35534"/>
                  </a:lnTo>
                  <a:lnTo>
                    <a:pt x="276123" y="35636"/>
                  </a:lnTo>
                  <a:lnTo>
                    <a:pt x="278371" y="35610"/>
                  </a:lnTo>
                  <a:lnTo>
                    <a:pt x="284772" y="35661"/>
                  </a:lnTo>
                  <a:lnTo>
                    <a:pt x="290893" y="35471"/>
                  </a:lnTo>
                  <a:lnTo>
                    <a:pt x="293598" y="32715"/>
                  </a:lnTo>
                  <a:lnTo>
                    <a:pt x="293674" y="244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3800" y="334904"/>
              <a:ext cx="76946" cy="7694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39291" y="340153"/>
              <a:ext cx="66040" cy="66675"/>
            </a:xfrm>
            <a:custGeom>
              <a:avLst/>
              <a:gdLst/>
              <a:ahLst/>
              <a:cxnLst/>
              <a:rect l="l" t="t" r="r" b="b"/>
              <a:pathLst>
                <a:path w="66039" h="66675">
                  <a:moveTo>
                    <a:pt x="25861" y="2717"/>
                  </a:moveTo>
                  <a:lnTo>
                    <a:pt x="19898" y="2717"/>
                  </a:lnTo>
                  <a:lnTo>
                    <a:pt x="9488" y="9738"/>
                  </a:lnTo>
                  <a:lnTo>
                    <a:pt x="2368" y="20303"/>
                  </a:lnTo>
                  <a:lnTo>
                    <a:pt x="0" y="32040"/>
                  </a:lnTo>
                  <a:lnTo>
                    <a:pt x="58" y="34721"/>
                  </a:lnTo>
                  <a:lnTo>
                    <a:pt x="2371" y="46170"/>
                  </a:lnTo>
                  <a:lnTo>
                    <a:pt x="9496" y="56725"/>
                  </a:lnTo>
                  <a:lnTo>
                    <a:pt x="20061" y="63840"/>
                  </a:lnTo>
                  <a:lnTo>
                    <a:pt x="32994" y="66448"/>
                  </a:lnTo>
                  <a:lnTo>
                    <a:pt x="45924" y="63840"/>
                  </a:lnTo>
                  <a:lnTo>
                    <a:pt x="36681" y="63840"/>
                  </a:lnTo>
                  <a:lnTo>
                    <a:pt x="25725" y="63515"/>
                  </a:lnTo>
                  <a:lnTo>
                    <a:pt x="29365" y="63515"/>
                  </a:lnTo>
                  <a:lnTo>
                    <a:pt x="29365" y="63064"/>
                  </a:lnTo>
                  <a:lnTo>
                    <a:pt x="26625" y="63064"/>
                  </a:lnTo>
                  <a:lnTo>
                    <a:pt x="17034" y="59232"/>
                  </a:lnTo>
                  <a:lnTo>
                    <a:pt x="9379" y="52554"/>
                  </a:lnTo>
                  <a:lnTo>
                    <a:pt x="4311" y="43675"/>
                  </a:lnTo>
                  <a:lnTo>
                    <a:pt x="2908" y="35690"/>
                  </a:lnTo>
                  <a:lnTo>
                    <a:pt x="2804" y="35100"/>
                  </a:lnTo>
                  <a:lnTo>
                    <a:pt x="2738" y="34721"/>
                  </a:lnTo>
                  <a:lnTo>
                    <a:pt x="2643" y="34185"/>
                  </a:lnTo>
                  <a:lnTo>
                    <a:pt x="2531" y="33544"/>
                  </a:lnTo>
                  <a:lnTo>
                    <a:pt x="2477" y="24818"/>
                  </a:lnTo>
                  <a:lnTo>
                    <a:pt x="5882" y="17200"/>
                  </a:lnTo>
                  <a:lnTo>
                    <a:pt x="11386" y="11678"/>
                  </a:lnTo>
                  <a:lnTo>
                    <a:pt x="14108" y="11678"/>
                  </a:lnTo>
                  <a:lnTo>
                    <a:pt x="14108" y="9259"/>
                  </a:lnTo>
                  <a:lnTo>
                    <a:pt x="19303" y="5162"/>
                  </a:lnTo>
                  <a:lnTo>
                    <a:pt x="25861" y="2717"/>
                  </a:lnTo>
                  <a:close/>
                </a:path>
                <a:path w="66039" h="66675">
                  <a:moveTo>
                    <a:pt x="49476" y="5007"/>
                  </a:moveTo>
                  <a:lnTo>
                    <a:pt x="44604" y="5007"/>
                  </a:lnTo>
                  <a:lnTo>
                    <a:pt x="52232" y="9556"/>
                  </a:lnTo>
                  <a:lnTo>
                    <a:pt x="58204" y="16060"/>
                  </a:lnTo>
                  <a:lnTo>
                    <a:pt x="62097" y="24095"/>
                  </a:lnTo>
                  <a:lnTo>
                    <a:pt x="63079" y="30546"/>
                  </a:lnTo>
                  <a:lnTo>
                    <a:pt x="62994" y="35690"/>
                  </a:lnTo>
                  <a:lnTo>
                    <a:pt x="61094" y="45112"/>
                  </a:lnTo>
                  <a:lnTo>
                    <a:pt x="54561" y="54804"/>
                  </a:lnTo>
                  <a:lnTo>
                    <a:pt x="44868" y="61336"/>
                  </a:lnTo>
                  <a:lnTo>
                    <a:pt x="32451" y="63840"/>
                  </a:lnTo>
                  <a:lnTo>
                    <a:pt x="45925" y="63840"/>
                  </a:lnTo>
                  <a:lnTo>
                    <a:pt x="56481" y="56725"/>
                  </a:lnTo>
                  <a:lnTo>
                    <a:pt x="63597" y="46170"/>
                  </a:lnTo>
                  <a:lnTo>
                    <a:pt x="65712" y="35690"/>
                  </a:lnTo>
                  <a:lnTo>
                    <a:pt x="65831" y="35100"/>
                  </a:lnTo>
                  <a:lnTo>
                    <a:pt x="65908" y="34721"/>
                  </a:lnTo>
                  <a:lnTo>
                    <a:pt x="65965" y="32040"/>
                  </a:lnTo>
                  <a:lnTo>
                    <a:pt x="63599" y="20303"/>
                  </a:lnTo>
                  <a:lnTo>
                    <a:pt x="56484" y="9738"/>
                  </a:lnTo>
                  <a:lnTo>
                    <a:pt x="49476" y="5007"/>
                  </a:lnTo>
                  <a:close/>
                </a:path>
                <a:path w="66039" h="66675">
                  <a:moveTo>
                    <a:pt x="35154" y="25430"/>
                  </a:moveTo>
                  <a:lnTo>
                    <a:pt x="26625" y="25430"/>
                  </a:lnTo>
                  <a:lnTo>
                    <a:pt x="26625" y="63064"/>
                  </a:lnTo>
                  <a:lnTo>
                    <a:pt x="29365" y="63064"/>
                  </a:lnTo>
                  <a:lnTo>
                    <a:pt x="29365" y="41018"/>
                  </a:lnTo>
                  <a:lnTo>
                    <a:pt x="35435" y="41018"/>
                  </a:lnTo>
                  <a:lnTo>
                    <a:pt x="36767" y="40640"/>
                  </a:lnTo>
                  <a:lnTo>
                    <a:pt x="38685" y="39121"/>
                  </a:lnTo>
                  <a:lnTo>
                    <a:pt x="38805" y="38851"/>
                  </a:lnTo>
                  <a:lnTo>
                    <a:pt x="29365" y="38851"/>
                  </a:lnTo>
                  <a:lnTo>
                    <a:pt x="29365" y="34185"/>
                  </a:lnTo>
                  <a:lnTo>
                    <a:pt x="38339" y="34185"/>
                  </a:lnTo>
                  <a:lnTo>
                    <a:pt x="37727" y="33544"/>
                  </a:lnTo>
                  <a:lnTo>
                    <a:pt x="37175" y="33238"/>
                  </a:lnTo>
                  <a:lnTo>
                    <a:pt x="36259" y="32973"/>
                  </a:lnTo>
                  <a:lnTo>
                    <a:pt x="36928" y="32724"/>
                  </a:lnTo>
                  <a:lnTo>
                    <a:pt x="37479" y="32357"/>
                  </a:lnTo>
                  <a:lnTo>
                    <a:pt x="37752" y="32040"/>
                  </a:lnTo>
                  <a:lnTo>
                    <a:pt x="29368" y="32040"/>
                  </a:lnTo>
                  <a:lnTo>
                    <a:pt x="29368" y="27763"/>
                  </a:lnTo>
                  <a:lnTo>
                    <a:pt x="38538" y="27763"/>
                  </a:lnTo>
                  <a:lnTo>
                    <a:pt x="38286" y="27216"/>
                  </a:lnTo>
                  <a:lnTo>
                    <a:pt x="36457" y="25787"/>
                  </a:lnTo>
                  <a:lnTo>
                    <a:pt x="35154" y="25430"/>
                  </a:lnTo>
                  <a:close/>
                </a:path>
                <a:path w="66039" h="66675">
                  <a:moveTo>
                    <a:pt x="14108" y="11678"/>
                  </a:moveTo>
                  <a:lnTo>
                    <a:pt x="11386" y="11678"/>
                  </a:lnTo>
                  <a:lnTo>
                    <a:pt x="11386" y="41018"/>
                  </a:lnTo>
                  <a:lnTo>
                    <a:pt x="20351" y="41018"/>
                  </a:lnTo>
                  <a:lnTo>
                    <a:pt x="21651" y="40640"/>
                  </a:lnTo>
                  <a:lnTo>
                    <a:pt x="23535" y="39121"/>
                  </a:lnTo>
                  <a:lnTo>
                    <a:pt x="23692" y="38851"/>
                  </a:lnTo>
                  <a:lnTo>
                    <a:pt x="14108" y="38851"/>
                  </a:lnTo>
                  <a:lnTo>
                    <a:pt x="14108" y="34185"/>
                  </a:lnTo>
                  <a:lnTo>
                    <a:pt x="23744" y="34185"/>
                  </a:lnTo>
                  <a:lnTo>
                    <a:pt x="23601" y="33850"/>
                  </a:lnTo>
                  <a:lnTo>
                    <a:pt x="21718" y="32357"/>
                  </a:lnTo>
                  <a:lnTo>
                    <a:pt x="20660" y="32040"/>
                  </a:lnTo>
                  <a:lnTo>
                    <a:pt x="14108" y="32040"/>
                  </a:lnTo>
                  <a:lnTo>
                    <a:pt x="14108" y="27763"/>
                  </a:lnTo>
                  <a:lnTo>
                    <a:pt x="22510" y="27763"/>
                  </a:lnTo>
                  <a:lnTo>
                    <a:pt x="22510" y="25430"/>
                  </a:lnTo>
                  <a:lnTo>
                    <a:pt x="14108" y="25430"/>
                  </a:lnTo>
                  <a:lnTo>
                    <a:pt x="14108" y="11678"/>
                  </a:lnTo>
                  <a:close/>
                </a:path>
                <a:path w="66039" h="66675">
                  <a:moveTo>
                    <a:pt x="46084" y="2717"/>
                  </a:moveTo>
                  <a:lnTo>
                    <a:pt x="36090" y="2717"/>
                  </a:lnTo>
                  <a:lnTo>
                    <a:pt x="39074" y="3178"/>
                  </a:lnTo>
                  <a:lnTo>
                    <a:pt x="41885" y="4036"/>
                  </a:lnTo>
                  <a:lnTo>
                    <a:pt x="41885" y="41018"/>
                  </a:lnTo>
                  <a:lnTo>
                    <a:pt x="50850" y="41018"/>
                  </a:lnTo>
                  <a:lnTo>
                    <a:pt x="52146" y="40640"/>
                  </a:lnTo>
                  <a:lnTo>
                    <a:pt x="54032" y="39121"/>
                  </a:lnTo>
                  <a:lnTo>
                    <a:pt x="54189" y="38851"/>
                  </a:lnTo>
                  <a:lnTo>
                    <a:pt x="44604" y="38851"/>
                  </a:lnTo>
                  <a:lnTo>
                    <a:pt x="44604" y="34185"/>
                  </a:lnTo>
                  <a:lnTo>
                    <a:pt x="54241" y="34185"/>
                  </a:lnTo>
                  <a:lnTo>
                    <a:pt x="54097" y="33850"/>
                  </a:lnTo>
                  <a:lnTo>
                    <a:pt x="52213" y="32357"/>
                  </a:lnTo>
                  <a:lnTo>
                    <a:pt x="51158" y="32040"/>
                  </a:lnTo>
                  <a:lnTo>
                    <a:pt x="44604" y="32040"/>
                  </a:lnTo>
                  <a:lnTo>
                    <a:pt x="44604" y="27763"/>
                  </a:lnTo>
                  <a:lnTo>
                    <a:pt x="53006" y="27763"/>
                  </a:lnTo>
                  <a:lnTo>
                    <a:pt x="53006" y="25430"/>
                  </a:lnTo>
                  <a:lnTo>
                    <a:pt x="44604" y="25430"/>
                  </a:lnTo>
                  <a:lnTo>
                    <a:pt x="44604" y="5007"/>
                  </a:lnTo>
                  <a:lnTo>
                    <a:pt x="49476" y="5007"/>
                  </a:lnTo>
                  <a:lnTo>
                    <a:pt x="46084" y="2717"/>
                  </a:lnTo>
                  <a:close/>
                </a:path>
                <a:path w="66039" h="66675">
                  <a:moveTo>
                    <a:pt x="23744" y="34185"/>
                  </a:moveTo>
                  <a:lnTo>
                    <a:pt x="19530" y="34185"/>
                  </a:lnTo>
                  <a:lnTo>
                    <a:pt x="20165" y="34366"/>
                  </a:lnTo>
                  <a:lnTo>
                    <a:pt x="21095" y="35100"/>
                  </a:lnTo>
                  <a:lnTo>
                    <a:pt x="21340" y="35690"/>
                  </a:lnTo>
                  <a:lnTo>
                    <a:pt x="21300" y="37357"/>
                  </a:lnTo>
                  <a:lnTo>
                    <a:pt x="21014" y="38049"/>
                  </a:lnTo>
                  <a:lnTo>
                    <a:pt x="20852" y="38049"/>
                  </a:lnTo>
                  <a:lnTo>
                    <a:pt x="19983" y="38671"/>
                  </a:lnTo>
                  <a:lnTo>
                    <a:pt x="19271" y="38851"/>
                  </a:lnTo>
                  <a:lnTo>
                    <a:pt x="23692" y="38851"/>
                  </a:lnTo>
                  <a:lnTo>
                    <a:pt x="24033" y="38049"/>
                  </a:lnTo>
                  <a:lnTo>
                    <a:pt x="23972" y="34721"/>
                  </a:lnTo>
                  <a:lnTo>
                    <a:pt x="23820" y="34366"/>
                  </a:lnTo>
                  <a:lnTo>
                    <a:pt x="23744" y="34185"/>
                  </a:lnTo>
                  <a:close/>
                </a:path>
                <a:path w="66039" h="66675">
                  <a:moveTo>
                    <a:pt x="38339" y="34185"/>
                  </a:moveTo>
                  <a:lnTo>
                    <a:pt x="34350" y="34185"/>
                  </a:lnTo>
                  <a:lnTo>
                    <a:pt x="35096" y="34366"/>
                  </a:lnTo>
                  <a:lnTo>
                    <a:pt x="36160" y="35100"/>
                  </a:lnTo>
                  <a:lnTo>
                    <a:pt x="36420" y="35690"/>
                  </a:lnTo>
                  <a:lnTo>
                    <a:pt x="36420" y="37357"/>
                  </a:lnTo>
                  <a:lnTo>
                    <a:pt x="36011" y="38049"/>
                  </a:lnTo>
                  <a:lnTo>
                    <a:pt x="35096" y="38671"/>
                  </a:lnTo>
                  <a:lnTo>
                    <a:pt x="34350" y="38851"/>
                  </a:lnTo>
                  <a:lnTo>
                    <a:pt x="38805" y="38851"/>
                  </a:lnTo>
                  <a:lnTo>
                    <a:pt x="39163" y="38049"/>
                  </a:lnTo>
                  <a:lnTo>
                    <a:pt x="39163" y="35690"/>
                  </a:lnTo>
                  <a:lnTo>
                    <a:pt x="38988" y="35100"/>
                  </a:lnTo>
                  <a:lnTo>
                    <a:pt x="38851" y="34721"/>
                  </a:lnTo>
                  <a:lnTo>
                    <a:pt x="38339" y="34185"/>
                  </a:lnTo>
                  <a:close/>
                </a:path>
                <a:path w="66039" h="66675">
                  <a:moveTo>
                    <a:pt x="54241" y="34185"/>
                  </a:moveTo>
                  <a:lnTo>
                    <a:pt x="50026" y="34185"/>
                  </a:lnTo>
                  <a:lnTo>
                    <a:pt x="50661" y="34366"/>
                  </a:lnTo>
                  <a:lnTo>
                    <a:pt x="51592" y="35100"/>
                  </a:lnTo>
                  <a:lnTo>
                    <a:pt x="51835" y="35690"/>
                  </a:lnTo>
                  <a:lnTo>
                    <a:pt x="51796" y="37357"/>
                  </a:lnTo>
                  <a:lnTo>
                    <a:pt x="51511" y="38049"/>
                  </a:lnTo>
                  <a:lnTo>
                    <a:pt x="51348" y="38049"/>
                  </a:lnTo>
                  <a:lnTo>
                    <a:pt x="50478" y="38671"/>
                  </a:lnTo>
                  <a:lnTo>
                    <a:pt x="49766" y="38851"/>
                  </a:lnTo>
                  <a:lnTo>
                    <a:pt x="54189" y="38851"/>
                  </a:lnTo>
                  <a:lnTo>
                    <a:pt x="54532" y="38049"/>
                  </a:lnTo>
                  <a:lnTo>
                    <a:pt x="54470" y="34721"/>
                  </a:lnTo>
                  <a:lnTo>
                    <a:pt x="54318" y="34366"/>
                  </a:lnTo>
                  <a:lnTo>
                    <a:pt x="54241" y="34185"/>
                  </a:lnTo>
                  <a:close/>
                </a:path>
                <a:path w="66039" h="66675">
                  <a:moveTo>
                    <a:pt x="38538" y="27763"/>
                  </a:moveTo>
                  <a:lnTo>
                    <a:pt x="34743" y="27763"/>
                  </a:lnTo>
                  <a:lnTo>
                    <a:pt x="35733" y="28515"/>
                  </a:lnTo>
                  <a:lnTo>
                    <a:pt x="35978" y="29070"/>
                  </a:lnTo>
                  <a:lnTo>
                    <a:pt x="35978" y="30546"/>
                  </a:lnTo>
                  <a:lnTo>
                    <a:pt x="35583" y="31215"/>
                  </a:lnTo>
                  <a:lnTo>
                    <a:pt x="34495" y="32040"/>
                  </a:lnTo>
                  <a:lnTo>
                    <a:pt x="37752" y="32040"/>
                  </a:lnTo>
                  <a:lnTo>
                    <a:pt x="38462" y="31215"/>
                  </a:lnTo>
                  <a:lnTo>
                    <a:pt x="38699" y="30546"/>
                  </a:lnTo>
                  <a:lnTo>
                    <a:pt x="38743" y="28206"/>
                  </a:lnTo>
                  <a:lnTo>
                    <a:pt x="38538" y="27763"/>
                  </a:lnTo>
                  <a:close/>
                </a:path>
                <a:path w="66039" h="66675">
                  <a:moveTo>
                    <a:pt x="32998" y="0"/>
                  </a:moveTo>
                  <a:lnTo>
                    <a:pt x="19528" y="2717"/>
                  </a:lnTo>
                  <a:lnTo>
                    <a:pt x="46447" y="2717"/>
                  </a:lnTo>
                  <a:lnTo>
                    <a:pt x="32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99647" y="265814"/>
            <a:ext cx="455930" cy="2108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85"/>
              </a:spcBef>
            </a:pPr>
            <a:r>
              <a:rPr sz="600" b="1" spc="-10" dirty="0">
                <a:latin typeface="Trebuchet MS"/>
                <a:cs typeface="Trebuchet MS"/>
              </a:rPr>
              <a:t>Цифровая</a:t>
            </a:r>
            <a:r>
              <a:rPr sz="600" b="1" spc="500" dirty="0">
                <a:latin typeface="Trebuchet MS"/>
                <a:cs typeface="Trebuchet MS"/>
              </a:rPr>
              <a:t> </a:t>
            </a:r>
            <a:r>
              <a:rPr sz="600" b="1" spc="-10" dirty="0">
                <a:latin typeface="Trebuchet MS"/>
                <a:cs typeface="Trebuchet MS"/>
              </a:rPr>
              <a:t>платформа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7425" y="2360610"/>
            <a:ext cx="2898140" cy="494030"/>
          </a:xfrm>
          <a:custGeom>
            <a:avLst/>
            <a:gdLst/>
            <a:ahLst/>
            <a:cxnLst/>
            <a:rect l="l" t="t" r="r" b="b"/>
            <a:pathLst>
              <a:path w="2898140" h="494030">
                <a:moveTo>
                  <a:pt x="2775689" y="0"/>
                </a:moveTo>
                <a:lnTo>
                  <a:pt x="121913" y="0"/>
                </a:lnTo>
                <a:lnTo>
                  <a:pt x="74578" y="9619"/>
                </a:lnTo>
                <a:lnTo>
                  <a:pt x="35813" y="35810"/>
                </a:lnTo>
                <a:lnTo>
                  <a:pt x="9620" y="74576"/>
                </a:lnTo>
                <a:lnTo>
                  <a:pt x="0" y="121917"/>
                </a:lnTo>
                <a:lnTo>
                  <a:pt x="0" y="371911"/>
                </a:lnTo>
                <a:lnTo>
                  <a:pt x="9620" y="419251"/>
                </a:lnTo>
                <a:lnTo>
                  <a:pt x="35813" y="458017"/>
                </a:lnTo>
                <a:lnTo>
                  <a:pt x="74578" y="484210"/>
                </a:lnTo>
                <a:lnTo>
                  <a:pt x="121913" y="493830"/>
                </a:lnTo>
                <a:lnTo>
                  <a:pt x="2775689" y="493830"/>
                </a:lnTo>
                <a:lnTo>
                  <a:pt x="2823029" y="484210"/>
                </a:lnTo>
                <a:lnTo>
                  <a:pt x="2861796" y="458017"/>
                </a:lnTo>
                <a:lnTo>
                  <a:pt x="2887990" y="419251"/>
                </a:lnTo>
                <a:lnTo>
                  <a:pt x="2897610" y="371911"/>
                </a:lnTo>
                <a:lnTo>
                  <a:pt x="2897610" y="121917"/>
                </a:lnTo>
                <a:lnTo>
                  <a:pt x="2887990" y="74576"/>
                </a:lnTo>
                <a:lnTo>
                  <a:pt x="2861796" y="35810"/>
                </a:lnTo>
                <a:lnTo>
                  <a:pt x="2823029" y="9619"/>
                </a:lnTo>
                <a:lnTo>
                  <a:pt x="2775689" y="0"/>
                </a:lnTo>
                <a:close/>
              </a:path>
            </a:pathLst>
          </a:custGeom>
          <a:solidFill>
            <a:srgbClr val="FEE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37425" y="1245809"/>
            <a:ext cx="2898140" cy="377190"/>
          </a:xfrm>
          <a:custGeom>
            <a:avLst/>
            <a:gdLst/>
            <a:ahLst/>
            <a:cxnLst/>
            <a:rect l="l" t="t" r="r" b="b"/>
            <a:pathLst>
              <a:path w="2898140" h="377190">
                <a:moveTo>
                  <a:pt x="2775689" y="0"/>
                </a:moveTo>
                <a:lnTo>
                  <a:pt x="121913" y="0"/>
                </a:lnTo>
                <a:lnTo>
                  <a:pt x="74578" y="9619"/>
                </a:lnTo>
                <a:lnTo>
                  <a:pt x="35813" y="35812"/>
                </a:lnTo>
                <a:lnTo>
                  <a:pt x="9620" y="74578"/>
                </a:lnTo>
                <a:lnTo>
                  <a:pt x="0" y="121917"/>
                </a:lnTo>
                <a:lnTo>
                  <a:pt x="0" y="255211"/>
                </a:lnTo>
                <a:lnTo>
                  <a:pt x="9620" y="302550"/>
                </a:lnTo>
                <a:lnTo>
                  <a:pt x="35813" y="341316"/>
                </a:lnTo>
                <a:lnTo>
                  <a:pt x="74578" y="367509"/>
                </a:lnTo>
                <a:lnTo>
                  <a:pt x="121913" y="377129"/>
                </a:lnTo>
                <a:lnTo>
                  <a:pt x="2775689" y="377129"/>
                </a:lnTo>
                <a:lnTo>
                  <a:pt x="2823029" y="367509"/>
                </a:lnTo>
                <a:lnTo>
                  <a:pt x="2861796" y="341316"/>
                </a:lnTo>
                <a:lnTo>
                  <a:pt x="2887990" y="302550"/>
                </a:lnTo>
                <a:lnTo>
                  <a:pt x="2897610" y="255211"/>
                </a:lnTo>
                <a:lnTo>
                  <a:pt x="2897610" y="121917"/>
                </a:lnTo>
                <a:lnTo>
                  <a:pt x="2887990" y="74578"/>
                </a:lnTo>
                <a:lnTo>
                  <a:pt x="2861796" y="35812"/>
                </a:lnTo>
                <a:lnTo>
                  <a:pt x="2823029" y="9619"/>
                </a:lnTo>
                <a:lnTo>
                  <a:pt x="2775689" y="0"/>
                </a:lnTo>
                <a:close/>
              </a:path>
            </a:pathLst>
          </a:custGeom>
          <a:solidFill>
            <a:srgbClr val="CB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32" y="746758"/>
            <a:ext cx="2466975" cy="709295"/>
          </a:xfrm>
          <a:custGeom>
            <a:avLst/>
            <a:gdLst/>
            <a:ahLst/>
            <a:cxnLst/>
            <a:rect l="l" t="t" r="r" b="b"/>
            <a:pathLst>
              <a:path w="2466975" h="709294">
                <a:moveTo>
                  <a:pt x="2344957" y="0"/>
                </a:moveTo>
                <a:lnTo>
                  <a:pt x="121917" y="0"/>
                </a:lnTo>
                <a:lnTo>
                  <a:pt x="74578" y="9619"/>
                </a:lnTo>
                <a:lnTo>
                  <a:pt x="35812" y="35812"/>
                </a:lnTo>
                <a:lnTo>
                  <a:pt x="9619" y="74578"/>
                </a:lnTo>
                <a:lnTo>
                  <a:pt x="0" y="121917"/>
                </a:lnTo>
                <a:lnTo>
                  <a:pt x="0" y="587156"/>
                </a:lnTo>
                <a:lnTo>
                  <a:pt x="9619" y="634495"/>
                </a:lnTo>
                <a:lnTo>
                  <a:pt x="35812" y="673261"/>
                </a:lnTo>
                <a:lnTo>
                  <a:pt x="74578" y="699454"/>
                </a:lnTo>
                <a:lnTo>
                  <a:pt x="121917" y="709074"/>
                </a:lnTo>
                <a:lnTo>
                  <a:pt x="2344957" y="709074"/>
                </a:lnTo>
                <a:lnTo>
                  <a:pt x="2392296" y="699454"/>
                </a:lnTo>
                <a:lnTo>
                  <a:pt x="2431061" y="673261"/>
                </a:lnTo>
                <a:lnTo>
                  <a:pt x="2457252" y="634495"/>
                </a:lnTo>
                <a:lnTo>
                  <a:pt x="2466872" y="587156"/>
                </a:lnTo>
                <a:lnTo>
                  <a:pt x="2466872" y="121917"/>
                </a:lnTo>
                <a:lnTo>
                  <a:pt x="2457252" y="74578"/>
                </a:lnTo>
                <a:lnTo>
                  <a:pt x="2431061" y="35812"/>
                </a:lnTo>
                <a:lnTo>
                  <a:pt x="2392296" y="9619"/>
                </a:lnTo>
                <a:lnTo>
                  <a:pt x="2344957" y="0"/>
                </a:lnTo>
                <a:close/>
              </a:path>
            </a:pathLst>
          </a:custGeom>
          <a:solidFill>
            <a:srgbClr val="B9F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Курс</a:t>
            </a:r>
            <a:r>
              <a:rPr spc="-15" dirty="0"/>
              <a:t> </a:t>
            </a:r>
            <a:r>
              <a:rPr spc="-10" dirty="0"/>
              <a:t>«Россия</a:t>
            </a:r>
            <a:r>
              <a:rPr spc="-1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dirty="0"/>
              <a:t>мои</a:t>
            </a:r>
            <a:r>
              <a:rPr spc="-15" dirty="0"/>
              <a:t> </a:t>
            </a:r>
            <a:r>
              <a:rPr spc="-10" dirty="0"/>
              <a:t>горизонты»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6280" y="787840"/>
            <a:ext cx="2239645" cy="5765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800" b="1" dirty="0">
                <a:latin typeface="Arial"/>
                <a:cs typeface="Arial"/>
              </a:rPr>
              <a:t>Курсом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охвачены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8,4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млн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школьников:</a:t>
            </a:r>
            <a:endParaRPr sz="800">
              <a:latin typeface="Arial"/>
              <a:cs typeface="Arial"/>
            </a:endParaRPr>
          </a:p>
          <a:p>
            <a:pPr marL="83185" indent="-70485">
              <a:lnSpc>
                <a:spcPct val="100000"/>
              </a:lnSpc>
              <a:spcBef>
                <a:spcPts val="270"/>
              </a:spcBef>
              <a:buClr>
                <a:srgbClr val="14CE75"/>
              </a:buClr>
              <a:buChar char="•"/>
              <a:tabLst>
                <a:tab pos="83185" algn="l"/>
              </a:tabLst>
            </a:pPr>
            <a:r>
              <a:rPr sz="700" spc="-20" dirty="0">
                <a:latin typeface="Lucida Sans Unicode"/>
                <a:cs typeface="Lucida Sans Unicode"/>
              </a:rPr>
              <a:t>проводится</a:t>
            </a:r>
            <a:r>
              <a:rPr sz="700" spc="-1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в</a:t>
            </a:r>
            <a:r>
              <a:rPr sz="700" spc="-15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школах </a:t>
            </a:r>
            <a:r>
              <a:rPr sz="700" dirty="0">
                <a:latin typeface="Lucida Sans Unicode"/>
                <a:cs typeface="Lucida Sans Unicode"/>
              </a:rPr>
              <a:t>еженедельно</a:t>
            </a:r>
            <a:r>
              <a:rPr sz="700" spc="-15" dirty="0">
                <a:latin typeface="Lucida Sans Unicode"/>
                <a:cs typeface="Lucida Sans Unicode"/>
              </a:rPr>
              <a:t> </a:t>
            </a:r>
            <a:r>
              <a:rPr sz="700" spc="-20" dirty="0">
                <a:latin typeface="Lucida Sans Unicode"/>
                <a:cs typeface="Lucida Sans Unicode"/>
              </a:rPr>
              <a:t>по</a:t>
            </a:r>
            <a:r>
              <a:rPr sz="700" spc="-15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четвергам</a:t>
            </a:r>
            <a:endParaRPr sz="700">
              <a:latin typeface="Lucida Sans Unicode"/>
              <a:cs typeface="Lucida Sans Unicode"/>
            </a:endParaRPr>
          </a:p>
          <a:p>
            <a:pPr marL="82550" marR="531495" indent="-70485">
              <a:lnSpc>
                <a:spcPct val="102099"/>
              </a:lnSpc>
              <a:spcBef>
                <a:spcPts val="250"/>
              </a:spcBef>
              <a:buClr>
                <a:srgbClr val="14CE75"/>
              </a:buClr>
              <a:buChar char="•"/>
              <a:tabLst>
                <a:tab pos="82550" algn="l"/>
              </a:tabLst>
            </a:pPr>
            <a:r>
              <a:rPr sz="700" spc="-10" dirty="0">
                <a:latin typeface="Lucida Sans Unicode"/>
                <a:cs typeface="Lucida Sans Unicode"/>
              </a:rPr>
              <a:t>полный</a:t>
            </a:r>
            <a:r>
              <a:rPr sz="700" spc="-3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пакет</a:t>
            </a:r>
            <a:r>
              <a:rPr sz="700" spc="-3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материалов</a:t>
            </a:r>
            <a:r>
              <a:rPr sz="700" spc="-30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в</a:t>
            </a:r>
            <a:r>
              <a:rPr sz="700" spc="-35" dirty="0">
                <a:latin typeface="Lucida Sans Unicode"/>
                <a:cs typeface="Lucida Sans Unicode"/>
              </a:rPr>
              <a:t> </a:t>
            </a:r>
            <a:r>
              <a:rPr sz="700" spc="-25" dirty="0">
                <a:latin typeface="Lucida Sans Unicode"/>
                <a:cs typeface="Lucida Sans Unicode"/>
              </a:rPr>
              <a:t>удобном</a:t>
            </a:r>
            <a:r>
              <a:rPr sz="700" spc="-10" dirty="0">
                <a:latin typeface="Lucida Sans Unicode"/>
                <a:cs typeface="Lucida Sans Unicode"/>
              </a:rPr>
              <a:t> для</a:t>
            </a:r>
            <a:r>
              <a:rPr sz="700" spc="-30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педагога</a:t>
            </a:r>
            <a:r>
              <a:rPr sz="700" spc="-30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формате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8632" y="1577757"/>
            <a:ext cx="2466975" cy="1276985"/>
          </a:xfrm>
          <a:custGeom>
            <a:avLst/>
            <a:gdLst/>
            <a:ahLst/>
            <a:cxnLst/>
            <a:rect l="l" t="t" r="r" b="b"/>
            <a:pathLst>
              <a:path w="2466975" h="1276985">
                <a:moveTo>
                  <a:pt x="2344957" y="0"/>
                </a:moveTo>
                <a:lnTo>
                  <a:pt x="121917" y="0"/>
                </a:lnTo>
                <a:lnTo>
                  <a:pt x="74578" y="9620"/>
                </a:lnTo>
                <a:lnTo>
                  <a:pt x="35812" y="35813"/>
                </a:lnTo>
                <a:lnTo>
                  <a:pt x="9619" y="74578"/>
                </a:lnTo>
                <a:lnTo>
                  <a:pt x="0" y="121913"/>
                </a:lnTo>
                <a:lnTo>
                  <a:pt x="0" y="1154767"/>
                </a:lnTo>
                <a:lnTo>
                  <a:pt x="9619" y="1202104"/>
                </a:lnTo>
                <a:lnTo>
                  <a:pt x="35812" y="1240869"/>
                </a:lnTo>
                <a:lnTo>
                  <a:pt x="74578" y="1267062"/>
                </a:lnTo>
                <a:lnTo>
                  <a:pt x="121917" y="1276682"/>
                </a:lnTo>
                <a:lnTo>
                  <a:pt x="2344957" y="1276682"/>
                </a:lnTo>
                <a:lnTo>
                  <a:pt x="2392296" y="1267062"/>
                </a:lnTo>
                <a:lnTo>
                  <a:pt x="2431061" y="1240869"/>
                </a:lnTo>
                <a:lnTo>
                  <a:pt x="2457252" y="1202104"/>
                </a:lnTo>
                <a:lnTo>
                  <a:pt x="2466872" y="1154767"/>
                </a:lnTo>
                <a:lnTo>
                  <a:pt x="2466872" y="121913"/>
                </a:lnTo>
                <a:lnTo>
                  <a:pt x="2457252" y="74578"/>
                </a:lnTo>
                <a:lnTo>
                  <a:pt x="2431061" y="35813"/>
                </a:lnTo>
                <a:lnTo>
                  <a:pt x="2392296" y="9620"/>
                </a:lnTo>
                <a:lnTo>
                  <a:pt x="2344957" y="0"/>
                </a:lnTo>
                <a:close/>
              </a:path>
            </a:pathLst>
          </a:custGeom>
          <a:solidFill>
            <a:srgbClr val="CEE2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6727" y="1618230"/>
            <a:ext cx="2089785" cy="10750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800" b="1" dirty="0">
                <a:latin typeface="Arial"/>
                <a:cs typeface="Arial"/>
              </a:rPr>
              <a:t>Примеры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тем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занятий:</a:t>
            </a:r>
            <a:endParaRPr sz="800">
              <a:latin typeface="Arial"/>
              <a:cs typeface="Arial"/>
            </a:endParaRPr>
          </a:p>
          <a:p>
            <a:pPr marL="82550" marR="504190" indent="-70485">
              <a:lnSpc>
                <a:spcPct val="102099"/>
              </a:lnSpc>
              <a:spcBef>
                <a:spcPts val="254"/>
              </a:spcBef>
              <a:buClr>
                <a:srgbClr val="589DFB"/>
              </a:buClr>
              <a:buChar char="•"/>
              <a:tabLst>
                <a:tab pos="82550" algn="l"/>
              </a:tabLst>
            </a:pPr>
            <a:r>
              <a:rPr sz="700" spc="-10" dirty="0">
                <a:latin typeface="Lucida Sans Unicode"/>
                <a:cs typeface="Lucida Sans Unicode"/>
              </a:rPr>
              <a:t>«Россия</a:t>
            </a:r>
            <a:r>
              <a:rPr sz="700" spc="20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индустриальная:</a:t>
            </a:r>
            <a:r>
              <a:rPr sz="700" spc="25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атомная промышленность»</a:t>
            </a:r>
            <a:endParaRPr sz="700">
              <a:latin typeface="Lucida Sans Unicode"/>
              <a:cs typeface="Lucida Sans Unicode"/>
            </a:endParaRPr>
          </a:p>
          <a:p>
            <a:pPr marL="82550" marR="5080" indent="-70485">
              <a:lnSpc>
                <a:spcPct val="102099"/>
              </a:lnSpc>
              <a:spcBef>
                <a:spcPts val="245"/>
              </a:spcBef>
              <a:buClr>
                <a:srgbClr val="589DFB"/>
              </a:buClr>
              <a:buChar char="•"/>
              <a:tabLst>
                <a:tab pos="82550" algn="l"/>
              </a:tabLst>
            </a:pPr>
            <a:r>
              <a:rPr sz="700" spc="-10" dirty="0">
                <a:latin typeface="Lucida Sans Unicode"/>
                <a:cs typeface="Lucida Sans Unicode"/>
              </a:rPr>
              <a:t>«Россия</a:t>
            </a:r>
            <a:r>
              <a:rPr sz="700" spc="-20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аграрная:</a:t>
            </a:r>
            <a:r>
              <a:rPr sz="700" spc="-1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пищевая</a:t>
            </a:r>
            <a:r>
              <a:rPr sz="700" spc="-20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промышленность </a:t>
            </a:r>
            <a:r>
              <a:rPr sz="700" spc="-20" dirty="0">
                <a:latin typeface="Lucida Sans Unicode"/>
                <a:cs typeface="Lucida Sans Unicode"/>
              </a:rPr>
              <a:t>и</a:t>
            </a:r>
            <a:r>
              <a:rPr sz="700" spc="-30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общественное</a:t>
            </a:r>
            <a:r>
              <a:rPr sz="700" spc="-30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питание»</a:t>
            </a:r>
            <a:endParaRPr sz="700">
              <a:latin typeface="Lucida Sans Unicode"/>
              <a:cs typeface="Lucida Sans Unicode"/>
            </a:endParaRPr>
          </a:p>
          <a:p>
            <a:pPr marL="83185" indent="-70485">
              <a:lnSpc>
                <a:spcPct val="100000"/>
              </a:lnSpc>
              <a:spcBef>
                <a:spcPts val="265"/>
              </a:spcBef>
              <a:buClr>
                <a:srgbClr val="589DFB"/>
              </a:buClr>
              <a:buChar char="•"/>
              <a:tabLst>
                <a:tab pos="83185" algn="l"/>
              </a:tabLst>
            </a:pPr>
            <a:r>
              <a:rPr sz="700" spc="-10" dirty="0">
                <a:latin typeface="Lucida Sans Unicode"/>
                <a:cs typeface="Lucida Sans Unicode"/>
              </a:rPr>
              <a:t>«Россия</a:t>
            </a:r>
            <a:r>
              <a:rPr sz="700" spc="-5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здоровая:</a:t>
            </a:r>
            <a:r>
              <a:rPr sz="700" dirty="0">
                <a:latin typeface="Lucida Sans Unicode"/>
                <a:cs typeface="Lucida Sans Unicode"/>
              </a:rPr>
              <a:t> </a:t>
            </a:r>
            <a:r>
              <a:rPr sz="700" spc="-25" dirty="0">
                <a:latin typeface="Lucida Sans Unicode"/>
                <a:cs typeface="Lucida Sans Unicode"/>
              </a:rPr>
              <a:t>медицина</a:t>
            </a:r>
            <a:r>
              <a:rPr sz="700" spc="-5" dirty="0">
                <a:latin typeface="Lucida Sans Unicode"/>
                <a:cs typeface="Lucida Sans Unicode"/>
              </a:rPr>
              <a:t> </a:t>
            </a:r>
            <a:r>
              <a:rPr sz="700" spc="-20" dirty="0">
                <a:latin typeface="Lucida Sans Unicode"/>
                <a:cs typeface="Lucida Sans Unicode"/>
              </a:rPr>
              <a:t>и</a:t>
            </a:r>
            <a:r>
              <a:rPr sz="700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фармация»</a:t>
            </a:r>
            <a:endParaRPr sz="700">
              <a:latin typeface="Lucida Sans Unicode"/>
              <a:cs typeface="Lucida Sans Unicode"/>
            </a:endParaRPr>
          </a:p>
          <a:p>
            <a:pPr marL="82550" marR="172085" indent="-70485">
              <a:lnSpc>
                <a:spcPct val="102099"/>
              </a:lnSpc>
              <a:spcBef>
                <a:spcPts val="245"/>
              </a:spcBef>
              <a:buClr>
                <a:srgbClr val="589DFB"/>
              </a:buClr>
              <a:buChar char="•"/>
              <a:tabLst>
                <a:tab pos="82550" algn="l"/>
              </a:tabLst>
            </a:pPr>
            <a:r>
              <a:rPr sz="700" spc="-10" dirty="0">
                <a:latin typeface="Lucida Sans Unicode"/>
                <a:cs typeface="Lucida Sans Unicode"/>
              </a:rPr>
              <a:t>«Россия</a:t>
            </a:r>
            <a:r>
              <a:rPr sz="700" spc="-20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умная:</a:t>
            </a:r>
            <a:r>
              <a:rPr sz="700" spc="-1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наука,</a:t>
            </a:r>
            <a:r>
              <a:rPr sz="700" spc="-20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образование, программирование</a:t>
            </a:r>
            <a:r>
              <a:rPr sz="700" spc="-30" dirty="0">
                <a:latin typeface="Lucida Sans Unicode"/>
                <a:cs typeface="Lucida Sans Unicode"/>
              </a:rPr>
              <a:t> </a:t>
            </a:r>
            <a:r>
              <a:rPr sz="700" spc="-20" dirty="0">
                <a:latin typeface="Lucida Sans Unicode"/>
                <a:cs typeface="Lucida Sans Unicode"/>
              </a:rPr>
              <a:t>и</a:t>
            </a:r>
            <a:r>
              <a:rPr sz="700" spc="-25" dirty="0">
                <a:latin typeface="Lucida Sans Unicode"/>
                <a:cs typeface="Lucida Sans Unicode"/>
              </a:rPr>
              <a:t> </a:t>
            </a:r>
            <a:r>
              <a:rPr sz="700" spc="-20" dirty="0">
                <a:latin typeface="Lucida Sans Unicode"/>
                <a:cs typeface="Lucida Sans Unicode"/>
              </a:rPr>
              <a:t>телекоммуникации»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37425" y="746758"/>
            <a:ext cx="2898140" cy="377190"/>
          </a:xfrm>
          <a:custGeom>
            <a:avLst/>
            <a:gdLst/>
            <a:ahLst/>
            <a:cxnLst/>
            <a:rect l="l" t="t" r="r" b="b"/>
            <a:pathLst>
              <a:path w="2898140" h="377190">
                <a:moveTo>
                  <a:pt x="2775689" y="0"/>
                </a:moveTo>
                <a:lnTo>
                  <a:pt x="121913" y="0"/>
                </a:lnTo>
                <a:lnTo>
                  <a:pt x="74578" y="9619"/>
                </a:lnTo>
                <a:lnTo>
                  <a:pt x="35813" y="35812"/>
                </a:lnTo>
                <a:lnTo>
                  <a:pt x="9620" y="74578"/>
                </a:lnTo>
                <a:lnTo>
                  <a:pt x="0" y="121917"/>
                </a:lnTo>
                <a:lnTo>
                  <a:pt x="0" y="255211"/>
                </a:lnTo>
                <a:lnTo>
                  <a:pt x="9620" y="302550"/>
                </a:lnTo>
                <a:lnTo>
                  <a:pt x="35813" y="341316"/>
                </a:lnTo>
                <a:lnTo>
                  <a:pt x="74578" y="367509"/>
                </a:lnTo>
                <a:lnTo>
                  <a:pt x="121913" y="377129"/>
                </a:lnTo>
                <a:lnTo>
                  <a:pt x="2775689" y="377129"/>
                </a:lnTo>
                <a:lnTo>
                  <a:pt x="2823029" y="367509"/>
                </a:lnTo>
                <a:lnTo>
                  <a:pt x="2861796" y="341316"/>
                </a:lnTo>
                <a:lnTo>
                  <a:pt x="2887990" y="302550"/>
                </a:lnTo>
                <a:lnTo>
                  <a:pt x="2897610" y="255211"/>
                </a:lnTo>
                <a:lnTo>
                  <a:pt x="2897610" y="121917"/>
                </a:lnTo>
                <a:lnTo>
                  <a:pt x="2887990" y="74578"/>
                </a:lnTo>
                <a:lnTo>
                  <a:pt x="2861796" y="35812"/>
                </a:lnTo>
                <a:lnTo>
                  <a:pt x="2823029" y="9619"/>
                </a:lnTo>
                <a:lnTo>
                  <a:pt x="2775689" y="0"/>
                </a:lnTo>
                <a:close/>
              </a:path>
            </a:pathLst>
          </a:custGeom>
          <a:solidFill>
            <a:srgbClr val="E6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40201" y="808924"/>
            <a:ext cx="2366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50" dirty="0">
                <a:latin typeface="Arial"/>
                <a:cs typeface="Arial"/>
              </a:rPr>
              <a:t>34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занятия</a:t>
            </a:r>
            <a:r>
              <a:rPr sz="1300" b="1" spc="-17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– </a:t>
            </a:r>
            <a:r>
              <a:rPr sz="700" spc="-10" dirty="0">
                <a:latin typeface="Lucida Sans Unicode"/>
                <a:cs typeface="Lucida Sans Unicode"/>
              </a:rPr>
              <a:t>для</a:t>
            </a:r>
            <a:r>
              <a:rPr sz="700" spc="-30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каждого</a:t>
            </a:r>
            <a:r>
              <a:rPr sz="700" spc="-30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класса</a:t>
            </a:r>
            <a:r>
              <a:rPr sz="700" spc="-30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(с</a:t>
            </a:r>
            <a:r>
              <a:rPr sz="700" spc="-30" dirty="0">
                <a:latin typeface="Lucida Sans Unicode"/>
                <a:cs typeface="Lucida Sans Unicode"/>
              </a:rPr>
              <a:t> </a:t>
            </a:r>
            <a:r>
              <a:rPr sz="700" spc="-20" dirty="0">
                <a:latin typeface="Lucida Sans Unicode"/>
                <a:cs typeface="Lucida Sans Unicode"/>
              </a:rPr>
              <a:t>6</a:t>
            </a:r>
            <a:r>
              <a:rPr sz="700" spc="-30" dirty="0">
                <a:latin typeface="Lucida Sans Unicode"/>
                <a:cs typeface="Lucida Sans Unicode"/>
              </a:rPr>
              <a:t> </a:t>
            </a:r>
            <a:r>
              <a:rPr sz="700" spc="-20" dirty="0">
                <a:latin typeface="Lucida Sans Unicode"/>
                <a:cs typeface="Lucida Sans Unicode"/>
              </a:rPr>
              <a:t>по</a:t>
            </a:r>
            <a:r>
              <a:rPr sz="700" spc="-35" dirty="0">
                <a:latin typeface="Lucida Sans Unicode"/>
                <a:cs typeface="Lucida Sans Unicode"/>
              </a:rPr>
              <a:t> </a:t>
            </a:r>
            <a:r>
              <a:rPr sz="700" spc="-25" dirty="0">
                <a:latin typeface="Lucida Sans Unicode"/>
                <a:cs typeface="Lucida Sans Unicode"/>
              </a:rPr>
              <a:t>11)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37425" y="1744859"/>
            <a:ext cx="2898140" cy="494030"/>
          </a:xfrm>
          <a:custGeom>
            <a:avLst/>
            <a:gdLst/>
            <a:ahLst/>
            <a:cxnLst/>
            <a:rect l="l" t="t" r="r" b="b"/>
            <a:pathLst>
              <a:path w="2898140" h="494030">
                <a:moveTo>
                  <a:pt x="2775689" y="0"/>
                </a:moveTo>
                <a:lnTo>
                  <a:pt x="121913" y="0"/>
                </a:lnTo>
                <a:lnTo>
                  <a:pt x="74578" y="9619"/>
                </a:lnTo>
                <a:lnTo>
                  <a:pt x="35813" y="35812"/>
                </a:lnTo>
                <a:lnTo>
                  <a:pt x="9620" y="74578"/>
                </a:lnTo>
                <a:lnTo>
                  <a:pt x="0" y="121917"/>
                </a:lnTo>
                <a:lnTo>
                  <a:pt x="0" y="371911"/>
                </a:lnTo>
                <a:lnTo>
                  <a:pt x="9620" y="419252"/>
                </a:lnTo>
                <a:lnTo>
                  <a:pt x="35813" y="458018"/>
                </a:lnTo>
                <a:lnTo>
                  <a:pt x="74578" y="484210"/>
                </a:lnTo>
                <a:lnTo>
                  <a:pt x="121913" y="493829"/>
                </a:lnTo>
                <a:lnTo>
                  <a:pt x="2775689" y="493829"/>
                </a:lnTo>
                <a:lnTo>
                  <a:pt x="2823029" y="484210"/>
                </a:lnTo>
                <a:lnTo>
                  <a:pt x="2861796" y="458018"/>
                </a:lnTo>
                <a:lnTo>
                  <a:pt x="2887990" y="419252"/>
                </a:lnTo>
                <a:lnTo>
                  <a:pt x="2897610" y="371911"/>
                </a:lnTo>
                <a:lnTo>
                  <a:pt x="2897610" y="121917"/>
                </a:lnTo>
                <a:lnTo>
                  <a:pt x="2887990" y="74578"/>
                </a:lnTo>
                <a:lnTo>
                  <a:pt x="2861796" y="35812"/>
                </a:lnTo>
                <a:lnTo>
                  <a:pt x="2823029" y="9619"/>
                </a:lnTo>
                <a:lnTo>
                  <a:pt x="2775689" y="0"/>
                </a:lnTo>
                <a:close/>
              </a:path>
            </a:pathLst>
          </a:custGeom>
          <a:solidFill>
            <a:srgbClr val="FFD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39709" y="1791590"/>
            <a:ext cx="2611120" cy="35179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150"/>
              </a:spcBef>
            </a:pPr>
            <a:r>
              <a:rPr sz="1300" b="1" spc="50" dirty="0">
                <a:latin typeface="Arial"/>
                <a:cs typeface="Arial"/>
              </a:rPr>
              <a:t>15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spc="-20" dirty="0">
                <a:latin typeface="Arial"/>
                <a:cs typeface="Arial"/>
              </a:rPr>
              <a:t>минут</a:t>
            </a:r>
            <a:r>
              <a:rPr sz="1300" b="1" spc="-17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– </a:t>
            </a:r>
            <a:r>
              <a:rPr sz="700" dirty="0">
                <a:latin typeface="Lucida Sans Unicode"/>
                <a:cs typeface="Lucida Sans Unicode"/>
              </a:rPr>
              <a:t>максимальная</a:t>
            </a:r>
            <a:r>
              <a:rPr sz="700" spc="-3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суммарная</a:t>
            </a:r>
            <a:r>
              <a:rPr sz="700" spc="-30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длительность видеоконтента</a:t>
            </a:r>
            <a:r>
              <a:rPr sz="700" spc="-1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в</a:t>
            </a:r>
            <a:r>
              <a:rPr sz="700" spc="-10" dirty="0">
                <a:latin typeface="Lucida Sans Unicode"/>
                <a:cs typeface="Lucida Sans Unicode"/>
              </a:rPr>
              <a:t> </a:t>
            </a:r>
            <a:r>
              <a:rPr sz="700" spc="-30" dirty="0">
                <a:latin typeface="Lucida Sans Unicode"/>
                <a:cs typeface="Lucida Sans Unicode"/>
              </a:rPr>
              <a:t>одном</a:t>
            </a:r>
            <a:r>
              <a:rPr sz="700" spc="-10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занятии</a:t>
            </a:r>
            <a:r>
              <a:rPr sz="700" spc="-1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в</a:t>
            </a:r>
            <a:r>
              <a:rPr sz="700" spc="-10" dirty="0">
                <a:latin typeface="Lucida Sans Unicode"/>
                <a:cs typeface="Lucida Sans Unicode"/>
              </a:rPr>
              <a:t> </a:t>
            </a:r>
            <a:r>
              <a:rPr sz="700" spc="-20" dirty="0">
                <a:latin typeface="Lucida Sans Unicode"/>
                <a:cs typeface="Lucida Sans Unicode"/>
              </a:rPr>
              <a:t>конкретном</a:t>
            </a:r>
            <a:r>
              <a:rPr sz="700" spc="-10" dirty="0">
                <a:latin typeface="Lucida Sans Unicode"/>
                <a:cs typeface="Lucida Sans Unicode"/>
              </a:rPr>
              <a:t> классе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9697" y="2408994"/>
            <a:ext cx="2575560" cy="3517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300" b="1" dirty="0">
                <a:latin typeface="Arial"/>
                <a:cs typeface="Arial"/>
              </a:rPr>
              <a:t>От</a:t>
            </a:r>
            <a:r>
              <a:rPr sz="1300" b="1" spc="35" dirty="0">
                <a:latin typeface="Arial"/>
                <a:cs typeface="Arial"/>
              </a:rPr>
              <a:t> </a:t>
            </a:r>
            <a:r>
              <a:rPr sz="1300" b="1" spc="50" dirty="0">
                <a:latin typeface="Arial"/>
                <a:cs typeface="Arial"/>
              </a:rPr>
              <a:t>3</a:t>
            </a:r>
            <a:r>
              <a:rPr sz="1300" b="1" spc="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до</a:t>
            </a:r>
            <a:r>
              <a:rPr sz="1300" b="1" spc="40" dirty="0">
                <a:latin typeface="Arial"/>
                <a:cs typeface="Arial"/>
              </a:rPr>
              <a:t> </a:t>
            </a:r>
            <a:r>
              <a:rPr sz="1300" b="1" spc="50" dirty="0">
                <a:latin typeface="Arial"/>
                <a:cs typeface="Arial"/>
              </a:rPr>
              <a:t>6</a:t>
            </a:r>
            <a:r>
              <a:rPr sz="1300" b="1" spc="3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вариантов</a:t>
            </a:r>
            <a:r>
              <a:rPr sz="1300" b="1" spc="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контента</a:t>
            </a:r>
            <a:r>
              <a:rPr sz="1300" b="1" spc="-160" dirty="0">
                <a:latin typeface="Arial"/>
                <a:cs typeface="Arial"/>
              </a:rPr>
              <a:t> </a:t>
            </a:r>
            <a:r>
              <a:rPr sz="700" b="1" spc="-50" dirty="0">
                <a:latin typeface="Arial"/>
                <a:cs typeface="Arial"/>
              </a:rPr>
              <a:t>–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00" spc="-10" dirty="0">
                <a:latin typeface="Lucida Sans Unicode"/>
                <a:cs typeface="Lucida Sans Unicode"/>
              </a:rPr>
              <a:t>глубина</a:t>
            </a:r>
            <a:r>
              <a:rPr sz="700" spc="-20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дифференциации</a:t>
            </a:r>
            <a:r>
              <a:rPr sz="700" spc="-20" dirty="0">
                <a:latin typeface="Lucida Sans Unicode"/>
                <a:cs typeface="Lucida Sans Unicode"/>
              </a:rPr>
              <a:t> по </a:t>
            </a:r>
            <a:r>
              <a:rPr sz="700" spc="-10" dirty="0">
                <a:latin typeface="Lucida Sans Unicode"/>
                <a:cs typeface="Lucida Sans Unicode"/>
              </a:rPr>
              <a:t>возрастам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39875" y="1306325"/>
            <a:ext cx="21996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50" dirty="0">
                <a:latin typeface="Arial"/>
                <a:cs typeface="Arial"/>
              </a:rPr>
              <a:t>45</a:t>
            </a:r>
            <a:r>
              <a:rPr sz="1300" b="1" spc="45" dirty="0">
                <a:latin typeface="Arial"/>
                <a:cs typeface="Arial"/>
              </a:rPr>
              <a:t> </a:t>
            </a:r>
            <a:r>
              <a:rPr sz="1300" b="1" spc="-20" dirty="0">
                <a:latin typeface="Arial"/>
                <a:cs typeface="Arial"/>
              </a:rPr>
              <a:t>минут</a:t>
            </a:r>
            <a:r>
              <a:rPr sz="1300" b="1" spc="-15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–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базовая</a:t>
            </a:r>
            <a:r>
              <a:rPr sz="700" spc="-10" dirty="0">
                <a:latin typeface="Lucida Sans Unicode"/>
                <a:cs typeface="Lucida Sans Unicode"/>
              </a:rPr>
              <a:t> длительность</a:t>
            </a:r>
            <a:r>
              <a:rPr sz="700" spc="-15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занятия</a:t>
            </a:r>
            <a:endParaRPr sz="700">
              <a:latin typeface="Lucida Sans Unicode"/>
              <a:cs typeface="Lucida Sans Unicode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1" y="182880"/>
            <a:ext cx="380998" cy="380998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007719" y="208771"/>
            <a:ext cx="329565" cy="329565"/>
            <a:chOff x="5007719" y="208771"/>
            <a:chExt cx="329565" cy="329565"/>
          </a:xfrm>
        </p:grpSpPr>
        <p:sp>
          <p:nvSpPr>
            <p:cNvPr id="17" name="object 17"/>
            <p:cNvSpPr/>
            <p:nvPr/>
          </p:nvSpPr>
          <p:spPr>
            <a:xfrm>
              <a:off x="5007711" y="208775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17818" y="254215"/>
                  </a:moveTo>
                  <a:lnTo>
                    <a:pt x="17780" y="249758"/>
                  </a:lnTo>
                  <a:lnTo>
                    <a:pt x="17157" y="249148"/>
                  </a:lnTo>
                  <a:lnTo>
                    <a:pt x="13195" y="249097"/>
                  </a:lnTo>
                  <a:lnTo>
                    <a:pt x="8953" y="249123"/>
                  </a:lnTo>
                  <a:lnTo>
                    <a:pt x="4546" y="249097"/>
                  </a:lnTo>
                  <a:lnTo>
                    <a:pt x="635" y="249148"/>
                  </a:lnTo>
                  <a:lnTo>
                    <a:pt x="50" y="249758"/>
                  </a:lnTo>
                  <a:lnTo>
                    <a:pt x="0" y="252857"/>
                  </a:lnTo>
                  <a:lnTo>
                    <a:pt x="50" y="257340"/>
                  </a:lnTo>
                  <a:lnTo>
                    <a:pt x="635" y="257937"/>
                  </a:lnTo>
                  <a:lnTo>
                    <a:pt x="3276" y="258038"/>
                  </a:lnTo>
                  <a:lnTo>
                    <a:pt x="4191" y="258013"/>
                  </a:lnTo>
                  <a:lnTo>
                    <a:pt x="11912" y="258025"/>
                  </a:lnTo>
                  <a:lnTo>
                    <a:pt x="17145" y="257987"/>
                  </a:lnTo>
                  <a:lnTo>
                    <a:pt x="17780" y="257340"/>
                  </a:lnTo>
                  <a:lnTo>
                    <a:pt x="17818" y="254215"/>
                  </a:lnTo>
                  <a:close/>
                </a:path>
                <a:path w="329564" h="329565">
                  <a:moveTo>
                    <a:pt x="17830" y="226148"/>
                  </a:moveTo>
                  <a:lnTo>
                    <a:pt x="17754" y="223113"/>
                  </a:lnTo>
                  <a:lnTo>
                    <a:pt x="17106" y="222478"/>
                  </a:lnTo>
                  <a:lnTo>
                    <a:pt x="13779" y="222402"/>
                  </a:lnTo>
                  <a:lnTo>
                    <a:pt x="8915" y="222427"/>
                  </a:lnTo>
                  <a:lnTo>
                    <a:pt x="8902" y="215760"/>
                  </a:lnTo>
                  <a:lnTo>
                    <a:pt x="3505" y="213550"/>
                  </a:lnTo>
                  <a:lnTo>
                    <a:pt x="685" y="213652"/>
                  </a:lnTo>
                  <a:lnTo>
                    <a:pt x="177" y="214287"/>
                  </a:lnTo>
                  <a:lnTo>
                    <a:pt x="12" y="215519"/>
                  </a:lnTo>
                  <a:lnTo>
                    <a:pt x="12" y="229374"/>
                  </a:lnTo>
                  <a:lnTo>
                    <a:pt x="15328" y="231330"/>
                  </a:lnTo>
                  <a:lnTo>
                    <a:pt x="17145" y="231203"/>
                  </a:lnTo>
                  <a:lnTo>
                    <a:pt x="17754" y="230581"/>
                  </a:lnTo>
                  <a:lnTo>
                    <a:pt x="17830" y="227584"/>
                  </a:lnTo>
                  <a:lnTo>
                    <a:pt x="17830" y="226148"/>
                  </a:lnTo>
                  <a:close/>
                </a:path>
                <a:path w="329564" h="329565">
                  <a:moveTo>
                    <a:pt x="17830" y="92544"/>
                  </a:moveTo>
                  <a:lnTo>
                    <a:pt x="17678" y="89636"/>
                  </a:lnTo>
                  <a:lnTo>
                    <a:pt x="17043" y="89128"/>
                  </a:lnTo>
                  <a:lnTo>
                    <a:pt x="15494" y="88988"/>
                  </a:lnTo>
                  <a:lnTo>
                    <a:pt x="8890" y="89001"/>
                  </a:lnTo>
                  <a:lnTo>
                    <a:pt x="4495" y="88976"/>
                  </a:lnTo>
                  <a:lnTo>
                    <a:pt x="647" y="89027"/>
                  </a:lnTo>
                  <a:lnTo>
                    <a:pt x="50" y="89649"/>
                  </a:lnTo>
                  <a:lnTo>
                    <a:pt x="0" y="92671"/>
                  </a:lnTo>
                  <a:lnTo>
                    <a:pt x="38" y="97231"/>
                  </a:lnTo>
                  <a:lnTo>
                    <a:pt x="622" y="97815"/>
                  </a:lnTo>
                  <a:lnTo>
                    <a:pt x="2413" y="97891"/>
                  </a:lnTo>
                  <a:lnTo>
                    <a:pt x="15621" y="97878"/>
                  </a:lnTo>
                  <a:lnTo>
                    <a:pt x="17094" y="97675"/>
                  </a:lnTo>
                  <a:lnTo>
                    <a:pt x="17691" y="97193"/>
                  </a:lnTo>
                  <a:lnTo>
                    <a:pt x="17830" y="94310"/>
                  </a:lnTo>
                  <a:lnTo>
                    <a:pt x="17830" y="92544"/>
                  </a:lnTo>
                  <a:close/>
                </a:path>
                <a:path w="329564" h="329565">
                  <a:moveTo>
                    <a:pt x="17843" y="74891"/>
                  </a:moveTo>
                  <a:lnTo>
                    <a:pt x="17729" y="72085"/>
                  </a:lnTo>
                  <a:lnTo>
                    <a:pt x="16891" y="71272"/>
                  </a:lnTo>
                  <a:lnTo>
                    <a:pt x="14084" y="71170"/>
                  </a:lnTo>
                  <a:lnTo>
                    <a:pt x="12598" y="71170"/>
                  </a:lnTo>
                  <a:lnTo>
                    <a:pt x="9715" y="71272"/>
                  </a:lnTo>
                  <a:lnTo>
                    <a:pt x="8966" y="72110"/>
                  </a:lnTo>
                  <a:lnTo>
                    <a:pt x="8902" y="74218"/>
                  </a:lnTo>
                  <a:lnTo>
                    <a:pt x="8915" y="75577"/>
                  </a:lnTo>
                  <a:lnTo>
                    <a:pt x="8902" y="77025"/>
                  </a:lnTo>
                  <a:lnTo>
                    <a:pt x="8966" y="79159"/>
                  </a:lnTo>
                  <a:lnTo>
                    <a:pt x="9715" y="80010"/>
                  </a:lnTo>
                  <a:lnTo>
                    <a:pt x="12598" y="80137"/>
                  </a:lnTo>
                  <a:lnTo>
                    <a:pt x="14084" y="80137"/>
                  </a:lnTo>
                  <a:lnTo>
                    <a:pt x="16903" y="80010"/>
                  </a:lnTo>
                  <a:lnTo>
                    <a:pt x="17729" y="79184"/>
                  </a:lnTo>
                  <a:lnTo>
                    <a:pt x="17843" y="76377"/>
                  </a:lnTo>
                  <a:lnTo>
                    <a:pt x="17843" y="74891"/>
                  </a:lnTo>
                  <a:close/>
                </a:path>
                <a:path w="329564" h="329565">
                  <a:moveTo>
                    <a:pt x="26746" y="163817"/>
                  </a:moveTo>
                  <a:lnTo>
                    <a:pt x="26619" y="161036"/>
                  </a:lnTo>
                  <a:lnTo>
                    <a:pt x="25768" y="160235"/>
                  </a:lnTo>
                  <a:lnTo>
                    <a:pt x="22987" y="160134"/>
                  </a:lnTo>
                  <a:lnTo>
                    <a:pt x="21463" y="160121"/>
                  </a:lnTo>
                  <a:lnTo>
                    <a:pt x="18605" y="160235"/>
                  </a:lnTo>
                  <a:lnTo>
                    <a:pt x="17856" y="161086"/>
                  </a:lnTo>
                  <a:lnTo>
                    <a:pt x="17792" y="163169"/>
                  </a:lnTo>
                  <a:lnTo>
                    <a:pt x="17805" y="163893"/>
                  </a:lnTo>
                  <a:lnTo>
                    <a:pt x="17805" y="164617"/>
                  </a:lnTo>
                  <a:lnTo>
                    <a:pt x="17805" y="165328"/>
                  </a:lnTo>
                  <a:lnTo>
                    <a:pt x="17792" y="166052"/>
                  </a:lnTo>
                  <a:lnTo>
                    <a:pt x="17868" y="168122"/>
                  </a:lnTo>
                  <a:lnTo>
                    <a:pt x="18618" y="168960"/>
                  </a:lnTo>
                  <a:lnTo>
                    <a:pt x="21488" y="169087"/>
                  </a:lnTo>
                  <a:lnTo>
                    <a:pt x="23012" y="169087"/>
                  </a:lnTo>
                  <a:lnTo>
                    <a:pt x="25793" y="168960"/>
                  </a:lnTo>
                  <a:lnTo>
                    <a:pt x="26619" y="168122"/>
                  </a:lnTo>
                  <a:lnTo>
                    <a:pt x="26733" y="165341"/>
                  </a:lnTo>
                  <a:lnTo>
                    <a:pt x="26746" y="163817"/>
                  </a:lnTo>
                  <a:close/>
                </a:path>
                <a:path w="329564" h="329565">
                  <a:moveTo>
                    <a:pt x="35636" y="119354"/>
                  </a:moveTo>
                  <a:lnTo>
                    <a:pt x="35521" y="116357"/>
                  </a:lnTo>
                  <a:lnTo>
                    <a:pt x="34861" y="115735"/>
                  </a:lnTo>
                  <a:lnTo>
                    <a:pt x="31673" y="115658"/>
                  </a:lnTo>
                  <a:lnTo>
                    <a:pt x="26695" y="115684"/>
                  </a:lnTo>
                  <a:lnTo>
                    <a:pt x="26695" y="107315"/>
                  </a:lnTo>
                  <a:lnTo>
                    <a:pt x="26174" y="106794"/>
                  </a:lnTo>
                  <a:lnTo>
                    <a:pt x="10985" y="106794"/>
                  </a:lnTo>
                  <a:lnTo>
                    <a:pt x="9601" y="106972"/>
                  </a:lnTo>
                  <a:lnTo>
                    <a:pt x="8991" y="107518"/>
                  </a:lnTo>
                  <a:lnTo>
                    <a:pt x="8902" y="110350"/>
                  </a:lnTo>
                  <a:lnTo>
                    <a:pt x="8902" y="112153"/>
                  </a:lnTo>
                  <a:lnTo>
                    <a:pt x="8991" y="114884"/>
                  </a:lnTo>
                  <a:lnTo>
                    <a:pt x="9525" y="115404"/>
                  </a:lnTo>
                  <a:lnTo>
                    <a:pt x="10871" y="115658"/>
                  </a:lnTo>
                  <a:lnTo>
                    <a:pt x="17030" y="115684"/>
                  </a:lnTo>
                  <a:lnTo>
                    <a:pt x="17805" y="115785"/>
                  </a:lnTo>
                  <a:lnTo>
                    <a:pt x="32766" y="124574"/>
                  </a:lnTo>
                  <a:lnTo>
                    <a:pt x="34899" y="124409"/>
                  </a:lnTo>
                  <a:lnTo>
                    <a:pt x="35509" y="123850"/>
                  </a:lnTo>
                  <a:lnTo>
                    <a:pt x="35636" y="120954"/>
                  </a:lnTo>
                  <a:lnTo>
                    <a:pt x="35636" y="119354"/>
                  </a:lnTo>
                  <a:close/>
                </a:path>
                <a:path w="329564" h="329565">
                  <a:moveTo>
                    <a:pt x="44500" y="236537"/>
                  </a:moveTo>
                  <a:lnTo>
                    <a:pt x="44475" y="231876"/>
                  </a:lnTo>
                  <a:lnTo>
                    <a:pt x="43942" y="231330"/>
                  </a:lnTo>
                  <a:lnTo>
                    <a:pt x="28867" y="231330"/>
                  </a:lnTo>
                  <a:lnTo>
                    <a:pt x="27381" y="231482"/>
                  </a:lnTo>
                  <a:lnTo>
                    <a:pt x="26771" y="232041"/>
                  </a:lnTo>
                  <a:lnTo>
                    <a:pt x="26682" y="234911"/>
                  </a:lnTo>
                  <a:lnTo>
                    <a:pt x="26682" y="236639"/>
                  </a:lnTo>
                  <a:lnTo>
                    <a:pt x="26771" y="239445"/>
                  </a:lnTo>
                  <a:lnTo>
                    <a:pt x="27343" y="239991"/>
                  </a:lnTo>
                  <a:lnTo>
                    <a:pt x="28841" y="240207"/>
                  </a:lnTo>
                  <a:lnTo>
                    <a:pt x="35521" y="240220"/>
                  </a:lnTo>
                  <a:lnTo>
                    <a:pt x="39852" y="240245"/>
                  </a:lnTo>
                  <a:lnTo>
                    <a:pt x="43840" y="240182"/>
                  </a:lnTo>
                  <a:lnTo>
                    <a:pt x="44462" y="239547"/>
                  </a:lnTo>
                  <a:lnTo>
                    <a:pt x="44500" y="236537"/>
                  </a:lnTo>
                  <a:close/>
                </a:path>
                <a:path w="329564" h="329565">
                  <a:moveTo>
                    <a:pt x="44513" y="135674"/>
                  </a:moveTo>
                  <a:lnTo>
                    <a:pt x="44462" y="125260"/>
                  </a:lnTo>
                  <a:lnTo>
                    <a:pt x="43802" y="124625"/>
                  </a:lnTo>
                  <a:lnTo>
                    <a:pt x="40754" y="124548"/>
                  </a:lnTo>
                  <a:lnTo>
                    <a:pt x="39319" y="124548"/>
                  </a:lnTo>
                  <a:lnTo>
                    <a:pt x="36195" y="124625"/>
                  </a:lnTo>
                  <a:lnTo>
                    <a:pt x="35610" y="125234"/>
                  </a:lnTo>
                  <a:lnTo>
                    <a:pt x="35598" y="133324"/>
                  </a:lnTo>
                  <a:lnTo>
                    <a:pt x="35585" y="137807"/>
                  </a:lnTo>
                  <a:lnTo>
                    <a:pt x="35610" y="141630"/>
                  </a:lnTo>
                  <a:lnTo>
                    <a:pt x="36195" y="142278"/>
                  </a:lnTo>
                  <a:lnTo>
                    <a:pt x="39255" y="142405"/>
                  </a:lnTo>
                  <a:lnTo>
                    <a:pt x="40779" y="142405"/>
                  </a:lnTo>
                  <a:lnTo>
                    <a:pt x="43827" y="142290"/>
                  </a:lnTo>
                  <a:lnTo>
                    <a:pt x="44462" y="141630"/>
                  </a:lnTo>
                  <a:lnTo>
                    <a:pt x="44513" y="135674"/>
                  </a:lnTo>
                  <a:close/>
                </a:path>
                <a:path w="329564" h="329565">
                  <a:moveTo>
                    <a:pt x="62077" y="317080"/>
                  </a:moveTo>
                  <a:lnTo>
                    <a:pt x="61950" y="278549"/>
                  </a:lnTo>
                  <a:lnTo>
                    <a:pt x="61633" y="276707"/>
                  </a:lnTo>
                  <a:lnTo>
                    <a:pt x="61544" y="276225"/>
                  </a:lnTo>
                  <a:lnTo>
                    <a:pt x="61493" y="275907"/>
                  </a:lnTo>
                  <a:lnTo>
                    <a:pt x="60858" y="272211"/>
                  </a:lnTo>
                  <a:lnTo>
                    <a:pt x="57442" y="268706"/>
                  </a:lnTo>
                  <a:lnTo>
                    <a:pt x="53086" y="267716"/>
                  </a:lnTo>
                  <a:lnTo>
                    <a:pt x="53086" y="315264"/>
                  </a:lnTo>
                  <a:lnTo>
                    <a:pt x="52946" y="316357"/>
                  </a:lnTo>
                  <a:lnTo>
                    <a:pt x="52844" y="317080"/>
                  </a:lnTo>
                  <a:lnTo>
                    <a:pt x="52755" y="317728"/>
                  </a:lnTo>
                  <a:lnTo>
                    <a:pt x="50622" y="319824"/>
                  </a:lnTo>
                  <a:lnTo>
                    <a:pt x="50330" y="319824"/>
                  </a:lnTo>
                  <a:lnTo>
                    <a:pt x="47155" y="320167"/>
                  </a:lnTo>
                  <a:lnTo>
                    <a:pt x="15163" y="320167"/>
                  </a:lnTo>
                  <a:lnTo>
                    <a:pt x="9105" y="315264"/>
                  </a:lnTo>
                  <a:lnTo>
                    <a:pt x="8978" y="313994"/>
                  </a:lnTo>
                  <a:lnTo>
                    <a:pt x="8953" y="282232"/>
                  </a:lnTo>
                  <a:lnTo>
                    <a:pt x="9474" y="279387"/>
                  </a:lnTo>
                  <a:lnTo>
                    <a:pt x="9550" y="278980"/>
                  </a:lnTo>
                  <a:lnTo>
                    <a:pt x="9639" y="278549"/>
                  </a:lnTo>
                  <a:lnTo>
                    <a:pt x="9728" y="278041"/>
                  </a:lnTo>
                  <a:lnTo>
                    <a:pt x="11760" y="276225"/>
                  </a:lnTo>
                  <a:lnTo>
                    <a:pt x="15087" y="275907"/>
                  </a:lnTo>
                  <a:lnTo>
                    <a:pt x="47307" y="275907"/>
                  </a:lnTo>
                  <a:lnTo>
                    <a:pt x="51054" y="276707"/>
                  </a:lnTo>
                  <a:lnTo>
                    <a:pt x="52743" y="278549"/>
                  </a:lnTo>
                  <a:lnTo>
                    <a:pt x="53060" y="280682"/>
                  </a:lnTo>
                  <a:lnTo>
                    <a:pt x="53086" y="315264"/>
                  </a:lnTo>
                  <a:lnTo>
                    <a:pt x="53086" y="267716"/>
                  </a:lnTo>
                  <a:lnTo>
                    <a:pt x="50139" y="267030"/>
                  </a:lnTo>
                  <a:lnTo>
                    <a:pt x="12788" y="267030"/>
                  </a:lnTo>
                  <a:lnTo>
                    <a:pt x="5461" y="268147"/>
                  </a:lnTo>
                  <a:lnTo>
                    <a:pt x="1701" y="271678"/>
                  </a:lnTo>
                  <a:lnTo>
                    <a:pt x="393" y="278041"/>
                  </a:lnTo>
                  <a:lnTo>
                    <a:pt x="330" y="317728"/>
                  </a:lnTo>
                  <a:lnTo>
                    <a:pt x="1143" y="323557"/>
                  </a:lnTo>
                  <a:lnTo>
                    <a:pt x="4572" y="327342"/>
                  </a:lnTo>
                  <a:lnTo>
                    <a:pt x="13093" y="329184"/>
                  </a:lnTo>
                  <a:lnTo>
                    <a:pt x="48628" y="329184"/>
                  </a:lnTo>
                  <a:lnTo>
                    <a:pt x="56845" y="327837"/>
                  </a:lnTo>
                  <a:lnTo>
                    <a:pt x="60452" y="324459"/>
                  </a:lnTo>
                  <a:lnTo>
                    <a:pt x="61391" y="320167"/>
                  </a:lnTo>
                  <a:lnTo>
                    <a:pt x="62077" y="317080"/>
                  </a:lnTo>
                  <a:close/>
                </a:path>
                <a:path w="329564" h="329565">
                  <a:moveTo>
                    <a:pt x="62090" y="50114"/>
                  </a:moveTo>
                  <a:lnTo>
                    <a:pt x="61963" y="11684"/>
                  </a:lnTo>
                  <a:lnTo>
                    <a:pt x="61607" y="9829"/>
                  </a:lnTo>
                  <a:lnTo>
                    <a:pt x="61518" y="9347"/>
                  </a:lnTo>
                  <a:lnTo>
                    <a:pt x="61455" y="9029"/>
                  </a:lnTo>
                  <a:lnTo>
                    <a:pt x="60756" y="5334"/>
                  </a:lnTo>
                  <a:lnTo>
                    <a:pt x="57518" y="1841"/>
                  </a:lnTo>
                  <a:lnTo>
                    <a:pt x="53086" y="838"/>
                  </a:lnTo>
                  <a:lnTo>
                    <a:pt x="53086" y="48374"/>
                  </a:lnTo>
                  <a:lnTo>
                    <a:pt x="52946" y="49453"/>
                  </a:lnTo>
                  <a:lnTo>
                    <a:pt x="52857" y="50114"/>
                  </a:lnTo>
                  <a:lnTo>
                    <a:pt x="52755" y="50863"/>
                  </a:lnTo>
                  <a:lnTo>
                    <a:pt x="50622" y="52933"/>
                  </a:lnTo>
                  <a:lnTo>
                    <a:pt x="50406" y="52933"/>
                  </a:lnTo>
                  <a:lnTo>
                    <a:pt x="47142" y="53289"/>
                  </a:lnTo>
                  <a:lnTo>
                    <a:pt x="15163" y="53289"/>
                  </a:lnTo>
                  <a:lnTo>
                    <a:pt x="11506" y="52933"/>
                  </a:lnTo>
                  <a:lnTo>
                    <a:pt x="8978" y="15151"/>
                  </a:lnTo>
                  <a:lnTo>
                    <a:pt x="9499" y="12458"/>
                  </a:lnTo>
                  <a:lnTo>
                    <a:pt x="9563" y="12128"/>
                  </a:lnTo>
                  <a:lnTo>
                    <a:pt x="9639" y="11684"/>
                  </a:lnTo>
                  <a:lnTo>
                    <a:pt x="9740" y="11163"/>
                  </a:lnTo>
                  <a:lnTo>
                    <a:pt x="11760" y="9347"/>
                  </a:lnTo>
                  <a:lnTo>
                    <a:pt x="15087" y="9029"/>
                  </a:lnTo>
                  <a:lnTo>
                    <a:pt x="47282" y="9029"/>
                  </a:lnTo>
                  <a:lnTo>
                    <a:pt x="51054" y="9829"/>
                  </a:lnTo>
                  <a:lnTo>
                    <a:pt x="52743" y="11684"/>
                  </a:lnTo>
                  <a:lnTo>
                    <a:pt x="53060" y="13779"/>
                  </a:lnTo>
                  <a:lnTo>
                    <a:pt x="53086" y="48374"/>
                  </a:lnTo>
                  <a:lnTo>
                    <a:pt x="53086" y="838"/>
                  </a:lnTo>
                  <a:lnTo>
                    <a:pt x="50165" y="165"/>
                  </a:lnTo>
                  <a:lnTo>
                    <a:pt x="12814" y="165"/>
                  </a:lnTo>
                  <a:lnTo>
                    <a:pt x="5473" y="1244"/>
                  </a:lnTo>
                  <a:lnTo>
                    <a:pt x="1701" y="4787"/>
                  </a:lnTo>
                  <a:lnTo>
                    <a:pt x="406" y="11163"/>
                  </a:lnTo>
                  <a:lnTo>
                    <a:pt x="330" y="50863"/>
                  </a:lnTo>
                  <a:lnTo>
                    <a:pt x="1117" y="56667"/>
                  </a:lnTo>
                  <a:lnTo>
                    <a:pt x="4572" y="60477"/>
                  </a:lnTo>
                  <a:lnTo>
                    <a:pt x="13093" y="62306"/>
                  </a:lnTo>
                  <a:lnTo>
                    <a:pt x="48590" y="62306"/>
                  </a:lnTo>
                  <a:lnTo>
                    <a:pt x="56870" y="60972"/>
                  </a:lnTo>
                  <a:lnTo>
                    <a:pt x="60566" y="57480"/>
                  </a:lnTo>
                  <a:lnTo>
                    <a:pt x="61429" y="53289"/>
                  </a:lnTo>
                  <a:lnTo>
                    <a:pt x="62090" y="50114"/>
                  </a:lnTo>
                  <a:close/>
                </a:path>
                <a:path w="329564" h="329565">
                  <a:moveTo>
                    <a:pt x="62306" y="94170"/>
                  </a:moveTo>
                  <a:lnTo>
                    <a:pt x="62242" y="89674"/>
                  </a:lnTo>
                  <a:lnTo>
                    <a:pt x="61620" y="89027"/>
                  </a:lnTo>
                  <a:lnTo>
                    <a:pt x="53390" y="88988"/>
                  </a:lnTo>
                  <a:lnTo>
                    <a:pt x="53365" y="80733"/>
                  </a:lnTo>
                  <a:lnTo>
                    <a:pt x="52743" y="80124"/>
                  </a:lnTo>
                  <a:lnTo>
                    <a:pt x="44488" y="80098"/>
                  </a:lnTo>
                  <a:lnTo>
                    <a:pt x="44475" y="73190"/>
                  </a:lnTo>
                  <a:lnTo>
                    <a:pt x="44196" y="71805"/>
                  </a:lnTo>
                  <a:lnTo>
                    <a:pt x="43700" y="71297"/>
                  </a:lnTo>
                  <a:lnTo>
                    <a:pt x="39166" y="71183"/>
                  </a:lnTo>
                  <a:lnTo>
                    <a:pt x="36258" y="71297"/>
                  </a:lnTo>
                  <a:lnTo>
                    <a:pt x="35674" y="71945"/>
                  </a:lnTo>
                  <a:lnTo>
                    <a:pt x="35572" y="74104"/>
                  </a:lnTo>
                  <a:lnTo>
                    <a:pt x="35598" y="80035"/>
                  </a:lnTo>
                  <a:lnTo>
                    <a:pt x="27292" y="80124"/>
                  </a:lnTo>
                  <a:lnTo>
                    <a:pt x="26720" y="80708"/>
                  </a:lnTo>
                  <a:lnTo>
                    <a:pt x="26746" y="84785"/>
                  </a:lnTo>
                  <a:lnTo>
                    <a:pt x="26568" y="88506"/>
                  </a:lnTo>
                  <a:lnTo>
                    <a:pt x="27355" y="89014"/>
                  </a:lnTo>
                  <a:lnTo>
                    <a:pt x="44488" y="88988"/>
                  </a:lnTo>
                  <a:lnTo>
                    <a:pt x="44513" y="97193"/>
                  </a:lnTo>
                  <a:lnTo>
                    <a:pt x="45085" y="97853"/>
                  </a:lnTo>
                  <a:lnTo>
                    <a:pt x="51181" y="97904"/>
                  </a:lnTo>
                  <a:lnTo>
                    <a:pt x="61595" y="97853"/>
                  </a:lnTo>
                  <a:lnTo>
                    <a:pt x="62230" y="97180"/>
                  </a:lnTo>
                  <a:lnTo>
                    <a:pt x="62306" y="94170"/>
                  </a:lnTo>
                  <a:close/>
                </a:path>
                <a:path w="329564" h="329565">
                  <a:moveTo>
                    <a:pt x="62318" y="252310"/>
                  </a:moveTo>
                  <a:lnTo>
                    <a:pt x="62191" y="249809"/>
                  </a:lnTo>
                  <a:lnTo>
                    <a:pt x="61569" y="249212"/>
                  </a:lnTo>
                  <a:lnTo>
                    <a:pt x="59601" y="249097"/>
                  </a:lnTo>
                  <a:lnTo>
                    <a:pt x="53390" y="249123"/>
                  </a:lnTo>
                  <a:lnTo>
                    <a:pt x="53365" y="242189"/>
                  </a:lnTo>
                  <a:lnTo>
                    <a:pt x="53086" y="240830"/>
                  </a:lnTo>
                  <a:lnTo>
                    <a:pt x="52603" y="240322"/>
                  </a:lnTo>
                  <a:lnTo>
                    <a:pt x="49809" y="240220"/>
                  </a:lnTo>
                  <a:lnTo>
                    <a:pt x="47967" y="240220"/>
                  </a:lnTo>
                  <a:lnTo>
                    <a:pt x="45161" y="240334"/>
                  </a:lnTo>
                  <a:lnTo>
                    <a:pt x="44640" y="240969"/>
                  </a:lnTo>
                  <a:lnTo>
                    <a:pt x="44488" y="242214"/>
                  </a:lnTo>
                  <a:lnTo>
                    <a:pt x="44500" y="257403"/>
                  </a:lnTo>
                  <a:lnTo>
                    <a:pt x="45046" y="257962"/>
                  </a:lnTo>
                  <a:lnTo>
                    <a:pt x="47040" y="258013"/>
                  </a:lnTo>
                  <a:lnTo>
                    <a:pt x="60045" y="258013"/>
                  </a:lnTo>
                  <a:lnTo>
                    <a:pt x="61582" y="257822"/>
                  </a:lnTo>
                  <a:lnTo>
                    <a:pt x="62128" y="257276"/>
                  </a:lnTo>
                  <a:lnTo>
                    <a:pt x="62306" y="255524"/>
                  </a:lnTo>
                  <a:lnTo>
                    <a:pt x="62280" y="254990"/>
                  </a:lnTo>
                  <a:lnTo>
                    <a:pt x="62280" y="253390"/>
                  </a:lnTo>
                  <a:lnTo>
                    <a:pt x="62318" y="252310"/>
                  </a:lnTo>
                  <a:close/>
                </a:path>
                <a:path w="329564" h="329565">
                  <a:moveTo>
                    <a:pt x="62318" y="235000"/>
                  </a:moveTo>
                  <a:lnTo>
                    <a:pt x="62204" y="232257"/>
                  </a:lnTo>
                  <a:lnTo>
                    <a:pt x="61404" y="231419"/>
                  </a:lnTo>
                  <a:lnTo>
                    <a:pt x="58623" y="231292"/>
                  </a:lnTo>
                  <a:lnTo>
                    <a:pt x="57023" y="231292"/>
                  </a:lnTo>
                  <a:lnTo>
                    <a:pt x="54203" y="231419"/>
                  </a:lnTo>
                  <a:lnTo>
                    <a:pt x="53467" y="232257"/>
                  </a:lnTo>
                  <a:lnTo>
                    <a:pt x="53365" y="234200"/>
                  </a:lnTo>
                  <a:lnTo>
                    <a:pt x="53390" y="234911"/>
                  </a:lnTo>
                  <a:lnTo>
                    <a:pt x="53390" y="235635"/>
                  </a:lnTo>
                  <a:lnTo>
                    <a:pt x="53390" y="236397"/>
                  </a:lnTo>
                  <a:lnTo>
                    <a:pt x="53365" y="237159"/>
                  </a:lnTo>
                  <a:lnTo>
                    <a:pt x="53441" y="239268"/>
                  </a:lnTo>
                  <a:lnTo>
                    <a:pt x="54178" y="240118"/>
                  </a:lnTo>
                  <a:lnTo>
                    <a:pt x="57048" y="240258"/>
                  </a:lnTo>
                  <a:lnTo>
                    <a:pt x="58572" y="240258"/>
                  </a:lnTo>
                  <a:lnTo>
                    <a:pt x="61366" y="240131"/>
                  </a:lnTo>
                  <a:lnTo>
                    <a:pt x="62204" y="239306"/>
                  </a:lnTo>
                  <a:lnTo>
                    <a:pt x="62318" y="236537"/>
                  </a:lnTo>
                  <a:lnTo>
                    <a:pt x="62318" y="235000"/>
                  </a:lnTo>
                  <a:close/>
                </a:path>
                <a:path w="329564" h="329565">
                  <a:moveTo>
                    <a:pt x="62318" y="163830"/>
                  </a:moveTo>
                  <a:lnTo>
                    <a:pt x="62204" y="161048"/>
                  </a:lnTo>
                  <a:lnTo>
                    <a:pt x="61353" y="160235"/>
                  </a:lnTo>
                  <a:lnTo>
                    <a:pt x="58572" y="160134"/>
                  </a:lnTo>
                  <a:lnTo>
                    <a:pt x="57048" y="160121"/>
                  </a:lnTo>
                  <a:lnTo>
                    <a:pt x="54190" y="160235"/>
                  </a:lnTo>
                  <a:lnTo>
                    <a:pt x="53441" y="161074"/>
                  </a:lnTo>
                  <a:lnTo>
                    <a:pt x="53365" y="163156"/>
                  </a:lnTo>
                  <a:lnTo>
                    <a:pt x="53390" y="163880"/>
                  </a:lnTo>
                  <a:lnTo>
                    <a:pt x="53390" y="164604"/>
                  </a:lnTo>
                  <a:lnTo>
                    <a:pt x="53390" y="165315"/>
                  </a:lnTo>
                  <a:lnTo>
                    <a:pt x="53365" y="166039"/>
                  </a:lnTo>
                  <a:lnTo>
                    <a:pt x="53441" y="168109"/>
                  </a:lnTo>
                  <a:lnTo>
                    <a:pt x="54190" y="168960"/>
                  </a:lnTo>
                  <a:lnTo>
                    <a:pt x="57048" y="169087"/>
                  </a:lnTo>
                  <a:lnTo>
                    <a:pt x="58585" y="169087"/>
                  </a:lnTo>
                  <a:lnTo>
                    <a:pt x="61366" y="168960"/>
                  </a:lnTo>
                  <a:lnTo>
                    <a:pt x="62204" y="168135"/>
                  </a:lnTo>
                  <a:lnTo>
                    <a:pt x="62318" y="165354"/>
                  </a:lnTo>
                  <a:lnTo>
                    <a:pt x="62318" y="163830"/>
                  </a:lnTo>
                  <a:close/>
                </a:path>
                <a:path w="329564" h="329565">
                  <a:moveTo>
                    <a:pt x="62318" y="74841"/>
                  </a:moveTo>
                  <a:lnTo>
                    <a:pt x="62191" y="72110"/>
                  </a:lnTo>
                  <a:lnTo>
                    <a:pt x="61366" y="71285"/>
                  </a:lnTo>
                  <a:lnTo>
                    <a:pt x="58610" y="71170"/>
                  </a:lnTo>
                  <a:lnTo>
                    <a:pt x="57048" y="71170"/>
                  </a:lnTo>
                  <a:lnTo>
                    <a:pt x="54216" y="71285"/>
                  </a:lnTo>
                  <a:lnTo>
                    <a:pt x="53454" y="72110"/>
                  </a:lnTo>
                  <a:lnTo>
                    <a:pt x="53365" y="74155"/>
                  </a:lnTo>
                  <a:lnTo>
                    <a:pt x="53390" y="74917"/>
                  </a:lnTo>
                  <a:lnTo>
                    <a:pt x="53390" y="75679"/>
                  </a:lnTo>
                  <a:lnTo>
                    <a:pt x="53390" y="76403"/>
                  </a:lnTo>
                  <a:lnTo>
                    <a:pt x="53365" y="77127"/>
                  </a:lnTo>
                  <a:lnTo>
                    <a:pt x="53441" y="79133"/>
                  </a:lnTo>
                  <a:lnTo>
                    <a:pt x="54178" y="79984"/>
                  </a:lnTo>
                  <a:lnTo>
                    <a:pt x="57010" y="80137"/>
                  </a:lnTo>
                  <a:lnTo>
                    <a:pt x="58572" y="80124"/>
                  </a:lnTo>
                  <a:lnTo>
                    <a:pt x="61391" y="79997"/>
                  </a:lnTo>
                  <a:lnTo>
                    <a:pt x="62204" y="79146"/>
                  </a:lnTo>
                  <a:lnTo>
                    <a:pt x="62318" y="76365"/>
                  </a:lnTo>
                  <a:lnTo>
                    <a:pt x="62318" y="74841"/>
                  </a:lnTo>
                  <a:close/>
                </a:path>
                <a:path w="329564" h="329565">
                  <a:moveTo>
                    <a:pt x="71221" y="243878"/>
                  </a:moveTo>
                  <a:lnTo>
                    <a:pt x="71081" y="241109"/>
                  </a:lnTo>
                  <a:lnTo>
                    <a:pt x="70256" y="240296"/>
                  </a:lnTo>
                  <a:lnTo>
                    <a:pt x="67500" y="240195"/>
                  </a:lnTo>
                  <a:lnTo>
                    <a:pt x="65925" y="240195"/>
                  </a:lnTo>
                  <a:lnTo>
                    <a:pt x="63093" y="240309"/>
                  </a:lnTo>
                  <a:lnTo>
                    <a:pt x="62344" y="241147"/>
                  </a:lnTo>
                  <a:lnTo>
                    <a:pt x="62255" y="243154"/>
                  </a:lnTo>
                  <a:lnTo>
                    <a:pt x="62280" y="243878"/>
                  </a:lnTo>
                  <a:lnTo>
                    <a:pt x="62280" y="244589"/>
                  </a:lnTo>
                  <a:lnTo>
                    <a:pt x="62280" y="245351"/>
                  </a:lnTo>
                  <a:lnTo>
                    <a:pt x="62255" y="246113"/>
                  </a:lnTo>
                  <a:lnTo>
                    <a:pt x="62344" y="248158"/>
                  </a:lnTo>
                  <a:lnTo>
                    <a:pt x="63080" y="249008"/>
                  </a:lnTo>
                  <a:lnTo>
                    <a:pt x="65925" y="249148"/>
                  </a:lnTo>
                  <a:lnTo>
                    <a:pt x="67487" y="249148"/>
                  </a:lnTo>
                  <a:lnTo>
                    <a:pt x="70256" y="249021"/>
                  </a:lnTo>
                  <a:lnTo>
                    <a:pt x="71081" y="248196"/>
                  </a:lnTo>
                  <a:lnTo>
                    <a:pt x="71221" y="245440"/>
                  </a:lnTo>
                  <a:lnTo>
                    <a:pt x="71221" y="243878"/>
                  </a:lnTo>
                  <a:close/>
                </a:path>
                <a:path w="329564" h="329565">
                  <a:moveTo>
                    <a:pt x="79984" y="18745"/>
                  </a:moveTo>
                  <a:lnTo>
                    <a:pt x="79171" y="17919"/>
                  </a:lnTo>
                  <a:lnTo>
                    <a:pt x="71996" y="17919"/>
                  </a:lnTo>
                  <a:lnTo>
                    <a:pt x="71247" y="18745"/>
                  </a:lnTo>
                  <a:lnTo>
                    <a:pt x="71259" y="25819"/>
                  </a:lnTo>
                  <a:lnTo>
                    <a:pt x="71983" y="26631"/>
                  </a:lnTo>
                  <a:lnTo>
                    <a:pt x="79146" y="26631"/>
                  </a:lnTo>
                  <a:lnTo>
                    <a:pt x="79984" y="25819"/>
                  </a:lnTo>
                  <a:lnTo>
                    <a:pt x="79984" y="18745"/>
                  </a:lnTo>
                  <a:close/>
                </a:path>
                <a:path w="329564" h="329565">
                  <a:moveTo>
                    <a:pt x="80111" y="316585"/>
                  </a:moveTo>
                  <a:lnTo>
                    <a:pt x="74803" y="311353"/>
                  </a:lnTo>
                  <a:lnTo>
                    <a:pt x="71996" y="311480"/>
                  </a:lnTo>
                  <a:lnTo>
                    <a:pt x="71247" y="312318"/>
                  </a:lnTo>
                  <a:lnTo>
                    <a:pt x="71158" y="314261"/>
                  </a:lnTo>
                  <a:lnTo>
                    <a:pt x="71183" y="314985"/>
                  </a:lnTo>
                  <a:lnTo>
                    <a:pt x="71170" y="315709"/>
                  </a:lnTo>
                  <a:lnTo>
                    <a:pt x="71170" y="316458"/>
                  </a:lnTo>
                  <a:lnTo>
                    <a:pt x="71158" y="317220"/>
                  </a:lnTo>
                  <a:lnTo>
                    <a:pt x="71221" y="319341"/>
                  </a:lnTo>
                  <a:lnTo>
                    <a:pt x="71970" y="320179"/>
                  </a:lnTo>
                  <a:lnTo>
                    <a:pt x="74841" y="320319"/>
                  </a:lnTo>
                  <a:lnTo>
                    <a:pt x="76365" y="320319"/>
                  </a:lnTo>
                  <a:lnTo>
                    <a:pt x="79159" y="320192"/>
                  </a:lnTo>
                  <a:lnTo>
                    <a:pt x="79984" y="319366"/>
                  </a:lnTo>
                  <a:lnTo>
                    <a:pt x="80111" y="316585"/>
                  </a:lnTo>
                  <a:close/>
                </a:path>
                <a:path w="329564" h="329565">
                  <a:moveTo>
                    <a:pt x="80111" y="74853"/>
                  </a:moveTo>
                  <a:lnTo>
                    <a:pt x="79984" y="72072"/>
                  </a:lnTo>
                  <a:lnTo>
                    <a:pt x="79146" y="71272"/>
                  </a:lnTo>
                  <a:lnTo>
                    <a:pt x="76352" y="71170"/>
                  </a:lnTo>
                  <a:lnTo>
                    <a:pt x="74828" y="71170"/>
                  </a:lnTo>
                  <a:lnTo>
                    <a:pt x="71970" y="71285"/>
                  </a:lnTo>
                  <a:lnTo>
                    <a:pt x="71221" y="72123"/>
                  </a:lnTo>
                  <a:lnTo>
                    <a:pt x="71158" y="74206"/>
                  </a:lnTo>
                  <a:lnTo>
                    <a:pt x="71170" y="75653"/>
                  </a:lnTo>
                  <a:lnTo>
                    <a:pt x="71170" y="76377"/>
                  </a:lnTo>
                  <a:lnTo>
                    <a:pt x="71158" y="77101"/>
                  </a:lnTo>
                  <a:lnTo>
                    <a:pt x="71234" y="79159"/>
                  </a:lnTo>
                  <a:lnTo>
                    <a:pt x="71983" y="79997"/>
                  </a:lnTo>
                  <a:lnTo>
                    <a:pt x="74853" y="80137"/>
                  </a:lnTo>
                  <a:lnTo>
                    <a:pt x="76377" y="80137"/>
                  </a:lnTo>
                  <a:lnTo>
                    <a:pt x="79171" y="79997"/>
                  </a:lnTo>
                  <a:lnTo>
                    <a:pt x="79984" y="79171"/>
                  </a:lnTo>
                  <a:lnTo>
                    <a:pt x="80111" y="76390"/>
                  </a:lnTo>
                  <a:lnTo>
                    <a:pt x="80111" y="74853"/>
                  </a:lnTo>
                  <a:close/>
                </a:path>
                <a:path w="329564" h="329565">
                  <a:moveTo>
                    <a:pt x="88988" y="261734"/>
                  </a:moveTo>
                  <a:lnTo>
                    <a:pt x="88912" y="258686"/>
                  </a:lnTo>
                  <a:lnTo>
                    <a:pt x="88265" y="258051"/>
                  </a:lnTo>
                  <a:lnTo>
                    <a:pt x="84937" y="257987"/>
                  </a:lnTo>
                  <a:lnTo>
                    <a:pt x="80073" y="258013"/>
                  </a:lnTo>
                  <a:lnTo>
                    <a:pt x="80060" y="251777"/>
                  </a:lnTo>
                  <a:lnTo>
                    <a:pt x="80022" y="250977"/>
                  </a:lnTo>
                  <a:lnTo>
                    <a:pt x="79768" y="249745"/>
                  </a:lnTo>
                  <a:lnTo>
                    <a:pt x="79235" y="249212"/>
                  </a:lnTo>
                  <a:lnTo>
                    <a:pt x="74701" y="249110"/>
                  </a:lnTo>
                  <a:lnTo>
                    <a:pt x="71831" y="249224"/>
                  </a:lnTo>
                  <a:lnTo>
                    <a:pt x="71310" y="249872"/>
                  </a:lnTo>
                  <a:lnTo>
                    <a:pt x="71170" y="251180"/>
                  </a:lnTo>
                  <a:lnTo>
                    <a:pt x="71170" y="264960"/>
                  </a:lnTo>
                  <a:lnTo>
                    <a:pt x="86487" y="266915"/>
                  </a:lnTo>
                  <a:lnTo>
                    <a:pt x="88290" y="266788"/>
                  </a:lnTo>
                  <a:lnTo>
                    <a:pt x="88912" y="266166"/>
                  </a:lnTo>
                  <a:lnTo>
                    <a:pt x="88988" y="261734"/>
                  </a:lnTo>
                  <a:close/>
                </a:path>
                <a:path w="329564" h="329565">
                  <a:moveTo>
                    <a:pt x="97891" y="243890"/>
                  </a:moveTo>
                  <a:lnTo>
                    <a:pt x="97777" y="241096"/>
                  </a:lnTo>
                  <a:lnTo>
                    <a:pt x="96926" y="240309"/>
                  </a:lnTo>
                  <a:lnTo>
                    <a:pt x="94869" y="240195"/>
                  </a:lnTo>
                  <a:lnTo>
                    <a:pt x="94145" y="240233"/>
                  </a:lnTo>
                  <a:lnTo>
                    <a:pt x="93433" y="240233"/>
                  </a:lnTo>
                  <a:lnTo>
                    <a:pt x="92671" y="240233"/>
                  </a:lnTo>
                  <a:lnTo>
                    <a:pt x="91909" y="240195"/>
                  </a:lnTo>
                  <a:lnTo>
                    <a:pt x="89801" y="240322"/>
                  </a:lnTo>
                  <a:lnTo>
                    <a:pt x="89001" y="241122"/>
                  </a:lnTo>
                  <a:lnTo>
                    <a:pt x="88938" y="243903"/>
                  </a:lnTo>
                  <a:lnTo>
                    <a:pt x="88938" y="245351"/>
                  </a:lnTo>
                  <a:lnTo>
                    <a:pt x="89001" y="248196"/>
                  </a:lnTo>
                  <a:lnTo>
                    <a:pt x="89776" y="249034"/>
                  </a:lnTo>
                  <a:lnTo>
                    <a:pt x="92671" y="249148"/>
                  </a:lnTo>
                  <a:lnTo>
                    <a:pt x="94157" y="249148"/>
                  </a:lnTo>
                  <a:lnTo>
                    <a:pt x="96964" y="249034"/>
                  </a:lnTo>
                  <a:lnTo>
                    <a:pt x="97790" y="248183"/>
                  </a:lnTo>
                  <a:lnTo>
                    <a:pt x="97891" y="245376"/>
                  </a:lnTo>
                  <a:lnTo>
                    <a:pt x="97891" y="243890"/>
                  </a:lnTo>
                  <a:close/>
                </a:path>
                <a:path w="329564" h="329565">
                  <a:moveTo>
                    <a:pt x="97904" y="209842"/>
                  </a:moveTo>
                  <a:lnTo>
                    <a:pt x="97891" y="208318"/>
                  </a:lnTo>
                  <a:lnTo>
                    <a:pt x="97777" y="205574"/>
                  </a:lnTo>
                  <a:lnTo>
                    <a:pt x="96977" y="204724"/>
                  </a:lnTo>
                  <a:lnTo>
                    <a:pt x="94208" y="204609"/>
                  </a:lnTo>
                  <a:lnTo>
                    <a:pt x="92595" y="204609"/>
                  </a:lnTo>
                  <a:lnTo>
                    <a:pt x="89789" y="204724"/>
                  </a:lnTo>
                  <a:lnTo>
                    <a:pt x="89039" y="205562"/>
                  </a:lnTo>
                  <a:lnTo>
                    <a:pt x="88938" y="207543"/>
                  </a:lnTo>
                  <a:lnTo>
                    <a:pt x="88976" y="208305"/>
                  </a:lnTo>
                  <a:lnTo>
                    <a:pt x="88963" y="209067"/>
                  </a:lnTo>
                  <a:lnTo>
                    <a:pt x="88950" y="210515"/>
                  </a:lnTo>
                  <a:lnTo>
                    <a:pt x="89014" y="212585"/>
                  </a:lnTo>
                  <a:lnTo>
                    <a:pt x="89763" y="213436"/>
                  </a:lnTo>
                  <a:lnTo>
                    <a:pt x="92621" y="213575"/>
                  </a:lnTo>
                  <a:lnTo>
                    <a:pt x="94145" y="213575"/>
                  </a:lnTo>
                  <a:lnTo>
                    <a:pt x="96939" y="213448"/>
                  </a:lnTo>
                  <a:lnTo>
                    <a:pt x="97777" y="212623"/>
                  </a:lnTo>
                  <a:lnTo>
                    <a:pt x="97904" y="209842"/>
                  </a:lnTo>
                  <a:close/>
                </a:path>
                <a:path w="329564" h="329565">
                  <a:moveTo>
                    <a:pt x="106794" y="261670"/>
                  </a:moveTo>
                  <a:lnTo>
                    <a:pt x="106667" y="258889"/>
                  </a:lnTo>
                  <a:lnTo>
                    <a:pt x="105829" y="258089"/>
                  </a:lnTo>
                  <a:lnTo>
                    <a:pt x="103035" y="257987"/>
                  </a:lnTo>
                  <a:lnTo>
                    <a:pt x="101511" y="257975"/>
                  </a:lnTo>
                  <a:lnTo>
                    <a:pt x="98666" y="258089"/>
                  </a:lnTo>
                  <a:lnTo>
                    <a:pt x="97917" y="258940"/>
                  </a:lnTo>
                  <a:lnTo>
                    <a:pt x="97840" y="261023"/>
                  </a:lnTo>
                  <a:lnTo>
                    <a:pt x="97866" y="262470"/>
                  </a:lnTo>
                  <a:lnTo>
                    <a:pt x="97866" y="263182"/>
                  </a:lnTo>
                  <a:lnTo>
                    <a:pt x="97840" y="263906"/>
                  </a:lnTo>
                  <a:lnTo>
                    <a:pt x="97917" y="265976"/>
                  </a:lnTo>
                  <a:lnTo>
                    <a:pt x="98666" y="266814"/>
                  </a:lnTo>
                  <a:lnTo>
                    <a:pt x="101536" y="266941"/>
                  </a:lnTo>
                  <a:lnTo>
                    <a:pt x="103060" y="266941"/>
                  </a:lnTo>
                  <a:lnTo>
                    <a:pt x="105854" y="266814"/>
                  </a:lnTo>
                  <a:lnTo>
                    <a:pt x="106667" y="265976"/>
                  </a:lnTo>
                  <a:lnTo>
                    <a:pt x="106794" y="263194"/>
                  </a:lnTo>
                  <a:lnTo>
                    <a:pt x="106794" y="261670"/>
                  </a:lnTo>
                  <a:close/>
                </a:path>
                <a:path w="329564" h="329565">
                  <a:moveTo>
                    <a:pt x="115608" y="276479"/>
                  </a:moveTo>
                  <a:lnTo>
                    <a:pt x="114973" y="275831"/>
                  </a:lnTo>
                  <a:lnTo>
                    <a:pt x="98437" y="275831"/>
                  </a:lnTo>
                  <a:lnTo>
                    <a:pt x="97878" y="276453"/>
                  </a:lnTo>
                  <a:lnTo>
                    <a:pt x="97853" y="283667"/>
                  </a:lnTo>
                  <a:lnTo>
                    <a:pt x="97777" y="284632"/>
                  </a:lnTo>
                  <a:lnTo>
                    <a:pt x="88963" y="284632"/>
                  </a:lnTo>
                  <a:lnTo>
                    <a:pt x="88950" y="277787"/>
                  </a:lnTo>
                  <a:lnTo>
                    <a:pt x="88671" y="276415"/>
                  </a:lnTo>
                  <a:lnTo>
                    <a:pt x="88176" y="275907"/>
                  </a:lnTo>
                  <a:lnTo>
                    <a:pt x="83642" y="275793"/>
                  </a:lnTo>
                  <a:lnTo>
                    <a:pt x="80733" y="275907"/>
                  </a:lnTo>
                  <a:lnTo>
                    <a:pt x="80149" y="276542"/>
                  </a:lnTo>
                  <a:lnTo>
                    <a:pt x="80086" y="277710"/>
                  </a:lnTo>
                  <a:lnTo>
                    <a:pt x="80073" y="284632"/>
                  </a:lnTo>
                  <a:lnTo>
                    <a:pt x="74993" y="284670"/>
                  </a:lnTo>
                  <a:lnTo>
                    <a:pt x="71945" y="284759"/>
                  </a:lnTo>
                  <a:lnTo>
                    <a:pt x="71259" y="285343"/>
                  </a:lnTo>
                  <a:lnTo>
                    <a:pt x="71158" y="288226"/>
                  </a:lnTo>
                  <a:lnTo>
                    <a:pt x="71247" y="292811"/>
                  </a:lnTo>
                  <a:lnTo>
                    <a:pt x="71818" y="293344"/>
                  </a:lnTo>
                  <a:lnTo>
                    <a:pt x="73190" y="293573"/>
                  </a:lnTo>
                  <a:lnTo>
                    <a:pt x="78917" y="293598"/>
                  </a:lnTo>
                  <a:lnTo>
                    <a:pt x="80073" y="293687"/>
                  </a:lnTo>
                  <a:lnTo>
                    <a:pt x="80086" y="301815"/>
                  </a:lnTo>
                  <a:lnTo>
                    <a:pt x="80683" y="302425"/>
                  </a:lnTo>
                  <a:lnTo>
                    <a:pt x="88468" y="302488"/>
                  </a:lnTo>
                  <a:lnTo>
                    <a:pt x="88963" y="302006"/>
                  </a:lnTo>
                  <a:lnTo>
                    <a:pt x="88963" y="293598"/>
                  </a:lnTo>
                  <a:lnTo>
                    <a:pt x="106210" y="293598"/>
                  </a:lnTo>
                  <a:lnTo>
                    <a:pt x="106743" y="293065"/>
                  </a:lnTo>
                  <a:lnTo>
                    <a:pt x="106756" y="284695"/>
                  </a:lnTo>
                  <a:lnTo>
                    <a:pt x="111645" y="284734"/>
                  </a:lnTo>
                  <a:lnTo>
                    <a:pt x="114985" y="284632"/>
                  </a:lnTo>
                  <a:lnTo>
                    <a:pt x="115595" y="283984"/>
                  </a:lnTo>
                  <a:lnTo>
                    <a:pt x="115608" y="276479"/>
                  </a:lnTo>
                  <a:close/>
                </a:path>
                <a:path w="329564" h="329565">
                  <a:moveTo>
                    <a:pt x="115684" y="243878"/>
                  </a:moveTo>
                  <a:lnTo>
                    <a:pt x="115557" y="241096"/>
                  </a:lnTo>
                  <a:lnTo>
                    <a:pt x="114719" y="240296"/>
                  </a:lnTo>
                  <a:lnTo>
                    <a:pt x="111937" y="240195"/>
                  </a:lnTo>
                  <a:lnTo>
                    <a:pt x="110413" y="240195"/>
                  </a:lnTo>
                  <a:lnTo>
                    <a:pt x="107556" y="240296"/>
                  </a:lnTo>
                  <a:lnTo>
                    <a:pt x="106807" y="241147"/>
                  </a:lnTo>
                  <a:lnTo>
                    <a:pt x="106730" y="243230"/>
                  </a:lnTo>
                  <a:lnTo>
                    <a:pt x="106756" y="243954"/>
                  </a:lnTo>
                  <a:lnTo>
                    <a:pt x="106756" y="244678"/>
                  </a:lnTo>
                  <a:lnTo>
                    <a:pt x="106756" y="245389"/>
                  </a:lnTo>
                  <a:lnTo>
                    <a:pt x="106730" y="246113"/>
                  </a:lnTo>
                  <a:lnTo>
                    <a:pt x="106807" y="248183"/>
                  </a:lnTo>
                  <a:lnTo>
                    <a:pt x="107556" y="249021"/>
                  </a:lnTo>
                  <a:lnTo>
                    <a:pt x="110426" y="249148"/>
                  </a:lnTo>
                  <a:lnTo>
                    <a:pt x="111950" y="249148"/>
                  </a:lnTo>
                  <a:lnTo>
                    <a:pt x="114744" y="249021"/>
                  </a:lnTo>
                  <a:lnTo>
                    <a:pt x="115570" y="248183"/>
                  </a:lnTo>
                  <a:lnTo>
                    <a:pt x="115684" y="245414"/>
                  </a:lnTo>
                  <a:lnTo>
                    <a:pt x="115684" y="243878"/>
                  </a:lnTo>
                  <a:close/>
                </a:path>
                <a:path w="329564" h="329565">
                  <a:moveTo>
                    <a:pt x="119710" y="115760"/>
                  </a:moveTo>
                  <a:lnTo>
                    <a:pt x="97790" y="115468"/>
                  </a:lnTo>
                  <a:lnTo>
                    <a:pt x="97790" y="115760"/>
                  </a:lnTo>
                  <a:lnTo>
                    <a:pt x="97790" y="133565"/>
                  </a:lnTo>
                  <a:lnTo>
                    <a:pt x="89522" y="133565"/>
                  </a:lnTo>
                  <a:lnTo>
                    <a:pt x="88988" y="134162"/>
                  </a:lnTo>
                  <a:lnTo>
                    <a:pt x="88963" y="142430"/>
                  </a:lnTo>
                  <a:lnTo>
                    <a:pt x="80073" y="142430"/>
                  </a:lnTo>
                  <a:lnTo>
                    <a:pt x="79997" y="134162"/>
                  </a:lnTo>
                  <a:lnTo>
                    <a:pt x="79400" y="133565"/>
                  </a:lnTo>
                  <a:lnTo>
                    <a:pt x="71234" y="133565"/>
                  </a:lnTo>
                  <a:lnTo>
                    <a:pt x="71234" y="124663"/>
                  </a:lnTo>
                  <a:lnTo>
                    <a:pt x="78955" y="124663"/>
                  </a:lnTo>
                  <a:lnTo>
                    <a:pt x="79781" y="123875"/>
                  </a:lnTo>
                  <a:lnTo>
                    <a:pt x="80022" y="122669"/>
                  </a:lnTo>
                  <a:lnTo>
                    <a:pt x="80073" y="106870"/>
                  </a:lnTo>
                  <a:lnTo>
                    <a:pt x="97790" y="106870"/>
                  </a:lnTo>
                  <a:lnTo>
                    <a:pt x="97790" y="115417"/>
                  </a:lnTo>
                  <a:lnTo>
                    <a:pt x="106756" y="115417"/>
                  </a:lnTo>
                  <a:lnTo>
                    <a:pt x="106756" y="106870"/>
                  </a:lnTo>
                  <a:lnTo>
                    <a:pt x="106756" y="106718"/>
                  </a:lnTo>
                  <a:lnTo>
                    <a:pt x="106756" y="89496"/>
                  </a:lnTo>
                  <a:lnTo>
                    <a:pt x="106311" y="89065"/>
                  </a:lnTo>
                  <a:lnTo>
                    <a:pt x="90563" y="89065"/>
                  </a:lnTo>
                  <a:lnTo>
                    <a:pt x="89649" y="89204"/>
                  </a:lnTo>
                  <a:lnTo>
                    <a:pt x="89128" y="89725"/>
                  </a:lnTo>
                  <a:lnTo>
                    <a:pt x="89001" y="90639"/>
                  </a:lnTo>
                  <a:lnTo>
                    <a:pt x="88963" y="97993"/>
                  </a:lnTo>
                  <a:lnTo>
                    <a:pt x="62750" y="97993"/>
                  </a:lnTo>
                  <a:lnTo>
                    <a:pt x="62103" y="98640"/>
                  </a:lnTo>
                  <a:lnTo>
                    <a:pt x="62293" y="98640"/>
                  </a:lnTo>
                  <a:lnTo>
                    <a:pt x="62280" y="106718"/>
                  </a:lnTo>
                  <a:lnTo>
                    <a:pt x="44488" y="106718"/>
                  </a:lnTo>
                  <a:lnTo>
                    <a:pt x="44373" y="99364"/>
                  </a:lnTo>
                  <a:lnTo>
                    <a:pt x="44221" y="98640"/>
                  </a:lnTo>
                  <a:lnTo>
                    <a:pt x="43675" y="97993"/>
                  </a:lnTo>
                  <a:lnTo>
                    <a:pt x="36258" y="97993"/>
                  </a:lnTo>
                  <a:lnTo>
                    <a:pt x="35725" y="98640"/>
                  </a:lnTo>
                  <a:lnTo>
                    <a:pt x="35750" y="114896"/>
                  </a:lnTo>
                  <a:lnTo>
                    <a:pt x="36233" y="115417"/>
                  </a:lnTo>
                  <a:lnTo>
                    <a:pt x="38252" y="115760"/>
                  </a:lnTo>
                  <a:lnTo>
                    <a:pt x="62230" y="115760"/>
                  </a:lnTo>
                  <a:lnTo>
                    <a:pt x="62230" y="124663"/>
                  </a:lnTo>
                  <a:lnTo>
                    <a:pt x="54127" y="124663"/>
                  </a:lnTo>
                  <a:lnTo>
                    <a:pt x="53467" y="125222"/>
                  </a:lnTo>
                  <a:lnTo>
                    <a:pt x="53467" y="132689"/>
                  </a:lnTo>
                  <a:lnTo>
                    <a:pt x="54025" y="133223"/>
                  </a:lnTo>
                  <a:lnTo>
                    <a:pt x="56070" y="133565"/>
                  </a:lnTo>
                  <a:lnTo>
                    <a:pt x="62204" y="133565"/>
                  </a:lnTo>
                  <a:lnTo>
                    <a:pt x="62204" y="142430"/>
                  </a:lnTo>
                  <a:lnTo>
                    <a:pt x="54178" y="142430"/>
                  </a:lnTo>
                  <a:lnTo>
                    <a:pt x="53479" y="142976"/>
                  </a:lnTo>
                  <a:lnTo>
                    <a:pt x="53467" y="150495"/>
                  </a:lnTo>
                  <a:lnTo>
                    <a:pt x="54038" y="151015"/>
                  </a:lnTo>
                  <a:lnTo>
                    <a:pt x="35585" y="151015"/>
                  </a:lnTo>
                  <a:lnTo>
                    <a:pt x="35560" y="143040"/>
                  </a:lnTo>
                  <a:lnTo>
                    <a:pt x="34925" y="142405"/>
                  </a:lnTo>
                  <a:lnTo>
                    <a:pt x="26695" y="142367"/>
                  </a:lnTo>
                  <a:lnTo>
                    <a:pt x="26670" y="134124"/>
                  </a:lnTo>
                  <a:lnTo>
                    <a:pt x="26060" y="133502"/>
                  </a:lnTo>
                  <a:lnTo>
                    <a:pt x="17805" y="133477"/>
                  </a:lnTo>
                  <a:lnTo>
                    <a:pt x="17805" y="127800"/>
                  </a:lnTo>
                  <a:lnTo>
                    <a:pt x="17513" y="125183"/>
                  </a:lnTo>
                  <a:lnTo>
                    <a:pt x="17030" y="124675"/>
                  </a:lnTo>
                  <a:lnTo>
                    <a:pt x="9588" y="124688"/>
                  </a:lnTo>
                  <a:lnTo>
                    <a:pt x="9055" y="125323"/>
                  </a:lnTo>
                  <a:lnTo>
                    <a:pt x="8953" y="126288"/>
                  </a:lnTo>
                  <a:lnTo>
                    <a:pt x="8915" y="142303"/>
                  </a:lnTo>
                  <a:lnTo>
                    <a:pt x="622" y="142405"/>
                  </a:lnTo>
                  <a:lnTo>
                    <a:pt x="25" y="142989"/>
                  </a:lnTo>
                  <a:lnTo>
                    <a:pt x="25" y="186194"/>
                  </a:lnTo>
                  <a:lnTo>
                    <a:pt x="622" y="186804"/>
                  </a:lnTo>
                  <a:lnTo>
                    <a:pt x="8915" y="186842"/>
                  </a:lnTo>
                  <a:lnTo>
                    <a:pt x="8953" y="194970"/>
                  </a:lnTo>
                  <a:lnTo>
                    <a:pt x="9525" y="195554"/>
                  </a:lnTo>
                  <a:lnTo>
                    <a:pt x="10820" y="195707"/>
                  </a:lnTo>
                  <a:lnTo>
                    <a:pt x="26708" y="195821"/>
                  </a:lnTo>
                  <a:lnTo>
                    <a:pt x="26708" y="219379"/>
                  </a:lnTo>
                  <a:lnTo>
                    <a:pt x="26847" y="221627"/>
                  </a:lnTo>
                  <a:lnTo>
                    <a:pt x="27317" y="222148"/>
                  </a:lnTo>
                  <a:lnTo>
                    <a:pt x="28232" y="222326"/>
                  </a:lnTo>
                  <a:lnTo>
                    <a:pt x="43815" y="222313"/>
                  </a:lnTo>
                  <a:lnTo>
                    <a:pt x="44437" y="221691"/>
                  </a:lnTo>
                  <a:lnTo>
                    <a:pt x="44437" y="214210"/>
                  </a:lnTo>
                  <a:lnTo>
                    <a:pt x="43789" y="213575"/>
                  </a:lnTo>
                  <a:lnTo>
                    <a:pt x="35598" y="213537"/>
                  </a:lnTo>
                  <a:lnTo>
                    <a:pt x="35598" y="187375"/>
                  </a:lnTo>
                  <a:lnTo>
                    <a:pt x="35064" y="186855"/>
                  </a:lnTo>
                  <a:lnTo>
                    <a:pt x="17881" y="186842"/>
                  </a:lnTo>
                  <a:lnTo>
                    <a:pt x="17767" y="178638"/>
                  </a:lnTo>
                  <a:lnTo>
                    <a:pt x="17132" y="178003"/>
                  </a:lnTo>
                  <a:lnTo>
                    <a:pt x="9004" y="177952"/>
                  </a:lnTo>
                  <a:lnTo>
                    <a:pt x="9004" y="151345"/>
                  </a:lnTo>
                  <a:lnTo>
                    <a:pt x="26708" y="151345"/>
                  </a:lnTo>
                  <a:lnTo>
                    <a:pt x="26746" y="159372"/>
                  </a:lnTo>
                  <a:lnTo>
                    <a:pt x="27317" y="159956"/>
                  </a:lnTo>
                  <a:lnTo>
                    <a:pt x="28536" y="160108"/>
                  </a:lnTo>
                  <a:lnTo>
                    <a:pt x="35598" y="160223"/>
                  </a:lnTo>
                  <a:lnTo>
                    <a:pt x="35610" y="177266"/>
                  </a:lnTo>
                  <a:lnTo>
                    <a:pt x="36195" y="177888"/>
                  </a:lnTo>
                  <a:lnTo>
                    <a:pt x="43827" y="177876"/>
                  </a:lnTo>
                  <a:lnTo>
                    <a:pt x="44437" y="177228"/>
                  </a:lnTo>
                  <a:lnTo>
                    <a:pt x="44488" y="151841"/>
                  </a:lnTo>
                  <a:lnTo>
                    <a:pt x="43903" y="151282"/>
                  </a:lnTo>
                  <a:lnTo>
                    <a:pt x="35598" y="151180"/>
                  </a:lnTo>
                  <a:lnTo>
                    <a:pt x="102400" y="151345"/>
                  </a:lnTo>
                  <a:lnTo>
                    <a:pt x="97790" y="151345"/>
                  </a:lnTo>
                  <a:lnTo>
                    <a:pt x="97790" y="160070"/>
                  </a:lnTo>
                  <a:lnTo>
                    <a:pt x="89014" y="160070"/>
                  </a:lnTo>
                  <a:lnTo>
                    <a:pt x="89014" y="151345"/>
                  </a:lnTo>
                  <a:lnTo>
                    <a:pt x="79997" y="151345"/>
                  </a:lnTo>
                  <a:lnTo>
                    <a:pt x="79997" y="169138"/>
                  </a:lnTo>
                  <a:lnTo>
                    <a:pt x="62623" y="169138"/>
                  </a:lnTo>
                  <a:lnTo>
                    <a:pt x="62280" y="169494"/>
                  </a:lnTo>
                  <a:lnTo>
                    <a:pt x="62280" y="178193"/>
                  </a:lnTo>
                  <a:lnTo>
                    <a:pt x="62204" y="186956"/>
                  </a:lnTo>
                  <a:lnTo>
                    <a:pt x="62204" y="195732"/>
                  </a:lnTo>
                  <a:lnTo>
                    <a:pt x="53454" y="195732"/>
                  </a:lnTo>
                  <a:lnTo>
                    <a:pt x="53454" y="186956"/>
                  </a:lnTo>
                  <a:lnTo>
                    <a:pt x="62204" y="186956"/>
                  </a:lnTo>
                  <a:lnTo>
                    <a:pt x="62204" y="178193"/>
                  </a:lnTo>
                  <a:lnTo>
                    <a:pt x="44856" y="178193"/>
                  </a:lnTo>
                  <a:lnTo>
                    <a:pt x="44500" y="178638"/>
                  </a:lnTo>
                  <a:lnTo>
                    <a:pt x="44500" y="212852"/>
                  </a:lnTo>
                  <a:lnTo>
                    <a:pt x="45224" y="213601"/>
                  </a:lnTo>
                  <a:lnTo>
                    <a:pt x="52654" y="213601"/>
                  </a:lnTo>
                  <a:lnTo>
                    <a:pt x="53365" y="212852"/>
                  </a:lnTo>
                  <a:lnTo>
                    <a:pt x="53479" y="204724"/>
                  </a:lnTo>
                  <a:lnTo>
                    <a:pt x="62204" y="204724"/>
                  </a:lnTo>
                  <a:lnTo>
                    <a:pt x="62204" y="213601"/>
                  </a:lnTo>
                  <a:lnTo>
                    <a:pt x="54025" y="213601"/>
                  </a:lnTo>
                  <a:lnTo>
                    <a:pt x="53428" y="214249"/>
                  </a:lnTo>
                  <a:lnTo>
                    <a:pt x="53543" y="221780"/>
                  </a:lnTo>
                  <a:lnTo>
                    <a:pt x="54000" y="222250"/>
                  </a:lnTo>
                  <a:lnTo>
                    <a:pt x="55473" y="222415"/>
                  </a:lnTo>
                  <a:lnTo>
                    <a:pt x="79387" y="222415"/>
                  </a:lnTo>
                  <a:lnTo>
                    <a:pt x="80048" y="221780"/>
                  </a:lnTo>
                  <a:lnTo>
                    <a:pt x="80048" y="205320"/>
                  </a:lnTo>
                  <a:lnTo>
                    <a:pt x="79451" y="204724"/>
                  </a:lnTo>
                  <a:lnTo>
                    <a:pt x="71247" y="204724"/>
                  </a:lnTo>
                  <a:lnTo>
                    <a:pt x="71247" y="195732"/>
                  </a:lnTo>
                  <a:lnTo>
                    <a:pt x="71247" y="186956"/>
                  </a:lnTo>
                  <a:lnTo>
                    <a:pt x="71247" y="178193"/>
                  </a:lnTo>
                  <a:lnTo>
                    <a:pt x="80073" y="178193"/>
                  </a:lnTo>
                  <a:lnTo>
                    <a:pt x="80111" y="186067"/>
                  </a:lnTo>
                  <a:lnTo>
                    <a:pt x="80683" y="186651"/>
                  </a:lnTo>
                  <a:lnTo>
                    <a:pt x="83223" y="186956"/>
                  </a:lnTo>
                  <a:lnTo>
                    <a:pt x="88963" y="186956"/>
                  </a:lnTo>
                  <a:lnTo>
                    <a:pt x="89001" y="195008"/>
                  </a:lnTo>
                  <a:lnTo>
                    <a:pt x="89712" y="195732"/>
                  </a:lnTo>
                  <a:lnTo>
                    <a:pt x="105918" y="195732"/>
                  </a:lnTo>
                  <a:lnTo>
                    <a:pt x="106680" y="195008"/>
                  </a:lnTo>
                  <a:lnTo>
                    <a:pt x="106692" y="187540"/>
                  </a:lnTo>
                  <a:lnTo>
                    <a:pt x="106095" y="186956"/>
                  </a:lnTo>
                  <a:lnTo>
                    <a:pt x="97942" y="186956"/>
                  </a:lnTo>
                  <a:lnTo>
                    <a:pt x="97815" y="178638"/>
                  </a:lnTo>
                  <a:lnTo>
                    <a:pt x="97370" y="178193"/>
                  </a:lnTo>
                  <a:lnTo>
                    <a:pt x="89179" y="178193"/>
                  </a:lnTo>
                  <a:lnTo>
                    <a:pt x="88988" y="177253"/>
                  </a:lnTo>
                  <a:lnTo>
                    <a:pt x="88912" y="170014"/>
                  </a:lnTo>
                  <a:lnTo>
                    <a:pt x="89052" y="169494"/>
                  </a:lnTo>
                  <a:lnTo>
                    <a:pt x="89141" y="169138"/>
                  </a:lnTo>
                  <a:lnTo>
                    <a:pt x="106756" y="169138"/>
                  </a:lnTo>
                  <a:lnTo>
                    <a:pt x="106794" y="176415"/>
                  </a:lnTo>
                  <a:lnTo>
                    <a:pt x="106908" y="177253"/>
                  </a:lnTo>
                  <a:lnTo>
                    <a:pt x="107607" y="178193"/>
                  </a:lnTo>
                  <a:lnTo>
                    <a:pt x="114528" y="178193"/>
                  </a:lnTo>
                  <a:lnTo>
                    <a:pt x="115379" y="177253"/>
                  </a:lnTo>
                  <a:lnTo>
                    <a:pt x="115493" y="176657"/>
                  </a:lnTo>
                  <a:lnTo>
                    <a:pt x="115608" y="160070"/>
                  </a:lnTo>
                  <a:lnTo>
                    <a:pt x="115646" y="151904"/>
                  </a:lnTo>
                  <a:lnTo>
                    <a:pt x="115087" y="151345"/>
                  </a:lnTo>
                  <a:lnTo>
                    <a:pt x="118948" y="151345"/>
                  </a:lnTo>
                  <a:lnTo>
                    <a:pt x="95770" y="151015"/>
                  </a:lnTo>
                  <a:lnTo>
                    <a:pt x="106832" y="151015"/>
                  </a:lnTo>
                  <a:lnTo>
                    <a:pt x="106832" y="142430"/>
                  </a:lnTo>
                  <a:lnTo>
                    <a:pt x="114604" y="142430"/>
                  </a:lnTo>
                  <a:lnTo>
                    <a:pt x="115366" y="141681"/>
                  </a:lnTo>
                  <a:lnTo>
                    <a:pt x="115531" y="140843"/>
                  </a:lnTo>
                  <a:lnTo>
                    <a:pt x="115646" y="116293"/>
                  </a:lnTo>
                  <a:lnTo>
                    <a:pt x="115087" y="115760"/>
                  </a:lnTo>
                  <a:lnTo>
                    <a:pt x="119710" y="115760"/>
                  </a:lnTo>
                  <a:close/>
                </a:path>
                <a:path w="329564" h="329565">
                  <a:moveTo>
                    <a:pt x="124510" y="214185"/>
                  </a:moveTo>
                  <a:lnTo>
                    <a:pt x="123901" y="213563"/>
                  </a:lnTo>
                  <a:lnTo>
                    <a:pt x="115646" y="213537"/>
                  </a:lnTo>
                  <a:lnTo>
                    <a:pt x="115633" y="196380"/>
                  </a:lnTo>
                  <a:lnTo>
                    <a:pt x="115049" y="195770"/>
                  </a:lnTo>
                  <a:lnTo>
                    <a:pt x="107200" y="195757"/>
                  </a:lnTo>
                  <a:lnTo>
                    <a:pt x="106756" y="196215"/>
                  </a:lnTo>
                  <a:lnTo>
                    <a:pt x="106756" y="222427"/>
                  </a:lnTo>
                  <a:lnTo>
                    <a:pt x="80505" y="222427"/>
                  </a:lnTo>
                  <a:lnTo>
                    <a:pt x="80073" y="222872"/>
                  </a:lnTo>
                  <a:lnTo>
                    <a:pt x="80073" y="231330"/>
                  </a:lnTo>
                  <a:lnTo>
                    <a:pt x="71805" y="231381"/>
                  </a:lnTo>
                  <a:lnTo>
                    <a:pt x="71208" y="232016"/>
                  </a:lnTo>
                  <a:lnTo>
                    <a:pt x="71196" y="239534"/>
                  </a:lnTo>
                  <a:lnTo>
                    <a:pt x="71780" y="240195"/>
                  </a:lnTo>
                  <a:lnTo>
                    <a:pt x="88315" y="240195"/>
                  </a:lnTo>
                  <a:lnTo>
                    <a:pt x="88938" y="239522"/>
                  </a:lnTo>
                  <a:lnTo>
                    <a:pt x="89039" y="231330"/>
                  </a:lnTo>
                  <a:lnTo>
                    <a:pt x="115049" y="231305"/>
                  </a:lnTo>
                  <a:lnTo>
                    <a:pt x="115633" y="230695"/>
                  </a:lnTo>
                  <a:lnTo>
                    <a:pt x="115722" y="222427"/>
                  </a:lnTo>
                  <a:lnTo>
                    <a:pt x="123888" y="222377"/>
                  </a:lnTo>
                  <a:lnTo>
                    <a:pt x="124498" y="221742"/>
                  </a:lnTo>
                  <a:lnTo>
                    <a:pt x="124510" y="214185"/>
                  </a:lnTo>
                  <a:close/>
                </a:path>
                <a:path w="329564" h="329565">
                  <a:moveTo>
                    <a:pt x="124574" y="235026"/>
                  </a:moveTo>
                  <a:lnTo>
                    <a:pt x="124472" y="232219"/>
                  </a:lnTo>
                  <a:lnTo>
                    <a:pt x="123634" y="231419"/>
                  </a:lnTo>
                  <a:lnTo>
                    <a:pt x="121589" y="231305"/>
                  </a:lnTo>
                  <a:lnTo>
                    <a:pt x="120865" y="231343"/>
                  </a:lnTo>
                  <a:lnTo>
                    <a:pt x="120142" y="231330"/>
                  </a:lnTo>
                  <a:lnTo>
                    <a:pt x="119418" y="231330"/>
                  </a:lnTo>
                  <a:lnTo>
                    <a:pt x="118706" y="231305"/>
                  </a:lnTo>
                  <a:lnTo>
                    <a:pt x="116484" y="231394"/>
                  </a:lnTo>
                  <a:lnTo>
                    <a:pt x="115684" y="232181"/>
                  </a:lnTo>
                  <a:lnTo>
                    <a:pt x="115620" y="235064"/>
                  </a:lnTo>
                  <a:lnTo>
                    <a:pt x="115633" y="236461"/>
                  </a:lnTo>
                  <a:lnTo>
                    <a:pt x="115684" y="239280"/>
                  </a:lnTo>
                  <a:lnTo>
                    <a:pt x="116446" y="240131"/>
                  </a:lnTo>
                  <a:lnTo>
                    <a:pt x="119329" y="240258"/>
                  </a:lnTo>
                  <a:lnTo>
                    <a:pt x="120815" y="240258"/>
                  </a:lnTo>
                  <a:lnTo>
                    <a:pt x="123634" y="240144"/>
                  </a:lnTo>
                  <a:lnTo>
                    <a:pt x="124472" y="239306"/>
                  </a:lnTo>
                  <a:lnTo>
                    <a:pt x="124574" y="236512"/>
                  </a:lnTo>
                  <a:lnTo>
                    <a:pt x="124574" y="235026"/>
                  </a:lnTo>
                  <a:close/>
                </a:path>
                <a:path w="329564" h="329565">
                  <a:moveTo>
                    <a:pt x="124587" y="270573"/>
                  </a:moveTo>
                  <a:lnTo>
                    <a:pt x="124460" y="267804"/>
                  </a:lnTo>
                  <a:lnTo>
                    <a:pt x="123634" y="266992"/>
                  </a:lnTo>
                  <a:lnTo>
                    <a:pt x="120878" y="266877"/>
                  </a:lnTo>
                  <a:lnTo>
                    <a:pt x="119303" y="266877"/>
                  </a:lnTo>
                  <a:lnTo>
                    <a:pt x="116471" y="266992"/>
                  </a:lnTo>
                  <a:lnTo>
                    <a:pt x="115722" y="267817"/>
                  </a:lnTo>
                  <a:lnTo>
                    <a:pt x="115620" y="269824"/>
                  </a:lnTo>
                  <a:lnTo>
                    <a:pt x="115646" y="270548"/>
                  </a:lnTo>
                  <a:lnTo>
                    <a:pt x="115646" y="271272"/>
                  </a:lnTo>
                  <a:lnTo>
                    <a:pt x="115646" y="272034"/>
                  </a:lnTo>
                  <a:lnTo>
                    <a:pt x="115620" y="272796"/>
                  </a:lnTo>
                  <a:lnTo>
                    <a:pt x="115709" y="274840"/>
                  </a:lnTo>
                  <a:lnTo>
                    <a:pt x="116433" y="275691"/>
                  </a:lnTo>
                  <a:lnTo>
                    <a:pt x="119278" y="275844"/>
                  </a:lnTo>
                  <a:lnTo>
                    <a:pt x="120840" y="275831"/>
                  </a:lnTo>
                  <a:lnTo>
                    <a:pt x="123609" y="275704"/>
                  </a:lnTo>
                  <a:lnTo>
                    <a:pt x="124447" y="274891"/>
                  </a:lnTo>
                  <a:lnTo>
                    <a:pt x="124587" y="272148"/>
                  </a:lnTo>
                  <a:lnTo>
                    <a:pt x="124587" y="270573"/>
                  </a:lnTo>
                  <a:close/>
                </a:path>
                <a:path w="329564" h="329565">
                  <a:moveTo>
                    <a:pt x="124587" y="252742"/>
                  </a:moveTo>
                  <a:lnTo>
                    <a:pt x="124447" y="249986"/>
                  </a:lnTo>
                  <a:lnTo>
                    <a:pt x="123596" y="249186"/>
                  </a:lnTo>
                  <a:lnTo>
                    <a:pt x="120827" y="249097"/>
                  </a:lnTo>
                  <a:lnTo>
                    <a:pt x="119265" y="249085"/>
                  </a:lnTo>
                  <a:lnTo>
                    <a:pt x="116484" y="249212"/>
                  </a:lnTo>
                  <a:lnTo>
                    <a:pt x="115722" y="250024"/>
                  </a:lnTo>
                  <a:lnTo>
                    <a:pt x="115620" y="252006"/>
                  </a:lnTo>
                  <a:lnTo>
                    <a:pt x="115658" y="252768"/>
                  </a:lnTo>
                  <a:lnTo>
                    <a:pt x="115658" y="253530"/>
                  </a:lnTo>
                  <a:lnTo>
                    <a:pt x="115658" y="254292"/>
                  </a:lnTo>
                  <a:lnTo>
                    <a:pt x="115620" y="255041"/>
                  </a:lnTo>
                  <a:lnTo>
                    <a:pt x="115722" y="257035"/>
                  </a:lnTo>
                  <a:lnTo>
                    <a:pt x="116433" y="257886"/>
                  </a:lnTo>
                  <a:lnTo>
                    <a:pt x="119240" y="258051"/>
                  </a:lnTo>
                  <a:lnTo>
                    <a:pt x="120853" y="258038"/>
                  </a:lnTo>
                  <a:lnTo>
                    <a:pt x="123659" y="257911"/>
                  </a:lnTo>
                  <a:lnTo>
                    <a:pt x="124460" y="257073"/>
                  </a:lnTo>
                  <a:lnTo>
                    <a:pt x="124574" y="254304"/>
                  </a:lnTo>
                  <a:lnTo>
                    <a:pt x="124587" y="252742"/>
                  </a:lnTo>
                  <a:close/>
                </a:path>
                <a:path w="329564" h="329565">
                  <a:moveTo>
                    <a:pt x="133438" y="3022"/>
                  </a:moveTo>
                  <a:lnTo>
                    <a:pt x="133299" y="723"/>
                  </a:lnTo>
                  <a:lnTo>
                    <a:pt x="132702" y="101"/>
                  </a:lnTo>
                  <a:lnTo>
                    <a:pt x="125171" y="88"/>
                  </a:lnTo>
                  <a:lnTo>
                    <a:pt x="124574" y="723"/>
                  </a:lnTo>
                  <a:lnTo>
                    <a:pt x="124472" y="8775"/>
                  </a:lnTo>
                  <a:lnTo>
                    <a:pt x="123075" y="9042"/>
                  </a:lnTo>
                  <a:lnTo>
                    <a:pt x="107683" y="8978"/>
                  </a:lnTo>
                  <a:lnTo>
                    <a:pt x="106756" y="8699"/>
                  </a:lnTo>
                  <a:lnTo>
                    <a:pt x="106743" y="2844"/>
                  </a:lnTo>
                  <a:lnTo>
                    <a:pt x="106476" y="698"/>
                  </a:lnTo>
                  <a:lnTo>
                    <a:pt x="105943" y="127"/>
                  </a:lnTo>
                  <a:lnTo>
                    <a:pt x="98539" y="152"/>
                  </a:lnTo>
                  <a:lnTo>
                    <a:pt x="98018" y="774"/>
                  </a:lnTo>
                  <a:lnTo>
                    <a:pt x="97904" y="1689"/>
                  </a:lnTo>
                  <a:lnTo>
                    <a:pt x="97866" y="8839"/>
                  </a:lnTo>
                  <a:lnTo>
                    <a:pt x="88963" y="8839"/>
                  </a:lnTo>
                  <a:lnTo>
                    <a:pt x="88963" y="2908"/>
                  </a:lnTo>
                  <a:lnTo>
                    <a:pt x="88671" y="685"/>
                  </a:lnTo>
                  <a:lnTo>
                    <a:pt x="88163" y="139"/>
                  </a:lnTo>
                  <a:lnTo>
                    <a:pt x="80759" y="165"/>
                  </a:lnTo>
                  <a:lnTo>
                    <a:pt x="80251" y="774"/>
                  </a:lnTo>
                  <a:lnTo>
                    <a:pt x="80124" y="1625"/>
                  </a:lnTo>
                  <a:lnTo>
                    <a:pt x="80124" y="10833"/>
                  </a:lnTo>
                  <a:lnTo>
                    <a:pt x="79997" y="17424"/>
                  </a:lnTo>
                  <a:lnTo>
                    <a:pt x="80860" y="17856"/>
                  </a:lnTo>
                  <a:lnTo>
                    <a:pt x="97790" y="17830"/>
                  </a:lnTo>
                  <a:lnTo>
                    <a:pt x="97790" y="26720"/>
                  </a:lnTo>
                  <a:lnTo>
                    <a:pt x="80657" y="26733"/>
                  </a:lnTo>
                  <a:lnTo>
                    <a:pt x="80086" y="27343"/>
                  </a:lnTo>
                  <a:lnTo>
                    <a:pt x="79959" y="35610"/>
                  </a:lnTo>
                  <a:lnTo>
                    <a:pt x="71780" y="35661"/>
                  </a:lnTo>
                  <a:lnTo>
                    <a:pt x="71183" y="36283"/>
                  </a:lnTo>
                  <a:lnTo>
                    <a:pt x="71183" y="61556"/>
                  </a:lnTo>
                  <a:lnTo>
                    <a:pt x="71780" y="62204"/>
                  </a:lnTo>
                  <a:lnTo>
                    <a:pt x="74815" y="62344"/>
                  </a:lnTo>
                  <a:lnTo>
                    <a:pt x="79400" y="62217"/>
                  </a:lnTo>
                  <a:lnTo>
                    <a:pt x="79984" y="61556"/>
                  </a:lnTo>
                  <a:lnTo>
                    <a:pt x="80073" y="44589"/>
                  </a:lnTo>
                  <a:lnTo>
                    <a:pt x="88963" y="44589"/>
                  </a:lnTo>
                  <a:lnTo>
                    <a:pt x="89039" y="70434"/>
                  </a:lnTo>
                  <a:lnTo>
                    <a:pt x="89598" y="71056"/>
                  </a:lnTo>
                  <a:lnTo>
                    <a:pt x="91846" y="71234"/>
                  </a:lnTo>
                  <a:lnTo>
                    <a:pt x="97167" y="71031"/>
                  </a:lnTo>
                  <a:lnTo>
                    <a:pt x="97701" y="70459"/>
                  </a:lnTo>
                  <a:lnTo>
                    <a:pt x="97840" y="69227"/>
                  </a:lnTo>
                  <a:lnTo>
                    <a:pt x="97853" y="35610"/>
                  </a:lnTo>
                  <a:lnTo>
                    <a:pt x="115011" y="35598"/>
                  </a:lnTo>
                  <a:lnTo>
                    <a:pt x="115620" y="34950"/>
                  </a:lnTo>
                  <a:lnTo>
                    <a:pt x="115620" y="27381"/>
                  </a:lnTo>
                  <a:lnTo>
                    <a:pt x="115011" y="26758"/>
                  </a:lnTo>
                  <a:lnTo>
                    <a:pt x="106819" y="26720"/>
                  </a:lnTo>
                  <a:lnTo>
                    <a:pt x="106819" y="17830"/>
                  </a:lnTo>
                  <a:lnTo>
                    <a:pt x="130162" y="17830"/>
                  </a:lnTo>
                  <a:lnTo>
                    <a:pt x="132727" y="17653"/>
                  </a:lnTo>
                  <a:lnTo>
                    <a:pt x="133273" y="17106"/>
                  </a:lnTo>
                  <a:lnTo>
                    <a:pt x="133413" y="15875"/>
                  </a:lnTo>
                  <a:lnTo>
                    <a:pt x="133438" y="3022"/>
                  </a:lnTo>
                  <a:close/>
                </a:path>
                <a:path w="329564" h="329565">
                  <a:moveTo>
                    <a:pt x="142303" y="310730"/>
                  </a:moveTo>
                  <a:lnTo>
                    <a:pt x="142290" y="303174"/>
                  </a:lnTo>
                  <a:lnTo>
                    <a:pt x="141668" y="302539"/>
                  </a:lnTo>
                  <a:lnTo>
                    <a:pt x="133438" y="302488"/>
                  </a:lnTo>
                  <a:lnTo>
                    <a:pt x="133388" y="294309"/>
                  </a:lnTo>
                  <a:lnTo>
                    <a:pt x="132753" y="293662"/>
                  </a:lnTo>
                  <a:lnTo>
                    <a:pt x="125171" y="293662"/>
                  </a:lnTo>
                  <a:lnTo>
                    <a:pt x="124574" y="294284"/>
                  </a:lnTo>
                  <a:lnTo>
                    <a:pt x="124548" y="302425"/>
                  </a:lnTo>
                  <a:lnTo>
                    <a:pt x="116230" y="302514"/>
                  </a:lnTo>
                  <a:lnTo>
                    <a:pt x="115671" y="303085"/>
                  </a:lnTo>
                  <a:lnTo>
                    <a:pt x="115646" y="311302"/>
                  </a:lnTo>
                  <a:lnTo>
                    <a:pt x="97853" y="311302"/>
                  </a:lnTo>
                  <a:lnTo>
                    <a:pt x="97853" y="304584"/>
                  </a:lnTo>
                  <a:lnTo>
                    <a:pt x="97574" y="303098"/>
                  </a:lnTo>
                  <a:lnTo>
                    <a:pt x="97066" y="302590"/>
                  </a:lnTo>
                  <a:lnTo>
                    <a:pt x="94272" y="302501"/>
                  </a:lnTo>
                  <a:lnTo>
                    <a:pt x="89636" y="302615"/>
                  </a:lnTo>
                  <a:lnTo>
                    <a:pt x="89103" y="303237"/>
                  </a:lnTo>
                  <a:lnTo>
                    <a:pt x="89001" y="304215"/>
                  </a:lnTo>
                  <a:lnTo>
                    <a:pt x="88963" y="320281"/>
                  </a:lnTo>
                  <a:lnTo>
                    <a:pt x="80708" y="320332"/>
                  </a:lnTo>
                  <a:lnTo>
                    <a:pt x="80098" y="320941"/>
                  </a:lnTo>
                  <a:lnTo>
                    <a:pt x="80098" y="328523"/>
                  </a:lnTo>
                  <a:lnTo>
                    <a:pt x="80683" y="329158"/>
                  </a:lnTo>
                  <a:lnTo>
                    <a:pt x="97205" y="329158"/>
                  </a:lnTo>
                  <a:lnTo>
                    <a:pt x="97828" y="328485"/>
                  </a:lnTo>
                  <a:lnTo>
                    <a:pt x="97929" y="320421"/>
                  </a:lnTo>
                  <a:lnTo>
                    <a:pt x="99631" y="320154"/>
                  </a:lnTo>
                  <a:lnTo>
                    <a:pt x="105867" y="320230"/>
                  </a:lnTo>
                  <a:lnTo>
                    <a:pt x="106756" y="320548"/>
                  </a:lnTo>
                  <a:lnTo>
                    <a:pt x="106768" y="328523"/>
                  </a:lnTo>
                  <a:lnTo>
                    <a:pt x="107365" y="329120"/>
                  </a:lnTo>
                  <a:lnTo>
                    <a:pt x="114985" y="329120"/>
                  </a:lnTo>
                  <a:lnTo>
                    <a:pt x="115620" y="328485"/>
                  </a:lnTo>
                  <a:lnTo>
                    <a:pt x="115709" y="320281"/>
                  </a:lnTo>
                  <a:lnTo>
                    <a:pt x="123875" y="320230"/>
                  </a:lnTo>
                  <a:lnTo>
                    <a:pt x="124510" y="319595"/>
                  </a:lnTo>
                  <a:lnTo>
                    <a:pt x="124599" y="311391"/>
                  </a:lnTo>
                  <a:lnTo>
                    <a:pt x="141693" y="311365"/>
                  </a:lnTo>
                  <a:lnTo>
                    <a:pt x="142303" y="310730"/>
                  </a:lnTo>
                  <a:close/>
                </a:path>
                <a:path w="329564" h="329565">
                  <a:moveTo>
                    <a:pt x="142367" y="66001"/>
                  </a:moveTo>
                  <a:lnTo>
                    <a:pt x="142252" y="63169"/>
                  </a:lnTo>
                  <a:lnTo>
                    <a:pt x="141389" y="62382"/>
                  </a:lnTo>
                  <a:lnTo>
                    <a:pt x="139331" y="62280"/>
                  </a:lnTo>
                  <a:lnTo>
                    <a:pt x="138607" y="62318"/>
                  </a:lnTo>
                  <a:lnTo>
                    <a:pt x="137883" y="62318"/>
                  </a:lnTo>
                  <a:lnTo>
                    <a:pt x="137083" y="62331"/>
                  </a:lnTo>
                  <a:lnTo>
                    <a:pt x="136283" y="62280"/>
                  </a:lnTo>
                  <a:lnTo>
                    <a:pt x="134264" y="62433"/>
                  </a:lnTo>
                  <a:lnTo>
                    <a:pt x="133489" y="63220"/>
                  </a:lnTo>
                  <a:lnTo>
                    <a:pt x="133413" y="65951"/>
                  </a:lnTo>
                  <a:lnTo>
                    <a:pt x="133413" y="67475"/>
                  </a:lnTo>
                  <a:lnTo>
                    <a:pt x="133489" y="70231"/>
                  </a:lnTo>
                  <a:lnTo>
                    <a:pt x="134226" y="71081"/>
                  </a:lnTo>
                  <a:lnTo>
                    <a:pt x="137033" y="71234"/>
                  </a:lnTo>
                  <a:lnTo>
                    <a:pt x="138645" y="71234"/>
                  </a:lnTo>
                  <a:lnTo>
                    <a:pt x="141452" y="71094"/>
                  </a:lnTo>
                  <a:lnTo>
                    <a:pt x="142252" y="70256"/>
                  </a:lnTo>
                  <a:lnTo>
                    <a:pt x="142367" y="67525"/>
                  </a:lnTo>
                  <a:lnTo>
                    <a:pt x="142367" y="66001"/>
                  </a:lnTo>
                  <a:close/>
                </a:path>
                <a:path w="329564" h="329565">
                  <a:moveTo>
                    <a:pt x="151244" y="55587"/>
                  </a:moveTo>
                  <a:lnTo>
                    <a:pt x="151206" y="45186"/>
                  </a:lnTo>
                  <a:lnTo>
                    <a:pt x="150533" y="44564"/>
                  </a:lnTo>
                  <a:lnTo>
                    <a:pt x="147510" y="44488"/>
                  </a:lnTo>
                  <a:lnTo>
                    <a:pt x="142925" y="44551"/>
                  </a:lnTo>
                  <a:lnTo>
                    <a:pt x="142354" y="45135"/>
                  </a:lnTo>
                  <a:lnTo>
                    <a:pt x="142328" y="53403"/>
                  </a:lnTo>
                  <a:lnTo>
                    <a:pt x="142316" y="57810"/>
                  </a:lnTo>
                  <a:lnTo>
                    <a:pt x="142354" y="61582"/>
                  </a:lnTo>
                  <a:lnTo>
                    <a:pt x="142938" y="62230"/>
                  </a:lnTo>
                  <a:lnTo>
                    <a:pt x="146011" y="62344"/>
                  </a:lnTo>
                  <a:lnTo>
                    <a:pt x="147523" y="62344"/>
                  </a:lnTo>
                  <a:lnTo>
                    <a:pt x="150571" y="62217"/>
                  </a:lnTo>
                  <a:lnTo>
                    <a:pt x="151206" y="61556"/>
                  </a:lnTo>
                  <a:lnTo>
                    <a:pt x="151244" y="55587"/>
                  </a:lnTo>
                  <a:close/>
                </a:path>
                <a:path w="329564" h="329565">
                  <a:moveTo>
                    <a:pt x="160147" y="252755"/>
                  </a:moveTo>
                  <a:lnTo>
                    <a:pt x="160058" y="249821"/>
                  </a:lnTo>
                  <a:lnTo>
                    <a:pt x="159435" y="249148"/>
                  </a:lnTo>
                  <a:lnTo>
                    <a:pt x="144386" y="249123"/>
                  </a:lnTo>
                  <a:lnTo>
                    <a:pt x="142989" y="249262"/>
                  </a:lnTo>
                  <a:lnTo>
                    <a:pt x="142379" y="249847"/>
                  </a:lnTo>
                  <a:lnTo>
                    <a:pt x="142303" y="252615"/>
                  </a:lnTo>
                  <a:lnTo>
                    <a:pt x="142328" y="257949"/>
                  </a:lnTo>
                  <a:lnTo>
                    <a:pt x="126720" y="258013"/>
                  </a:lnTo>
                  <a:lnTo>
                    <a:pt x="125247" y="258191"/>
                  </a:lnTo>
                  <a:lnTo>
                    <a:pt x="124625" y="258737"/>
                  </a:lnTo>
                  <a:lnTo>
                    <a:pt x="124523" y="263359"/>
                  </a:lnTo>
                  <a:lnTo>
                    <a:pt x="124625" y="266128"/>
                  </a:lnTo>
                  <a:lnTo>
                    <a:pt x="125183" y="266661"/>
                  </a:lnTo>
                  <a:lnTo>
                    <a:pt x="126682" y="266903"/>
                  </a:lnTo>
                  <a:lnTo>
                    <a:pt x="133438" y="266903"/>
                  </a:lnTo>
                  <a:lnTo>
                    <a:pt x="133464" y="275132"/>
                  </a:lnTo>
                  <a:lnTo>
                    <a:pt x="134048" y="275742"/>
                  </a:lnTo>
                  <a:lnTo>
                    <a:pt x="137121" y="275831"/>
                  </a:lnTo>
                  <a:lnTo>
                    <a:pt x="141681" y="275755"/>
                  </a:lnTo>
                  <a:lnTo>
                    <a:pt x="142303" y="275132"/>
                  </a:lnTo>
                  <a:lnTo>
                    <a:pt x="142328" y="268020"/>
                  </a:lnTo>
                  <a:lnTo>
                    <a:pt x="142405" y="266903"/>
                  </a:lnTo>
                  <a:lnTo>
                    <a:pt x="150571" y="266865"/>
                  </a:lnTo>
                  <a:lnTo>
                    <a:pt x="151193" y="266230"/>
                  </a:lnTo>
                  <a:lnTo>
                    <a:pt x="151231" y="259130"/>
                  </a:lnTo>
                  <a:lnTo>
                    <a:pt x="151307" y="258013"/>
                  </a:lnTo>
                  <a:lnTo>
                    <a:pt x="156083" y="258038"/>
                  </a:lnTo>
                  <a:lnTo>
                    <a:pt x="159448" y="257949"/>
                  </a:lnTo>
                  <a:lnTo>
                    <a:pt x="160083" y="257314"/>
                  </a:lnTo>
                  <a:lnTo>
                    <a:pt x="160147" y="252755"/>
                  </a:lnTo>
                  <a:close/>
                </a:path>
                <a:path w="329564" h="329565">
                  <a:moveTo>
                    <a:pt x="168986" y="231978"/>
                  </a:moveTo>
                  <a:lnTo>
                    <a:pt x="168376" y="231355"/>
                  </a:lnTo>
                  <a:lnTo>
                    <a:pt x="160121" y="231330"/>
                  </a:lnTo>
                  <a:lnTo>
                    <a:pt x="160108" y="214198"/>
                  </a:lnTo>
                  <a:lnTo>
                    <a:pt x="159486" y="213550"/>
                  </a:lnTo>
                  <a:lnTo>
                    <a:pt x="134035" y="213550"/>
                  </a:lnTo>
                  <a:lnTo>
                    <a:pt x="133438" y="214172"/>
                  </a:lnTo>
                  <a:lnTo>
                    <a:pt x="133438" y="248437"/>
                  </a:lnTo>
                  <a:lnTo>
                    <a:pt x="134048" y="249047"/>
                  </a:lnTo>
                  <a:lnTo>
                    <a:pt x="136906" y="249148"/>
                  </a:lnTo>
                  <a:lnTo>
                    <a:pt x="141846" y="249110"/>
                  </a:lnTo>
                  <a:lnTo>
                    <a:pt x="142328" y="248627"/>
                  </a:lnTo>
                  <a:lnTo>
                    <a:pt x="142328" y="222504"/>
                  </a:lnTo>
                  <a:lnTo>
                    <a:pt x="151231" y="222504"/>
                  </a:lnTo>
                  <a:lnTo>
                    <a:pt x="151231" y="239572"/>
                  </a:lnTo>
                  <a:lnTo>
                    <a:pt x="151803" y="240195"/>
                  </a:lnTo>
                  <a:lnTo>
                    <a:pt x="168351" y="240195"/>
                  </a:lnTo>
                  <a:lnTo>
                    <a:pt x="168973" y="239522"/>
                  </a:lnTo>
                  <a:lnTo>
                    <a:pt x="168986" y="231978"/>
                  </a:lnTo>
                  <a:close/>
                </a:path>
                <a:path w="329564" h="329565">
                  <a:moveTo>
                    <a:pt x="204571" y="320929"/>
                  </a:moveTo>
                  <a:lnTo>
                    <a:pt x="203974" y="320306"/>
                  </a:lnTo>
                  <a:lnTo>
                    <a:pt x="195783" y="320192"/>
                  </a:lnTo>
                  <a:lnTo>
                    <a:pt x="195783" y="302488"/>
                  </a:lnTo>
                  <a:lnTo>
                    <a:pt x="203911" y="302437"/>
                  </a:lnTo>
                  <a:lnTo>
                    <a:pt x="204546" y="301802"/>
                  </a:lnTo>
                  <a:lnTo>
                    <a:pt x="204546" y="294297"/>
                  </a:lnTo>
                  <a:lnTo>
                    <a:pt x="203936" y="293624"/>
                  </a:lnTo>
                  <a:lnTo>
                    <a:pt x="188988" y="293598"/>
                  </a:lnTo>
                  <a:lnTo>
                    <a:pt x="187477" y="293763"/>
                  </a:lnTo>
                  <a:lnTo>
                    <a:pt x="186918" y="294335"/>
                  </a:lnTo>
                  <a:lnTo>
                    <a:pt x="186829" y="295490"/>
                  </a:lnTo>
                  <a:lnTo>
                    <a:pt x="186804" y="311302"/>
                  </a:lnTo>
                  <a:lnTo>
                    <a:pt x="177914" y="311302"/>
                  </a:lnTo>
                  <a:lnTo>
                    <a:pt x="177901" y="296456"/>
                  </a:lnTo>
                  <a:lnTo>
                    <a:pt x="177622" y="294246"/>
                  </a:lnTo>
                  <a:lnTo>
                    <a:pt x="177101" y="293700"/>
                  </a:lnTo>
                  <a:lnTo>
                    <a:pt x="174383" y="293624"/>
                  </a:lnTo>
                  <a:lnTo>
                    <a:pt x="169697" y="293725"/>
                  </a:lnTo>
                  <a:lnTo>
                    <a:pt x="169189" y="294347"/>
                  </a:lnTo>
                  <a:lnTo>
                    <a:pt x="169062" y="295198"/>
                  </a:lnTo>
                  <a:lnTo>
                    <a:pt x="169011" y="311315"/>
                  </a:lnTo>
                  <a:lnTo>
                    <a:pt x="160121" y="311315"/>
                  </a:lnTo>
                  <a:lnTo>
                    <a:pt x="160108" y="294233"/>
                  </a:lnTo>
                  <a:lnTo>
                    <a:pt x="159499" y="293624"/>
                  </a:lnTo>
                  <a:lnTo>
                    <a:pt x="151231" y="293497"/>
                  </a:lnTo>
                  <a:lnTo>
                    <a:pt x="151218" y="287502"/>
                  </a:lnTo>
                  <a:lnTo>
                    <a:pt x="150952" y="285356"/>
                  </a:lnTo>
                  <a:lnTo>
                    <a:pt x="150418" y="284797"/>
                  </a:lnTo>
                  <a:lnTo>
                    <a:pt x="143002" y="284822"/>
                  </a:lnTo>
                  <a:lnTo>
                    <a:pt x="142494" y="285445"/>
                  </a:lnTo>
                  <a:lnTo>
                    <a:pt x="142367" y="286359"/>
                  </a:lnTo>
                  <a:lnTo>
                    <a:pt x="142328" y="299821"/>
                  </a:lnTo>
                  <a:lnTo>
                    <a:pt x="142519" y="301675"/>
                  </a:lnTo>
                  <a:lnTo>
                    <a:pt x="142963" y="302221"/>
                  </a:lnTo>
                  <a:lnTo>
                    <a:pt x="144233" y="302450"/>
                  </a:lnTo>
                  <a:lnTo>
                    <a:pt x="151180" y="302602"/>
                  </a:lnTo>
                  <a:lnTo>
                    <a:pt x="151180" y="311378"/>
                  </a:lnTo>
                  <a:lnTo>
                    <a:pt x="142328" y="328625"/>
                  </a:lnTo>
                  <a:lnTo>
                    <a:pt x="142862" y="329145"/>
                  </a:lnTo>
                  <a:lnTo>
                    <a:pt x="157162" y="329171"/>
                  </a:lnTo>
                  <a:lnTo>
                    <a:pt x="159346" y="328942"/>
                  </a:lnTo>
                  <a:lnTo>
                    <a:pt x="159829" y="328485"/>
                  </a:lnTo>
                  <a:lnTo>
                    <a:pt x="160070" y="327329"/>
                  </a:lnTo>
                  <a:lnTo>
                    <a:pt x="160210" y="320370"/>
                  </a:lnTo>
                  <a:lnTo>
                    <a:pt x="177914" y="320370"/>
                  </a:lnTo>
                  <a:lnTo>
                    <a:pt x="177927" y="328574"/>
                  </a:lnTo>
                  <a:lnTo>
                    <a:pt x="178473" y="329133"/>
                  </a:lnTo>
                  <a:lnTo>
                    <a:pt x="203936" y="329133"/>
                  </a:lnTo>
                  <a:lnTo>
                    <a:pt x="204558" y="328510"/>
                  </a:lnTo>
                  <a:lnTo>
                    <a:pt x="204571" y="320929"/>
                  </a:lnTo>
                  <a:close/>
                </a:path>
                <a:path w="329564" h="329565">
                  <a:moveTo>
                    <a:pt x="204635" y="3733"/>
                  </a:moveTo>
                  <a:lnTo>
                    <a:pt x="204520" y="914"/>
                  </a:lnTo>
                  <a:lnTo>
                    <a:pt x="203682" y="101"/>
                  </a:lnTo>
                  <a:lnTo>
                    <a:pt x="200863" y="0"/>
                  </a:lnTo>
                  <a:lnTo>
                    <a:pt x="199390" y="0"/>
                  </a:lnTo>
                  <a:lnTo>
                    <a:pt x="196507" y="101"/>
                  </a:lnTo>
                  <a:lnTo>
                    <a:pt x="195745" y="939"/>
                  </a:lnTo>
                  <a:lnTo>
                    <a:pt x="195681" y="3060"/>
                  </a:lnTo>
                  <a:lnTo>
                    <a:pt x="195707" y="4419"/>
                  </a:lnTo>
                  <a:lnTo>
                    <a:pt x="195681" y="5854"/>
                  </a:lnTo>
                  <a:lnTo>
                    <a:pt x="195745" y="8001"/>
                  </a:lnTo>
                  <a:lnTo>
                    <a:pt x="196494" y="8839"/>
                  </a:lnTo>
                  <a:lnTo>
                    <a:pt x="199390" y="8966"/>
                  </a:lnTo>
                  <a:lnTo>
                    <a:pt x="200875" y="8966"/>
                  </a:lnTo>
                  <a:lnTo>
                    <a:pt x="203695" y="8851"/>
                  </a:lnTo>
                  <a:lnTo>
                    <a:pt x="204520" y="8013"/>
                  </a:lnTo>
                  <a:lnTo>
                    <a:pt x="204635" y="5207"/>
                  </a:lnTo>
                  <a:lnTo>
                    <a:pt x="204635" y="3733"/>
                  </a:lnTo>
                  <a:close/>
                </a:path>
                <a:path w="329564" h="329565">
                  <a:moveTo>
                    <a:pt x="222402" y="322465"/>
                  </a:moveTo>
                  <a:lnTo>
                    <a:pt x="222364" y="312051"/>
                  </a:lnTo>
                  <a:lnTo>
                    <a:pt x="221716" y="311429"/>
                  </a:lnTo>
                  <a:lnTo>
                    <a:pt x="218249" y="311365"/>
                  </a:lnTo>
                  <a:lnTo>
                    <a:pt x="213487" y="311391"/>
                  </a:lnTo>
                  <a:lnTo>
                    <a:pt x="213474" y="304444"/>
                  </a:lnTo>
                  <a:lnTo>
                    <a:pt x="213182" y="303098"/>
                  </a:lnTo>
                  <a:lnTo>
                    <a:pt x="212699" y="302590"/>
                  </a:lnTo>
                  <a:lnTo>
                    <a:pt x="209943" y="302488"/>
                  </a:lnTo>
                  <a:lnTo>
                    <a:pt x="208140" y="302488"/>
                  </a:lnTo>
                  <a:lnTo>
                    <a:pt x="205257" y="302590"/>
                  </a:lnTo>
                  <a:lnTo>
                    <a:pt x="204711" y="303237"/>
                  </a:lnTo>
                  <a:lnTo>
                    <a:pt x="204609" y="304342"/>
                  </a:lnTo>
                  <a:lnTo>
                    <a:pt x="204584" y="318363"/>
                  </a:lnTo>
                  <a:lnTo>
                    <a:pt x="204800" y="319481"/>
                  </a:lnTo>
                  <a:lnTo>
                    <a:pt x="205232" y="320001"/>
                  </a:lnTo>
                  <a:lnTo>
                    <a:pt x="206438" y="320243"/>
                  </a:lnTo>
                  <a:lnTo>
                    <a:pt x="206921" y="320268"/>
                  </a:lnTo>
                  <a:lnTo>
                    <a:pt x="212217" y="320281"/>
                  </a:lnTo>
                  <a:lnTo>
                    <a:pt x="213487" y="320357"/>
                  </a:lnTo>
                  <a:lnTo>
                    <a:pt x="213474" y="325145"/>
                  </a:lnTo>
                  <a:lnTo>
                    <a:pt x="213512" y="328460"/>
                  </a:lnTo>
                  <a:lnTo>
                    <a:pt x="214109" y="329107"/>
                  </a:lnTo>
                  <a:lnTo>
                    <a:pt x="217157" y="329209"/>
                  </a:lnTo>
                  <a:lnTo>
                    <a:pt x="218643" y="329209"/>
                  </a:lnTo>
                  <a:lnTo>
                    <a:pt x="221729" y="329107"/>
                  </a:lnTo>
                  <a:lnTo>
                    <a:pt x="222364" y="328460"/>
                  </a:lnTo>
                  <a:lnTo>
                    <a:pt x="222402" y="322465"/>
                  </a:lnTo>
                  <a:close/>
                </a:path>
                <a:path w="329564" h="329565">
                  <a:moveTo>
                    <a:pt x="222402" y="295795"/>
                  </a:moveTo>
                  <a:lnTo>
                    <a:pt x="222364" y="285381"/>
                  </a:lnTo>
                  <a:lnTo>
                    <a:pt x="221716" y="284746"/>
                  </a:lnTo>
                  <a:lnTo>
                    <a:pt x="218643" y="284683"/>
                  </a:lnTo>
                  <a:lnTo>
                    <a:pt x="214083" y="284746"/>
                  </a:lnTo>
                  <a:lnTo>
                    <a:pt x="213499" y="285343"/>
                  </a:lnTo>
                  <a:lnTo>
                    <a:pt x="213487" y="293611"/>
                  </a:lnTo>
                  <a:lnTo>
                    <a:pt x="213474" y="298018"/>
                  </a:lnTo>
                  <a:lnTo>
                    <a:pt x="213512" y="301777"/>
                  </a:lnTo>
                  <a:lnTo>
                    <a:pt x="214109" y="302412"/>
                  </a:lnTo>
                  <a:lnTo>
                    <a:pt x="217144" y="302526"/>
                  </a:lnTo>
                  <a:lnTo>
                    <a:pt x="218630" y="302526"/>
                  </a:lnTo>
                  <a:lnTo>
                    <a:pt x="221716" y="302425"/>
                  </a:lnTo>
                  <a:lnTo>
                    <a:pt x="222364" y="301777"/>
                  </a:lnTo>
                  <a:lnTo>
                    <a:pt x="222402" y="295795"/>
                  </a:lnTo>
                  <a:close/>
                </a:path>
                <a:path w="329564" h="329565">
                  <a:moveTo>
                    <a:pt x="222402" y="182854"/>
                  </a:moveTo>
                  <a:lnTo>
                    <a:pt x="222377" y="181292"/>
                  </a:lnTo>
                  <a:lnTo>
                    <a:pt x="222389" y="174282"/>
                  </a:lnTo>
                  <a:lnTo>
                    <a:pt x="222364" y="169722"/>
                  </a:lnTo>
                  <a:lnTo>
                    <a:pt x="221754" y="169087"/>
                  </a:lnTo>
                  <a:lnTo>
                    <a:pt x="218579" y="169037"/>
                  </a:lnTo>
                  <a:lnTo>
                    <a:pt x="214083" y="169087"/>
                  </a:lnTo>
                  <a:lnTo>
                    <a:pt x="213499" y="169684"/>
                  </a:lnTo>
                  <a:lnTo>
                    <a:pt x="213487" y="177952"/>
                  </a:lnTo>
                  <a:lnTo>
                    <a:pt x="213499" y="186232"/>
                  </a:lnTo>
                  <a:lnTo>
                    <a:pt x="214071" y="186804"/>
                  </a:lnTo>
                  <a:lnTo>
                    <a:pt x="218655" y="186867"/>
                  </a:lnTo>
                  <a:lnTo>
                    <a:pt x="221716" y="186791"/>
                  </a:lnTo>
                  <a:lnTo>
                    <a:pt x="222351" y="186156"/>
                  </a:lnTo>
                  <a:lnTo>
                    <a:pt x="222402" y="182854"/>
                  </a:lnTo>
                  <a:close/>
                </a:path>
                <a:path w="329564" h="329565">
                  <a:moveTo>
                    <a:pt x="222402" y="140144"/>
                  </a:moveTo>
                  <a:lnTo>
                    <a:pt x="222364" y="134162"/>
                  </a:lnTo>
                  <a:lnTo>
                    <a:pt x="221716" y="133527"/>
                  </a:lnTo>
                  <a:lnTo>
                    <a:pt x="218668" y="133451"/>
                  </a:lnTo>
                  <a:lnTo>
                    <a:pt x="217220" y="133451"/>
                  </a:lnTo>
                  <a:lnTo>
                    <a:pt x="214096" y="133515"/>
                  </a:lnTo>
                  <a:lnTo>
                    <a:pt x="213512" y="134124"/>
                  </a:lnTo>
                  <a:lnTo>
                    <a:pt x="213487" y="142328"/>
                  </a:lnTo>
                  <a:lnTo>
                    <a:pt x="213474" y="146723"/>
                  </a:lnTo>
                  <a:lnTo>
                    <a:pt x="213512" y="150558"/>
                  </a:lnTo>
                  <a:lnTo>
                    <a:pt x="214096" y="151193"/>
                  </a:lnTo>
                  <a:lnTo>
                    <a:pt x="217170" y="151295"/>
                  </a:lnTo>
                  <a:lnTo>
                    <a:pt x="218605" y="151295"/>
                  </a:lnTo>
                  <a:lnTo>
                    <a:pt x="221716" y="151193"/>
                  </a:lnTo>
                  <a:lnTo>
                    <a:pt x="222364" y="150558"/>
                  </a:lnTo>
                  <a:lnTo>
                    <a:pt x="222402" y="140144"/>
                  </a:lnTo>
                  <a:close/>
                </a:path>
                <a:path w="329564" h="329565">
                  <a:moveTo>
                    <a:pt x="222415" y="110477"/>
                  </a:moveTo>
                  <a:lnTo>
                    <a:pt x="222313" y="107670"/>
                  </a:lnTo>
                  <a:lnTo>
                    <a:pt x="221462" y="106845"/>
                  </a:lnTo>
                  <a:lnTo>
                    <a:pt x="218655" y="106756"/>
                  </a:lnTo>
                  <a:lnTo>
                    <a:pt x="217170" y="106756"/>
                  </a:lnTo>
                  <a:lnTo>
                    <a:pt x="214287" y="106857"/>
                  </a:lnTo>
                  <a:lnTo>
                    <a:pt x="213537" y="107696"/>
                  </a:lnTo>
                  <a:lnTo>
                    <a:pt x="213474" y="109804"/>
                  </a:lnTo>
                  <a:lnTo>
                    <a:pt x="213487" y="110490"/>
                  </a:lnTo>
                  <a:lnTo>
                    <a:pt x="213487" y="111163"/>
                  </a:lnTo>
                  <a:lnTo>
                    <a:pt x="213487" y="111887"/>
                  </a:lnTo>
                  <a:lnTo>
                    <a:pt x="213474" y="112610"/>
                  </a:lnTo>
                  <a:lnTo>
                    <a:pt x="213537" y="114744"/>
                  </a:lnTo>
                  <a:lnTo>
                    <a:pt x="214287" y="115595"/>
                  </a:lnTo>
                  <a:lnTo>
                    <a:pt x="217182" y="115722"/>
                  </a:lnTo>
                  <a:lnTo>
                    <a:pt x="218668" y="115722"/>
                  </a:lnTo>
                  <a:lnTo>
                    <a:pt x="221475" y="115595"/>
                  </a:lnTo>
                  <a:lnTo>
                    <a:pt x="222313" y="114757"/>
                  </a:lnTo>
                  <a:lnTo>
                    <a:pt x="222415" y="111963"/>
                  </a:lnTo>
                  <a:lnTo>
                    <a:pt x="222415" y="110477"/>
                  </a:lnTo>
                  <a:close/>
                </a:path>
                <a:path w="329564" h="329565">
                  <a:moveTo>
                    <a:pt x="222427" y="57073"/>
                  </a:moveTo>
                  <a:lnTo>
                    <a:pt x="222300" y="54292"/>
                  </a:lnTo>
                  <a:lnTo>
                    <a:pt x="221462" y="53517"/>
                  </a:lnTo>
                  <a:lnTo>
                    <a:pt x="219468" y="53390"/>
                  </a:lnTo>
                  <a:lnTo>
                    <a:pt x="218744" y="53416"/>
                  </a:lnTo>
                  <a:lnTo>
                    <a:pt x="218033" y="53416"/>
                  </a:lnTo>
                  <a:lnTo>
                    <a:pt x="217271" y="53416"/>
                  </a:lnTo>
                  <a:lnTo>
                    <a:pt x="216509" y="53390"/>
                  </a:lnTo>
                  <a:lnTo>
                    <a:pt x="214325" y="53492"/>
                  </a:lnTo>
                  <a:lnTo>
                    <a:pt x="213525" y="54279"/>
                  </a:lnTo>
                  <a:lnTo>
                    <a:pt x="213461" y="57137"/>
                  </a:lnTo>
                  <a:lnTo>
                    <a:pt x="213461" y="58572"/>
                  </a:lnTo>
                  <a:lnTo>
                    <a:pt x="213525" y="61366"/>
                  </a:lnTo>
                  <a:lnTo>
                    <a:pt x="214299" y="62204"/>
                  </a:lnTo>
                  <a:lnTo>
                    <a:pt x="217157" y="62344"/>
                  </a:lnTo>
                  <a:lnTo>
                    <a:pt x="218681" y="62344"/>
                  </a:lnTo>
                  <a:lnTo>
                    <a:pt x="221475" y="62217"/>
                  </a:lnTo>
                  <a:lnTo>
                    <a:pt x="222300" y="61379"/>
                  </a:lnTo>
                  <a:lnTo>
                    <a:pt x="222415" y="58597"/>
                  </a:lnTo>
                  <a:lnTo>
                    <a:pt x="222427" y="57073"/>
                  </a:lnTo>
                  <a:close/>
                </a:path>
                <a:path w="329564" h="329565">
                  <a:moveTo>
                    <a:pt x="222427" y="5257"/>
                  </a:moveTo>
                  <a:lnTo>
                    <a:pt x="217093" y="0"/>
                  </a:lnTo>
                  <a:lnTo>
                    <a:pt x="214312" y="127"/>
                  </a:lnTo>
                  <a:lnTo>
                    <a:pt x="213563" y="952"/>
                  </a:lnTo>
                  <a:lnTo>
                    <a:pt x="213461" y="2933"/>
                  </a:lnTo>
                  <a:lnTo>
                    <a:pt x="213499" y="3695"/>
                  </a:lnTo>
                  <a:lnTo>
                    <a:pt x="213499" y="4445"/>
                  </a:lnTo>
                  <a:lnTo>
                    <a:pt x="213499" y="5219"/>
                  </a:lnTo>
                  <a:lnTo>
                    <a:pt x="213461" y="5969"/>
                  </a:lnTo>
                  <a:lnTo>
                    <a:pt x="213563" y="7962"/>
                  </a:lnTo>
                  <a:lnTo>
                    <a:pt x="214274" y="8801"/>
                  </a:lnTo>
                  <a:lnTo>
                    <a:pt x="217093" y="8966"/>
                  </a:lnTo>
                  <a:lnTo>
                    <a:pt x="218706" y="8953"/>
                  </a:lnTo>
                  <a:lnTo>
                    <a:pt x="221500" y="8813"/>
                  </a:lnTo>
                  <a:lnTo>
                    <a:pt x="222300" y="7988"/>
                  </a:lnTo>
                  <a:lnTo>
                    <a:pt x="222427" y="5257"/>
                  </a:lnTo>
                  <a:close/>
                </a:path>
                <a:path w="329564" h="329565">
                  <a:moveTo>
                    <a:pt x="231292" y="162344"/>
                  </a:moveTo>
                  <a:lnTo>
                    <a:pt x="231254" y="151942"/>
                  </a:lnTo>
                  <a:lnTo>
                    <a:pt x="230581" y="151307"/>
                  </a:lnTo>
                  <a:lnTo>
                    <a:pt x="227571" y="151244"/>
                  </a:lnTo>
                  <a:lnTo>
                    <a:pt x="222986" y="151307"/>
                  </a:lnTo>
                  <a:lnTo>
                    <a:pt x="222402" y="151892"/>
                  </a:lnTo>
                  <a:lnTo>
                    <a:pt x="222389" y="160147"/>
                  </a:lnTo>
                  <a:lnTo>
                    <a:pt x="222402" y="168363"/>
                  </a:lnTo>
                  <a:lnTo>
                    <a:pt x="222973" y="168986"/>
                  </a:lnTo>
                  <a:lnTo>
                    <a:pt x="226098" y="169087"/>
                  </a:lnTo>
                  <a:lnTo>
                    <a:pt x="227533" y="169087"/>
                  </a:lnTo>
                  <a:lnTo>
                    <a:pt x="230593" y="168986"/>
                  </a:lnTo>
                  <a:lnTo>
                    <a:pt x="231254" y="168351"/>
                  </a:lnTo>
                  <a:lnTo>
                    <a:pt x="231292" y="162344"/>
                  </a:lnTo>
                  <a:close/>
                </a:path>
                <a:path w="329564" h="329565">
                  <a:moveTo>
                    <a:pt x="240195" y="60109"/>
                  </a:moveTo>
                  <a:lnTo>
                    <a:pt x="240144" y="54114"/>
                  </a:lnTo>
                  <a:lnTo>
                    <a:pt x="239483" y="53467"/>
                  </a:lnTo>
                  <a:lnTo>
                    <a:pt x="236512" y="53378"/>
                  </a:lnTo>
                  <a:lnTo>
                    <a:pt x="231863" y="53454"/>
                  </a:lnTo>
                  <a:lnTo>
                    <a:pt x="231292" y="54051"/>
                  </a:lnTo>
                  <a:lnTo>
                    <a:pt x="231279" y="62204"/>
                  </a:lnTo>
                  <a:lnTo>
                    <a:pt x="231267" y="66687"/>
                  </a:lnTo>
                  <a:lnTo>
                    <a:pt x="231305" y="70485"/>
                  </a:lnTo>
                  <a:lnTo>
                    <a:pt x="231902" y="71120"/>
                  </a:lnTo>
                  <a:lnTo>
                    <a:pt x="234975" y="71234"/>
                  </a:lnTo>
                  <a:lnTo>
                    <a:pt x="236499" y="71234"/>
                  </a:lnTo>
                  <a:lnTo>
                    <a:pt x="239483" y="71120"/>
                  </a:lnTo>
                  <a:lnTo>
                    <a:pt x="240144" y="70459"/>
                  </a:lnTo>
                  <a:lnTo>
                    <a:pt x="240195" y="60109"/>
                  </a:lnTo>
                  <a:close/>
                </a:path>
                <a:path w="329564" h="329565">
                  <a:moveTo>
                    <a:pt x="240207" y="279463"/>
                  </a:moveTo>
                  <a:lnTo>
                    <a:pt x="240080" y="276682"/>
                  </a:lnTo>
                  <a:lnTo>
                    <a:pt x="239242" y="275882"/>
                  </a:lnTo>
                  <a:lnTo>
                    <a:pt x="236461" y="275780"/>
                  </a:lnTo>
                  <a:lnTo>
                    <a:pt x="234924" y="275767"/>
                  </a:lnTo>
                  <a:lnTo>
                    <a:pt x="232079" y="275882"/>
                  </a:lnTo>
                  <a:lnTo>
                    <a:pt x="231330" y="276733"/>
                  </a:lnTo>
                  <a:lnTo>
                    <a:pt x="231267" y="278815"/>
                  </a:lnTo>
                  <a:lnTo>
                    <a:pt x="231279" y="279539"/>
                  </a:lnTo>
                  <a:lnTo>
                    <a:pt x="231279" y="280250"/>
                  </a:lnTo>
                  <a:lnTo>
                    <a:pt x="231279" y="280974"/>
                  </a:lnTo>
                  <a:lnTo>
                    <a:pt x="231254" y="281698"/>
                  </a:lnTo>
                  <a:lnTo>
                    <a:pt x="231330" y="283756"/>
                  </a:lnTo>
                  <a:lnTo>
                    <a:pt x="232092" y="284607"/>
                  </a:lnTo>
                  <a:lnTo>
                    <a:pt x="234950" y="284734"/>
                  </a:lnTo>
                  <a:lnTo>
                    <a:pt x="236486" y="284734"/>
                  </a:lnTo>
                  <a:lnTo>
                    <a:pt x="239268" y="284607"/>
                  </a:lnTo>
                  <a:lnTo>
                    <a:pt x="240093" y="283768"/>
                  </a:lnTo>
                  <a:lnTo>
                    <a:pt x="240207" y="280987"/>
                  </a:lnTo>
                  <a:lnTo>
                    <a:pt x="240207" y="279463"/>
                  </a:lnTo>
                  <a:close/>
                </a:path>
                <a:path w="329564" h="329565">
                  <a:moveTo>
                    <a:pt x="240207" y="208330"/>
                  </a:moveTo>
                  <a:lnTo>
                    <a:pt x="240093" y="205524"/>
                  </a:lnTo>
                  <a:lnTo>
                    <a:pt x="239255" y="204698"/>
                  </a:lnTo>
                  <a:lnTo>
                    <a:pt x="236448" y="204609"/>
                  </a:lnTo>
                  <a:lnTo>
                    <a:pt x="234962" y="204609"/>
                  </a:lnTo>
                  <a:lnTo>
                    <a:pt x="232079" y="204711"/>
                  </a:lnTo>
                  <a:lnTo>
                    <a:pt x="231330" y="205549"/>
                  </a:lnTo>
                  <a:lnTo>
                    <a:pt x="231267" y="207657"/>
                  </a:lnTo>
                  <a:lnTo>
                    <a:pt x="231279" y="208343"/>
                  </a:lnTo>
                  <a:lnTo>
                    <a:pt x="231279" y="209016"/>
                  </a:lnTo>
                  <a:lnTo>
                    <a:pt x="231279" y="209740"/>
                  </a:lnTo>
                  <a:lnTo>
                    <a:pt x="231267" y="210464"/>
                  </a:lnTo>
                  <a:lnTo>
                    <a:pt x="231330" y="212598"/>
                  </a:lnTo>
                  <a:lnTo>
                    <a:pt x="232079" y="213448"/>
                  </a:lnTo>
                  <a:lnTo>
                    <a:pt x="234975" y="213575"/>
                  </a:lnTo>
                  <a:lnTo>
                    <a:pt x="236448" y="213575"/>
                  </a:lnTo>
                  <a:lnTo>
                    <a:pt x="239268" y="213448"/>
                  </a:lnTo>
                  <a:lnTo>
                    <a:pt x="240106" y="212610"/>
                  </a:lnTo>
                  <a:lnTo>
                    <a:pt x="240207" y="209816"/>
                  </a:lnTo>
                  <a:lnTo>
                    <a:pt x="240207" y="208330"/>
                  </a:lnTo>
                  <a:close/>
                </a:path>
                <a:path w="329564" h="329565">
                  <a:moveTo>
                    <a:pt x="249059" y="154127"/>
                  </a:moveTo>
                  <a:lnTo>
                    <a:pt x="249021" y="153174"/>
                  </a:lnTo>
                  <a:lnTo>
                    <a:pt x="248780" y="151904"/>
                  </a:lnTo>
                  <a:lnTo>
                    <a:pt x="248259" y="151371"/>
                  </a:lnTo>
                  <a:lnTo>
                    <a:pt x="243611" y="151282"/>
                  </a:lnTo>
                  <a:lnTo>
                    <a:pt x="240855" y="151396"/>
                  </a:lnTo>
                  <a:lnTo>
                    <a:pt x="240347" y="152006"/>
                  </a:lnTo>
                  <a:lnTo>
                    <a:pt x="240169" y="153250"/>
                  </a:lnTo>
                  <a:lnTo>
                    <a:pt x="240169" y="168986"/>
                  </a:lnTo>
                  <a:lnTo>
                    <a:pt x="239255" y="169049"/>
                  </a:lnTo>
                  <a:lnTo>
                    <a:pt x="235407" y="169037"/>
                  </a:lnTo>
                  <a:lnTo>
                    <a:pt x="231889" y="169087"/>
                  </a:lnTo>
                  <a:lnTo>
                    <a:pt x="231305" y="169684"/>
                  </a:lnTo>
                  <a:lnTo>
                    <a:pt x="231305" y="177253"/>
                  </a:lnTo>
                  <a:lnTo>
                    <a:pt x="231902" y="177914"/>
                  </a:lnTo>
                  <a:lnTo>
                    <a:pt x="237947" y="177965"/>
                  </a:lnTo>
                  <a:lnTo>
                    <a:pt x="248386" y="177914"/>
                  </a:lnTo>
                  <a:lnTo>
                    <a:pt x="248996" y="177241"/>
                  </a:lnTo>
                  <a:lnTo>
                    <a:pt x="249059" y="175641"/>
                  </a:lnTo>
                  <a:lnTo>
                    <a:pt x="249059" y="154127"/>
                  </a:lnTo>
                  <a:close/>
                </a:path>
                <a:path w="329564" h="329565">
                  <a:moveTo>
                    <a:pt x="249085" y="298843"/>
                  </a:moveTo>
                  <a:lnTo>
                    <a:pt x="249059" y="294132"/>
                  </a:lnTo>
                  <a:lnTo>
                    <a:pt x="248551" y="293598"/>
                  </a:lnTo>
                  <a:lnTo>
                    <a:pt x="233438" y="293598"/>
                  </a:lnTo>
                  <a:lnTo>
                    <a:pt x="231965" y="293751"/>
                  </a:lnTo>
                  <a:lnTo>
                    <a:pt x="231343" y="294309"/>
                  </a:lnTo>
                  <a:lnTo>
                    <a:pt x="231254" y="297180"/>
                  </a:lnTo>
                  <a:lnTo>
                    <a:pt x="231254" y="298907"/>
                  </a:lnTo>
                  <a:lnTo>
                    <a:pt x="231343" y="301726"/>
                  </a:lnTo>
                  <a:lnTo>
                    <a:pt x="231914" y="302272"/>
                  </a:lnTo>
                  <a:lnTo>
                    <a:pt x="233413" y="302488"/>
                  </a:lnTo>
                  <a:lnTo>
                    <a:pt x="240106" y="302488"/>
                  </a:lnTo>
                  <a:lnTo>
                    <a:pt x="244424" y="302514"/>
                  </a:lnTo>
                  <a:lnTo>
                    <a:pt x="248412" y="302450"/>
                  </a:lnTo>
                  <a:lnTo>
                    <a:pt x="249034" y="301815"/>
                  </a:lnTo>
                  <a:lnTo>
                    <a:pt x="249085" y="298843"/>
                  </a:lnTo>
                  <a:close/>
                </a:path>
                <a:path w="329564" h="329565">
                  <a:moveTo>
                    <a:pt x="249097" y="3733"/>
                  </a:moveTo>
                  <a:lnTo>
                    <a:pt x="248996" y="914"/>
                  </a:lnTo>
                  <a:lnTo>
                    <a:pt x="248158" y="101"/>
                  </a:lnTo>
                  <a:lnTo>
                    <a:pt x="245338" y="0"/>
                  </a:lnTo>
                  <a:lnTo>
                    <a:pt x="243852" y="0"/>
                  </a:lnTo>
                  <a:lnTo>
                    <a:pt x="240982" y="101"/>
                  </a:lnTo>
                  <a:lnTo>
                    <a:pt x="240220" y="939"/>
                  </a:lnTo>
                  <a:lnTo>
                    <a:pt x="240157" y="3060"/>
                  </a:lnTo>
                  <a:lnTo>
                    <a:pt x="240169" y="4419"/>
                  </a:lnTo>
                  <a:lnTo>
                    <a:pt x="240157" y="5854"/>
                  </a:lnTo>
                  <a:lnTo>
                    <a:pt x="240220" y="8001"/>
                  </a:lnTo>
                  <a:lnTo>
                    <a:pt x="240969" y="8839"/>
                  </a:lnTo>
                  <a:lnTo>
                    <a:pt x="243865" y="8966"/>
                  </a:lnTo>
                  <a:lnTo>
                    <a:pt x="245351" y="8966"/>
                  </a:lnTo>
                  <a:lnTo>
                    <a:pt x="248158" y="8851"/>
                  </a:lnTo>
                  <a:lnTo>
                    <a:pt x="248996" y="8013"/>
                  </a:lnTo>
                  <a:lnTo>
                    <a:pt x="249097" y="5207"/>
                  </a:lnTo>
                  <a:lnTo>
                    <a:pt x="249097" y="3733"/>
                  </a:lnTo>
                  <a:close/>
                </a:path>
                <a:path w="329564" h="329565">
                  <a:moveTo>
                    <a:pt x="257949" y="196380"/>
                  </a:moveTo>
                  <a:lnTo>
                    <a:pt x="257327" y="195770"/>
                  </a:lnTo>
                  <a:lnTo>
                    <a:pt x="249072" y="195745"/>
                  </a:lnTo>
                  <a:lnTo>
                    <a:pt x="249059" y="187375"/>
                  </a:lnTo>
                  <a:lnTo>
                    <a:pt x="248539" y="186855"/>
                  </a:lnTo>
                  <a:lnTo>
                    <a:pt x="225272" y="186842"/>
                  </a:lnTo>
                  <a:lnTo>
                    <a:pt x="223012" y="186931"/>
                  </a:lnTo>
                  <a:lnTo>
                    <a:pt x="222402" y="187540"/>
                  </a:lnTo>
                  <a:lnTo>
                    <a:pt x="222389" y="203949"/>
                  </a:lnTo>
                  <a:lnTo>
                    <a:pt x="223012" y="204571"/>
                  </a:lnTo>
                  <a:lnTo>
                    <a:pt x="226085" y="204673"/>
                  </a:lnTo>
                  <a:lnTo>
                    <a:pt x="230632" y="204571"/>
                  </a:lnTo>
                  <a:lnTo>
                    <a:pt x="231241" y="203911"/>
                  </a:lnTo>
                  <a:lnTo>
                    <a:pt x="231267" y="198767"/>
                  </a:lnTo>
                  <a:lnTo>
                    <a:pt x="231330" y="195897"/>
                  </a:lnTo>
                  <a:lnTo>
                    <a:pt x="232803" y="195630"/>
                  </a:lnTo>
                  <a:lnTo>
                    <a:pt x="239229" y="195694"/>
                  </a:lnTo>
                  <a:lnTo>
                    <a:pt x="240169" y="195986"/>
                  </a:lnTo>
                  <a:lnTo>
                    <a:pt x="240144" y="200787"/>
                  </a:lnTo>
                  <a:lnTo>
                    <a:pt x="240207" y="203860"/>
                  </a:lnTo>
                  <a:lnTo>
                    <a:pt x="240779" y="204444"/>
                  </a:lnTo>
                  <a:lnTo>
                    <a:pt x="242417" y="204635"/>
                  </a:lnTo>
                  <a:lnTo>
                    <a:pt x="247942" y="204647"/>
                  </a:lnTo>
                  <a:lnTo>
                    <a:pt x="249072" y="204749"/>
                  </a:lnTo>
                  <a:lnTo>
                    <a:pt x="249097" y="212801"/>
                  </a:lnTo>
                  <a:lnTo>
                    <a:pt x="249682" y="213448"/>
                  </a:lnTo>
                  <a:lnTo>
                    <a:pt x="252691" y="213563"/>
                  </a:lnTo>
                  <a:lnTo>
                    <a:pt x="257276" y="213461"/>
                  </a:lnTo>
                  <a:lnTo>
                    <a:pt x="257886" y="212813"/>
                  </a:lnTo>
                  <a:lnTo>
                    <a:pt x="257949" y="211264"/>
                  </a:lnTo>
                  <a:lnTo>
                    <a:pt x="257949" y="196380"/>
                  </a:lnTo>
                  <a:close/>
                </a:path>
                <a:path w="329564" h="329565">
                  <a:moveTo>
                    <a:pt x="257975" y="55587"/>
                  </a:moveTo>
                  <a:lnTo>
                    <a:pt x="257937" y="45186"/>
                  </a:lnTo>
                  <a:lnTo>
                    <a:pt x="257263" y="44564"/>
                  </a:lnTo>
                  <a:lnTo>
                    <a:pt x="254254" y="44488"/>
                  </a:lnTo>
                  <a:lnTo>
                    <a:pt x="249669" y="44551"/>
                  </a:lnTo>
                  <a:lnTo>
                    <a:pt x="249085" y="45135"/>
                  </a:lnTo>
                  <a:lnTo>
                    <a:pt x="249072" y="53403"/>
                  </a:lnTo>
                  <a:lnTo>
                    <a:pt x="249047" y="57810"/>
                  </a:lnTo>
                  <a:lnTo>
                    <a:pt x="249085" y="61582"/>
                  </a:lnTo>
                  <a:lnTo>
                    <a:pt x="249682" y="62230"/>
                  </a:lnTo>
                  <a:lnTo>
                    <a:pt x="252742" y="62344"/>
                  </a:lnTo>
                  <a:lnTo>
                    <a:pt x="254266" y="62344"/>
                  </a:lnTo>
                  <a:lnTo>
                    <a:pt x="257302" y="62217"/>
                  </a:lnTo>
                  <a:lnTo>
                    <a:pt x="257937" y="61556"/>
                  </a:lnTo>
                  <a:lnTo>
                    <a:pt x="257975" y="55587"/>
                  </a:lnTo>
                  <a:close/>
                </a:path>
                <a:path w="329564" h="329565">
                  <a:moveTo>
                    <a:pt x="258000" y="306184"/>
                  </a:moveTo>
                  <a:lnTo>
                    <a:pt x="257886" y="303390"/>
                  </a:lnTo>
                  <a:lnTo>
                    <a:pt x="257048" y="302564"/>
                  </a:lnTo>
                  <a:lnTo>
                    <a:pt x="254228" y="302463"/>
                  </a:lnTo>
                  <a:lnTo>
                    <a:pt x="252666" y="302463"/>
                  </a:lnTo>
                  <a:lnTo>
                    <a:pt x="249897" y="302590"/>
                  </a:lnTo>
                  <a:lnTo>
                    <a:pt x="249148" y="303415"/>
                  </a:lnTo>
                  <a:lnTo>
                    <a:pt x="249047" y="305396"/>
                  </a:lnTo>
                  <a:lnTo>
                    <a:pt x="249072" y="306158"/>
                  </a:lnTo>
                  <a:lnTo>
                    <a:pt x="249072" y="306920"/>
                  </a:lnTo>
                  <a:lnTo>
                    <a:pt x="249072" y="307632"/>
                  </a:lnTo>
                  <a:lnTo>
                    <a:pt x="249047" y="308356"/>
                  </a:lnTo>
                  <a:lnTo>
                    <a:pt x="249123" y="310438"/>
                  </a:lnTo>
                  <a:lnTo>
                    <a:pt x="249859" y="311277"/>
                  </a:lnTo>
                  <a:lnTo>
                    <a:pt x="252717" y="311429"/>
                  </a:lnTo>
                  <a:lnTo>
                    <a:pt x="254241" y="311429"/>
                  </a:lnTo>
                  <a:lnTo>
                    <a:pt x="257035" y="311302"/>
                  </a:lnTo>
                  <a:lnTo>
                    <a:pt x="257873" y="310476"/>
                  </a:lnTo>
                  <a:lnTo>
                    <a:pt x="258000" y="307708"/>
                  </a:lnTo>
                  <a:lnTo>
                    <a:pt x="258000" y="306184"/>
                  </a:lnTo>
                  <a:close/>
                </a:path>
                <a:path w="329564" h="329565">
                  <a:moveTo>
                    <a:pt x="258000" y="30391"/>
                  </a:moveTo>
                  <a:lnTo>
                    <a:pt x="257873" y="27597"/>
                  </a:lnTo>
                  <a:lnTo>
                    <a:pt x="257035" y="26822"/>
                  </a:lnTo>
                  <a:lnTo>
                    <a:pt x="255041" y="26695"/>
                  </a:lnTo>
                  <a:lnTo>
                    <a:pt x="254330" y="26733"/>
                  </a:lnTo>
                  <a:lnTo>
                    <a:pt x="253606" y="26733"/>
                  </a:lnTo>
                  <a:lnTo>
                    <a:pt x="252844" y="26733"/>
                  </a:lnTo>
                  <a:lnTo>
                    <a:pt x="252082" y="26695"/>
                  </a:lnTo>
                  <a:lnTo>
                    <a:pt x="249897" y="26809"/>
                  </a:lnTo>
                  <a:lnTo>
                    <a:pt x="249110" y="27597"/>
                  </a:lnTo>
                  <a:lnTo>
                    <a:pt x="249047" y="30441"/>
                  </a:lnTo>
                  <a:lnTo>
                    <a:pt x="249047" y="31889"/>
                  </a:lnTo>
                  <a:lnTo>
                    <a:pt x="249110" y="34671"/>
                  </a:lnTo>
                  <a:lnTo>
                    <a:pt x="249872" y="35521"/>
                  </a:lnTo>
                  <a:lnTo>
                    <a:pt x="252742" y="35661"/>
                  </a:lnTo>
                  <a:lnTo>
                    <a:pt x="254266" y="35648"/>
                  </a:lnTo>
                  <a:lnTo>
                    <a:pt x="257060" y="35521"/>
                  </a:lnTo>
                  <a:lnTo>
                    <a:pt x="257886" y="34696"/>
                  </a:lnTo>
                  <a:lnTo>
                    <a:pt x="258000" y="31915"/>
                  </a:lnTo>
                  <a:lnTo>
                    <a:pt x="258000" y="30391"/>
                  </a:lnTo>
                  <a:close/>
                </a:path>
                <a:path w="329564" h="329565">
                  <a:moveTo>
                    <a:pt x="258000" y="12623"/>
                  </a:moveTo>
                  <a:lnTo>
                    <a:pt x="257886" y="9817"/>
                  </a:lnTo>
                  <a:lnTo>
                    <a:pt x="257048" y="8991"/>
                  </a:lnTo>
                  <a:lnTo>
                    <a:pt x="254228" y="8902"/>
                  </a:lnTo>
                  <a:lnTo>
                    <a:pt x="252742" y="8902"/>
                  </a:lnTo>
                  <a:lnTo>
                    <a:pt x="249872" y="9004"/>
                  </a:lnTo>
                  <a:lnTo>
                    <a:pt x="249110" y="9842"/>
                  </a:lnTo>
                  <a:lnTo>
                    <a:pt x="249047" y="11950"/>
                  </a:lnTo>
                  <a:lnTo>
                    <a:pt x="249072" y="13309"/>
                  </a:lnTo>
                  <a:lnTo>
                    <a:pt x="249047" y="14757"/>
                  </a:lnTo>
                  <a:lnTo>
                    <a:pt x="249110" y="16891"/>
                  </a:lnTo>
                  <a:lnTo>
                    <a:pt x="249872" y="17729"/>
                  </a:lnTo>
                  <a:lnTo>
                    <a:pt x="252755" y="17868"/>
                  </a:lnTo>
                  <a:lnTo>
                    <a:pt x="254241" y="17856"/>
                  </a:lnTo>
                  <a:lnTo>
                    <a:pt x="257060" y="17741"/>
                  </a:lnTo>
                  <a:lnTo>
                    <a:pt x="257886" y="16903"/>
                  </a:lnTo>
                  <a:lnTo>
                    <a:pt x="258000" y="14097"/>
                  </a:lnTo>
                  <a:lnTo>
                    <a:pt x="258000" y="12623"/>
                  </a:lnTo>
                  <a:close/>
                </a:path>
                <a:path w="329564" h="329565">
                  <a:moveTo>
                    <a:pt x="275780" y="217093"/>
                  </a:moveTo>
                  <a:lnTo>
                    <a:pt x="275628" y="214172"/>
                  </a:lnTo>
                  <a:lnTo>
                    <a:pt x="274980" y="213664"/>
                  </a:lnTo>
                  <a:lnTo>
                    <a:pt x="273443" y="213525"/>
                  </a:lnTo>
                  <a:lnTo>
                    <a:pt x="266839" y="213537"/>
                  </a:lnTo>
                  <a:lnTo>
                    <a:pt x="262432" y="213512"/>
                  </a:lnTo>
                  <a:lnTo>
                    <a:pt x="258597" y="213575"/>
                  </a:lnTo>
                  <a:lnTo>
                    <a:pt x="257987" y="214198"/>
                  </a:lnTo>
                  <a:lnTo>
                    <a:pt x="257949" y="217208"/>
                  </a:lnTo>
                  <a:lnTo>
                    <a:pt x="257987" y="221780"/>
                  </a:lnTo>
                  <a:lnTo>
                    <a:pt x="258572" y="222351"/>
                  </a:lnTo>
                  <a:lnTo>
                    <a:pt x="260350" y="222427"/>
                  </a:lnTo>
                  <a:lnTo>
                    <a:pt x="273558" y="222427"/>
                  </a:lnTo>
                  <a:lnTo>
                    <a:pt x="275043" y="222224"/>
                  </a:lnTo>
                  <a:lnTo>
                    <a:pt x="275628" y="221729"/>
                  </a:lnTo>
                  <a:lnTo>
                    <a:pt x="275780" y="218859"/>
                  </a:lnTo>
                  <a:lnTo>
                    <a:pt x="275780" y="217093"/>
                  </a:lnTo>
                  <a:close/>
                </a:path>
                <a:path w="329564" h="329565">
                  <a:moveTo>
                    <a:pt x="275780" y="181597"/>
                  </a:moveTo>
                  <a:lnTo>
                    <a:pt x="275691" y="178638"/>
                  </a:lnTo>
                  <a:lnTo>
                    <a:pt x="275056" y="177977"/>
                  </a:lnTo>
                  <a:lnTo>
                    <a:pt x="269049" y="177939"/>
                  </a:lnTo>
                  <a:lnTo>
                    <a:pt x="258597" y="177977"/>
                  </a:lnTo>
                  <a:lnTo>
                    <a:pt x="257975" y="178612"/>
                  </a:lnTo>
                  <a:lnTo>
                    <a:pt x="257949" y="184619"/>
                  </a:lnTo>
                  <a:lnTo>
                    <a:pt x="257975" y="195046"/>
                  </a:lnTo>
                  <a:lnTo>
                    <a:pt x="258584" y="195681"/>
                  </a:lnTo>
                  <a:lnTo>
                    <a:pt x="261658" y="195770"/>
                  </a:lnTo>
                  <a:lnTo>
                    <a:pt x="263105" y="195770"/>
                  </a:lnTo>
                  <a:lnTo>
                    <a:pt x="266204" y="195668"/>
                  </a:lnTo>
                  <a:lnTo>
                    <a:pt x="266827" y="195021"/>
                  </a:lnTo>
                  <a:lnTo>
                    <a:pt x="266877" y="191604"/>
                  </a:lnTo>
                  <a:lnTo>
                    <a:pt x="266852" y="188163"/>
                  </a:lnTo>
                  <a:lnTo>
                    <a:pt x="266915" y="186918"/>
                  </a:lnTo>
                  <a:lnTo>
                    <a:pt x="267754" y="186855"/>
                  </a:lnTo>
                  <a:lnTo>
                    <a:pt x="271500" y="186867"/>
                  </a:lnTo>
                  <a:lnTo>
                    <a:pt x="275094" y="186817"/>
                  </a:lnTo>
                  <a:lnTo>
                    <a:pt x="275717" y="186194"/>
                  </a:lnTo>
                  <a:lnTo>
                    <a:pt x="275780" y="181597"/>
                  </a:lnTo>
                  <a:close/>
                </a:path>
                <a:path w="329564" h="329565">
                  <a:moveTo>
                    <a:pt x="284683" y="234988"/>
                  </a:moveTo>
                  <a:lnTo>
                    <a:pt x="284556" y="232206"/>
                  </a:lnTo>
                  <a:lnTo>
                    <a:pt x="283718" y="231394"/>
                  </a:lnTo>
                  <a:lnTo>
                    <a:pt x="280936" y="231292"/>
                  </a:lnTo>
                  <a:lnTo>
                    <a:pt x="279412" y="231292"/>
                  </a:lnTo>
                  <a:lnTo>
                    <a:pt x="276555" y="231406"/>
                  </a:lnTo>
                  <a:lnTo>
                    <a:pt x="275805" y="232244"/>
                  </a:lnTo>
                  <a:lnTo>
                    <a:pt x="275729" y="234327"/>
                  </a:lnTo>
                  <a:lnTo>
                    <a:pt x="275755" y="235051"/>
                  </a:lnTo>
                  <a:lnTo>
                    <a:pt x="275755" y="235775"/>
                  </a:lnTo>
                  <a:lnTo>
                    <a:pt x="275755" y="236486"/>
                  </a:lnTo>
                  <a:lnTo>
                    <a:pt x="275729" y="237210"/>
                  </a:lnTo>
                  <a:lnTo>
                    <a:pt x="275805" y="239280"/>
                  </a:lnTo>
                  <a:lnTo>
                    <a:pt x="276555" y="240118"/>
                  </a:lnTo>
                  <a:lnTo>
                    <a:pt x="279425" y="240258"/>
                  </a:lnTo>
                  <a:lnTo>
                    <a:pt x="280949" y="240258"/>
                  </a:lnTo>
                  <a:lnTo>
                    <a:pt x="283743" y="240131"/>
                  </a:lnTo>
                  <a:lnTo>
                    <a:pt x="284568" y="239293"/>
                  </a:lnTo>
                  <a:lnTo>
                    <a:pt x="284683" y="236512"/>
                  </a:lnTo>
                  <a:lnTo>
                    <a:pt x="284683" y="234988"/>
                  </a:lnTo>
                  <a:close/>
                </a:path>
                <a:path w="329564" h="329565">
                  <a:moveTo>
                    <a:pt x="284683" y="208356"/>
                  </a:moveTo>
                  <a:lnTo>
                    <a:pt x="284568" y="205498"/>
                  </a:lnTo>
                  <a:lnTo>
                    <a:pt x="283718" y="204711"/>
                  </a:lnTo>
                  <a:lnTo>
                    <a:pt x="281635" y="204622"/>
                  </a:lnTo>
                  <a:lnTo>
                    <a:pt x="280949" y="204647"/>
                  </a:lnTo>
                  <a:lnTo>
                    <a:pt x="280263" y="204647"/>
                  </a:lnTo>
                  <a:lnTo>
                    <a:pt x="279463" y="204660"/>
                  </a:lnTo>
                  <a:lnTo>
                    <a:pt x="278663" y="204609"/>
                  </a:lnTo>
                  <a:lnTo>
                    <a:pt x="276580" y="204749"/>
                  </a:lnTo>
                  <a:lnTo>
                    <a:pt x="275805" y="205549"/>
                  </a:lnTo>
                  <a:lnTo>
                    <a:pt x="275729" y="208305"/>
                  </a:lnTo>
                  <a:lnTo>
                    <a:pt x="275729" y="209791"/>
                  </a:lnTo>
                  <a:lnTo>
                    <a:pt x="275793" y="212559"/>
                  </a:lnTo>
                  <a:lnTo>
                    <a:pt x="276529" y="213423"/>
                  </a:lnTo>
                  <a:lnTo>
                    <a:pt x="279374" y="213575"/>
                  </a:lnTo>
                  <a:lnTo>
                    <a:pt x="280936" y="213563"/>
                  </a:lnTo>
                  <a:lnTo>
                    <a:pt x="283756" y="213436"/>
                  </a:lnTo>
                  <a:lnTo>
                    <a:pt x="284568" y="212598"/>
                  </a:lnTo>
                  <a:lnTo>
                    <a:pt x="284683" y="209842"/>
                  </a:lnTo>
                  <a:lnTo>
                    <a:pt x="284683" y="208356"/>
                  </a:lnTo>
                  <a:close/>
                </a:path>
                <a:path w="329564" h="329565">
                  <a:moveTo>
                    <a:pt x="293535" y="313397"/>
                  </a:moveTo>
                  <a:lnTo>
                    <a:pt x="293268" y="312026"/>
                  </a:lnTo>
                  <a:lnTo>
                    <a:pt x="292773" y="311492"/>
                  </a:lnTo>
                  <a:lnTo>
                    <a:pt x="289966" y="311378"/>
                  </a:lnTo>
                  <a:lnTo>
                    <a:pt x="288163" y="311378"/>
                  </a:lnTo>
                  <a:lnTo>
                    <a:pt x="285330" y="311492"/>
                  </a:lnTo>
                  <a:lnTo>
                    <a:pt x="284784" y="312115"/>
                  </a:lnTo>
                  <a:lnTo>
                    <a:pt x="284645" y="313448"/>
                  </a:lnTo>
                  <a:lnTo>
                    <a:pt x="284645" y="320217"/>
                  </a:lnTo>
                  <a:lnTo>
                    <a:pt x="284632" y="324700"/>
                  </a:lnTo>
                  <a:lnTo>
                    <a:pt x="284670" y="328434"/>
                  </a:lnTo>
                  <a:lnTo>
                    <a:pt x="285254" y="329082"/>
                  </a:lnTo>
                  <a:lnTo>
                    <a:pt x="288302" y="329209"/>
                  </a:lnTo>
                  <a:lnTo>
                    <a:pt x="289864" y="329209"/>
                  </a:lnTo>
                  <a:lnTo>
                    <a:pt x="292836" y="329095"/>
                  </a:lnTo>
                  <a:lnTo>
                    <a:pt x="293420" y="328460"/>
                  </a:lnTo>
                  <a:lnTo>
                    <a:pt x="293522" y="327050"/>
                  </a:lnTo>
                  <a:lnTo>
                    <a:pt x="293535" y="313397"/>
                  </a:lnTo>
                  <a:close/>
                </a:path>
                <a:path w="329564" h="329565">
                  <a:moveTo>
                    <a:pt x="293585" y="226072"/>
                  </a:moveTo>
                  <a:lnTo>
                    <a:pt x="293446" y="223291"/>
                  </a:lnTo>
                  <a:lnTo>
                    <a:pt x="292608" y="222504"/>
                  </a:lnTo>
                  <a:lnTo>
                    <a:pt x="289814" y="222402"/>
                  </a:lnTo>
                  <a:lnTo>
                    <a:pt x="288290" y="222402"/>
                  </a:lnTo>
                  <a:lnTo>
                    <a:pt x="285483" y="222516"/>
                  </a:lnTo>
                  <a:lnTo>
                    <a:pt x="284708" y="223329"/>
                  </a:lnTo>
                  <a:lnTo>
                    <a:pt x="284619" y="225374"/>
                  </a:lnTo>
                  <a:lnTo>
                    <a:pt x="284645" y="226136"/>
                  </a:lnTo>
                  <a:lnTo>
                    <a:pt x="284645" y="226898"/>
                  </a:lnTo>
                  <a:lnTo>
                    <a:pt x="284645" y="227609"/>
                  </a:lnTo>
                  <a:lnTo>
                    <a:pt x="284619" y="228333"/>
                  </a:lnTo>
                  <a:lnTo>
                    <a:pt x="284708" y="230352"/>
                  </a:lnTo>
                  <a:lnTo>
                    <a:pt x="285432" y="231216"/>
                  </a:lnTo>
                  <a:lnTo>
                    <a:pt x="288251" y="231368"/>
                  </a:lnTo>
                  <a:lnTo>
                    <a:pt x="289826" y="231355"/>
                  </a:lnTo>
                  <a:lnTo>
                    <a:pt x="292646" y="231228"/>
                  </a:lnTo>
                  <a:lnTo>
                    <a:pt x="293458" y="230390"/>
                  </a:lnTo>
                  <a:lnTo>
                    <a:pt x="293573" y="227596"/>
                  </a:lnTo>
                  <a:lnTo>
                    <a:pt x="293585" y="226072"/>
                  </a:lnTo>
                  <a:close/>
                </a:path>
                <a:path w="329564" h="329565">
                  <a:moveTo>
                    <a:pt x="302463" y="83794"/>
                  </a:moveTo>
                  <a:lnTo>
                    <a:pt x="302374" y="80797"/>
                  </a:lnTo>
                  <a:lnTo>
                    <a:pt x="301739" y="80149"/>
                  </a:lnTo>
                  <a:lnTo>
                    <a:pt x="298500" y="80073"/>
                  </a:lnTo>
                  <a:lnTo>
                    <a:pt x="293611" y="80098"/>
                  </a:lnTo>
                  <a:lnTo>
                    <a:pt x="293547" y="79273"/>
                  </a:lnTo>
                  <a:lnTo>
                    <a:pt x="293560" y="75323"/>
                  </a:lnTo>
                  <a:lnTo>
                    <a:pt x="293497" y="71894"/>
                  </a:lnTo>
                  <a:lnTo>
                    <a:pt x="292874" y="71285"/>
                  </a:lnTo>
                  <a:lnTo>
                    <a:pt x="291261" y="71208"/>
                  </a:lnTo>
                  <a:lnTo>
                    <a:pt x="277723" y="71208"/>
                  </a:lnTo>
                  <a:lnTo>
                    <a:pt x="276428" y="71412"/>
                  </a:lnTo>
                  <a:lnTo>
                    <a:pt x="275831" y="71945"/>
                  </a:lnTo>
                  <a:lnTo>
                    <a:pt x="275742" y="74688"/>
                  </a:lnTo>
                  <a:lnTo>
                    <a:pt x="275742" y="76542"/>
                  </a:lnTo>
                  <a:lnTo>
                    <a:pt x="275831" y="79311"/>
                  </a:lnTo>
                  <a:lnTo>
                    <a:pt x="276377" y="79819"/>
                  </a:lnTo>
                  <a:lnTo>
                    <a:pt x="277723" y="80073"/>
                  </a:lnTo>
                  <a:lnTo>
                    <a:pt x="283870" y="80098"/>
                  </a:lnTo>
                  <a:lnTo>
                    <a:pt x="284645" y="80213"/>
                  </a:lnTo>
                  <a:lnTo>
                    <a:pt x="300050" y="89001"/>
                  </a:lnTo>
                  <a:lnTo>
                    <a:pt x="301752" y="88849"/>
                  </a:lnTo>
                  <a:lnTo>
                    <a:pt x="302361" y="88252"/>
                  </a:lnTo>
                  <a:lnTo>
                    <a:pt x="302463" y="83794"/>
                  </a:lnTo>
                  <a:close/>
                </a:path>
                <a:path w="329564" h="329565">
                  <a:moveTo>
                    <a:pt x="328930" y="50101"/>
                  </a:moveTo>
                  <a:lnTo>
                    <a:pt x="328891" y="12141"/>
                  </a:lnTo>
                  <a:lnTo>
                    <a:pt x="328447" y="9829"/>
                  </a:lnTo>
                  <a:lnTo>
                    <a:pt x="328358" y="9347"/>
                  </a:lnTo>
                  <a:lnTo>
                    <a:pt x="328295" y="9029"/>
                  </a:lnTo>
                  <a:lnTo>
                    <a:pt x="327596" y="5321"/>
                  </a:lnTo>
                  <a:lnTo>
                    <a:pt x="324332" y="1828"/>
                  </a:lnTo>
                  <a:lnTo>
                    <a:pt x="319925" y="838"/>
                  </a:lnTo>
                  <a:lnTo>
                    <a:pt x="319925" y="48361"/>
                  </a:lnTo>
                  <a:lnTo>
                    <a:pt x="319786" y="49390"/>
                  </a:lnTo>
                  <a:lnTo>
                    <a:pt x="319697" y="50101"/>
                  </a:lnTo>
                  <a:lnTo>
                    <a:pt x="319595" y="50863"/>
                  </a:lnTo>
                  <a:lnTo>
                    <a:pt x="317449" y="52933"/>
                  </a:lnTo>
                  <a:lnTo>
                    <a:pt x="317220" y="52933"/>
                  </a:lnTo>
                  <a:lnTo>
                    <a:pt x="313982" y="53289"/>
                  </a:lnTo>
                  <a:lnTo>
                    <a:pt x="281990" y="53289"/>
                  </a:lnTo>
                  <a:lnTo>
                    <a:pt x="278345" y="52933"/>
                  </a:lnTo>
                  <a:lnTo>
                    <a:pt x="276275" y="50863"/>
                  </a:lnTo>
                  <a:lnTo>
                    <a:pt x="276110" y="50101"/>
                  </a:lnTo>
                  <a:lnTo>
                    <a:pt x="276072" y="13804"/>
                  </a:lnTo>
                  <a:lnTo>
                    <a:pt x="276339" y="12433"/>
                  </a:lnTo>
                  <a:lnTo>
                    <a:pt x="276402" y="12141"/>
                  </a:lnTo>
                  <a:lnTo>
                    <a:pt x="276491" y="11633"/>
                  </a:lnTo>
                  <a:lnTo>
                    <a:pt x="276593" y="11163"/>
                  </a:lnTo>
                  <a:lnTo>
                    <a:pt x="278599" y="9347"/>
                  </a:lnTo>
                  <a:lnTo>
                    <a:pt x="281927" y="9029"/>
                  </a:lnTo>
                  <a:lnTo>
                    <a:pt x="314109" y="9029"/>
                  </a:lnTo>
                  <a:lnTo>
                    <a:pt x="317855" y="9829"/>
                  </a:lnTo>
                  <a:lnTo>
                    <a:pt x="319532" y="11633"/>
                  </a:lnTo>
                  <a:lnTo>
                    <a:pt x="319887" y="13804"/>
                  </a:lnTo>
                  <a:lnTo>
                    <a:pt x="319925" y="48361"/>
                  </a:lnTo>
                  <a:lnTo>
                    <a:pt x="319925" y="838"/>
                  </a:lnTo>
                  <a:lnTo>
                    <a:pt x="317004" y="165"/>
                  </a:lnTo>
                  <a:lnTo>
                    <a:pt x="279641" y="165"/>
                  </a:lnTo>
                  <a:lnTo>
                    <a:pt x="272300" y="1257"/>
                  </a:lnTo>
                  <a:lnTo>
                    <a:pt x="268541" y="4800"/>
                  </a:lnTo>
                  <a:lnTo>
                    <a:pt x="267246" y="11163"/>
                  </a:lnTo>
                  <a:lnTo>
                    <a:pt x="267169" y="50863"/>
                  </a:lnTo>
                  <a:lnTo>
                    <a:pt x="267944" y="56718"/>
                  </a:lnTo>
                  <a:lnTo>
                    <a:pt x="271513" y="60617"/>
                  </a:lnTo>
                  <a:lnTo>
                    <a:pt x="280022" y="62306"/>
                  </a:lnTo>
                  <a:lnTo>
                    <a:pt x="315455" y="62306"/>
                  </a:lnTo>
                  <a:lnTo>
                    <a:pt x="323723" y="60972"/>
                  </a:lnTo>
                  <a:lnTo>
                    <a:pt x="327406" y="57467"/>
                  </a:lnTo>
                  <a:lnTo>
                    <a:pt x="328269" y="53289"/>
                  </a:lnTo>
                  <a:lnTo>
                    <a:pt x="328930" y="50101"/>
                  </a:lnTo>
                  <a:close/>
                </a:path>
                <a:path w="329564" h="329565">
                  <a:moveTo>
                    <a:pt x="329095" y="169760"/>
                  </a:moveTo>
                  <a:lnTo>
                    <a:pt x="328434" y="169113"/>
                  </a:lnTo>
                  <a:lnTo>
                    <a:pt x="320827" y="169113"/>
                  </a:lnTo>
                  <a:lnTo>
                    <a:pt x="320243" y="169722"/>
                  </a:lnTo>
                  <a:lnTo>
                    <a:pt x="320141" y="177888"/>
                  </a:lnTo>
                  <a:lnTo>
                    <a:pt x="311327" y="177888"/>
                  </a:lnTo>
                  <a:lnTo>
                    <a:pt x="311327" y="171729"/>
                  </a:lnTo>
                  <a:lnTo>
                    <a:pt x="311035" y="169697"/>
                  </a:lnTo>
                  <a:lnTo>
                    <a:pt x="310502" y="169151"/>
                  </a:lnTo>
                  <a:lnTo>
                    <a:pt x="303098" y="169164"/>
                  </a:lnTo>
                  <a:lnTo>
                    <a:pt x="302564" y="169811"/>
                  </a:lnTo>
                  <a:lnTo>
                    <a:pt x="302463" y="170853"/>
                  </a:lnTo>
                  <a:lnTo>
                    <a:pt x="302437" y="186778"/>
                  </a:lnTo>
                  <a:lnTo>
                    <a:pt x="287693" y="186855"/>
                  </a:lnTo>
                  <a:lnTo>
                    <a:pt x="285318" y="186994"/>
                  </a:lnTo>
                  <a:lnTo>
                    <a:pt x="284708" y="187566"/>
                  </a:lnTo>
                  <a:lnTo>
                    <a:pt x="284708" y="194932"/>
                  </a:lnTo>
                  <a:lnTo>
                    <a:pt x="285254" y="195491"/>
                  </a:lnTo>
                  <a:lnTo>
                    <a:pt x="286283" y="195656"/>
                  </a:lnTo>
                  <a:lnTo>
                    <a:pt x="302348" y="195821"/>
                  </a:lnTo>
                  <a:lnTo>
                    <a:pt x="302348" y="213537"/>
                  </a:lnTo>
                  <a:lnTo>
                    <a:pt x="294284" y="213601"/>
                  </a:lnTo>
                  <a:lnTo>
                    <a:pt x="293611" y="214185"/>
                  </a:lnTo>
                  <a:lnTo>
                    <a:pt x="293611" y="221627"/>
                  </a:lnTo>
                  <a:lnTo>
                    <a:pt x="294157" y="222161"/>
                  </a:lnTo>
                  <a:lnTo>
                    <a:pt x="295135" y="222338"/>
                  </a:lnTo>
                  <a:lnTo>
                    <a:pt x="302437" y="222491"/>
                  </a:lnTo>
                  <a:lnTo>
                    <a:pt x="302437" y="257365"/>
                  </a:lnTo>
                  <a:lnTo>
                    <a:pt x="303009" y="257987"/>
                  </a:lnTo>
                  <a:lnTo>
                    <a:pt x="319570" y="257987"/>
                  </a:lnTo>
                  <a:lnTo>
                    <a:pt x="320192" y="257314"/>
                  </a:lnTo>
                  <a:lnTo>
                    <a:pt x="320192" y="249770"/>
                  </a:lnTo>
                  <a:lnTo>
                    <a:pt x="319582" y="249148"/>
                  </a:lnTo>
                  <a:lnTo>
                    <a:pt x="311404" y="249047"/>
                  </a:lnTo>
                  <a:lnTo>
                    <a:pt x="311404" y="222427"/>
                  </a:lnTo>
                  <a:lnTo>
                    <a:pt x="328485" y="222402"/>
                  </a:lnTo>
                  <a:lnTo>
                    <a:pt x="329095" y="221767"/>
                  </a:lnTo>
                  <a:lnTo>
                    <a:pt x="329069" y="214210"/>
                  </a:lnTo>
                  <a:lnTo>
                    <a:pt x="328447" y="213575"/>
                  </a:lnTo>
                  <a:lnTo>
                    <a:pt x="320217" y="213537"/>
                  </a:lnTo>
                  <a:lnTo>
                    <a:pt x="320192" y="205295"/>
                  </a:lnTo>
                  <a:lnTo>
                    <a:pt x="319582" y="204673"/>
                  </a:lnTo>
                  <a:lnTo>
                    <a:pt x="311404" y="204635"/>
                  </a:lnTo>
                  <a:lnTo>
                    <a:pt x="311404" y="186842"/>
                  </a:lnTo>
                  <a:lnTo>
                    <a:pt x="328396" y="186829"/>
                  </a:lnTo>
                  <a:lnTo>
                    <a:pt x="329095" y="186207"/>
                  </a:lnTo>
                  <a:lnTo>
                    <a:pt x="329095" y="169760"/>
                  </a:lnTo>
                  <a:close/>
                </a:path>
                <a:path w="329564" h="329565">
                  <a:moveTo>
                    <a:pt x="329107" y="276339"/>
                  </a:moveTo>
                  <a:lnTo>
                    <a:pt x="328676" y="275894"/>
                  </a:lnTo>
                  <a:lnTo>
                    <a:pt x="320713" y="275894"/>
                  </a:lnTo>
                  <a:lnTo>
                    <a:pt x="320713" y="293370"/>
                  </a:lnTo>
                  <a:lnTo>
                    <a:pt x="310603" y="293370"/>
                  </a:lnTo>
                  <a:lnTo>
                    <a:pt x="311073" y="292912"/>
                  </a:lnTo>
                  <a:lnTo>
                    <a:pt x="311264" y="291884"/>
                  </a:lnTo>
                  <a:lnTo>
                    <a:pt x="311327" y="291553"/>
                  </a:lnTo>
                  <a:lnTo>
                    <a:pt x="311429" y="284772"/>
                  </a:lnTo>
                  <a:lnTo>
                    <a:pt x="319684" y="284772"/>
                  </a:lnTo>
                  <a:lnTo>
                    <a:pt x="320230" y="284924"/>
                  </a:lnTo>
                  <a:lnTo>
                    <a:pt x="320294" y="292912"/>
                  </a:lnTo>
                  <a:lnTo>
                    <a:pt x="320713" y="293370"/>
                  </a:lnTo>
                  <a:lnTo>
                    <a:pt x="320713" y="275894"/>
                  </a:lnTo>
                  <a:lnTo>
                    <a:pt x="311327" y="275894"/>
                  </a:lnTo>
                  <a:lnTo>
                    <a:pt x="311302" y="267639"/>
                  </a:lnTo>
                  <a:lnTo>
                    <a:pt x="310934" y="267169"/>
                  </a:lnTo>
                  <a:lnTo>
                    <a:pt x="302437" y="267169"/>
                  </a:lnTo>
                  <a:lnTo>
                    <a:pt x="302412" y="258660"/>
                  </a:lnTo>
                  <a:lnTo>
                    <a:pt x="302361" y="275894"/>
                  </a:lnTo>
                  <a:lnTo>
                    <a:pt x="302361" y="284772"/>
                  </a:lnTo>
                  <a:lnTo>
                    <a:pt x="293598" y="284772"/>
                  </a:lnTo>
                  <a:lnTo>
                    <a:pt x="293598" y="275894"/>
                  </a:lnTo>
                  <a:lnTo>
                    <a:pt x="302361" y="275894"/>
                  </a:lnTo>
                  <a:lnTo>
                    <a:pt x="302361" y="258610"/>
                  </a:lnTo>
                  <a:lnTo>
                    <a:pt x="301866" y="258102"/>
                  </a:lnTo>
                  <a:lnTo>
                    <a:pt x="293535" y="258102"/>
                  </a:lnTo>
                  <a:lnTo>
                    <a:pt x="293535" y="249453"/>
                  </a:lnTo>
                  <a:lnTo>
                    <a:pt x="293319" y="249224"/>
                  </a:lnTo>
                  <a:lnTo>
                    <a:pt x="284581" y="249224"/>
                  </a:lnTo>
                  <a:lnTo>
                    <a:pt x="284581" y="258102"/>
                  </a:lnTo>
                  <a:lnTo>
                    <a:pt x="284581" y="284772"/>
                  </a:lnTo>
                  <a:lnTo>
                    <a:pt x="258025" y="284772"/>
                  </a:lnTo>
                  <a:lnTo>
                    <a:pt x="258025" y="258102"/>
                  </a:lnTo>
                  <a:lnTo>
                    <a:pt x="284581" y="258102"/>
                  </a:lnTo>
                  <a:lnTo>
                    <a:pt x="284581" y="249224"/>
                  </a:lnTo>
                  <a:lnTo>
                    <a:pt x="275818" y="249224"/>
                  </a:lnTo>
                  <a:lnTo>
                    <a:pt x="275717" y="240919"/>
                  </a:lnTo>
                  <a:lnTo>
                    <a:pt x="275183" y="240334"/>
                  </a:lnTo>
                  <a:lnTo>
                    <a:pt x="267398" y="240334"/>
                  </a:lnTo>
                  <a:lnTo>
                    <a:pt x="266877" y="240919"/>
                  </a:lnTo>
                  <a:lnTo>
                    <a:pt x="266750" y="249224"/>
                  </a:lnTo>
                  <a:lnTo>
                    <a:pt x="249135" y="249224"/>
                  </a:lnTo>
                  <a:lnTo>
                    <a:pt x="249135" y="240334"/>
                  </a:lnTo>
                  <a:lnTo>
                    <a:pt x="266077" y="240334"/>
                  </a:lnTo>
                  <a:lnTo>
                    <a:pt x="266763" y="239623"/>
                  </a:lnTo>
                  <a:lnTo>
                    <a:pt x="266827" y="232067"/>
                  </a:lnTo>
                  <a:lnTo>
                    <a:pt x="266407" y="231533"/>
                  </a:lnTo>
                  <a:lnTo>
                    <a:pt x="266268" y="231406"/>
                  </a:lnTo>
                  <a:lnTo>
                    <a:pt x="257962" y="231406"/>
                  </a:lnTo>
                  <a:lnTo>
                    <a:pt x="257949" y="223037"/>
                  </a:lnTo>
                  <a:lnTo>
                    <a:pt x="257556" y="222643"/>
                  </a:lnTo>
                  <a:lnTo>
                    <a:pt x="249135" y="222643"/>
                  </a:lnTo>
                  <a:lnTo>
                    <a:pt x="249021" y="214210"/>
                  </a:lnTo>
                  <a:lnTo>
                    <a:pt x="248399" y="213614"/>
                  </a:lnTo>
                  <a:lnTo>
                    <a:pt x="240563" y="213614"/>
                  </a:lnTo>
                  <a:lnTo>
                    <a:pt x="240169" y="214007"/>
                  </a:lnTo>
                  <a:lnTo>
                    <a:pt x="240169" y="240334"/>
                  </a:lnTo>
                  <a:lnTo>
                    <a:pt x="231990" y="240334"/>
                  </a:lnTo>
                  <a:lnTo>
                    <a:pt x="231355" y="240919"/>
                  </a:lnTo>
                  <a:lnTo>
                    <a:pt x="231457" y="248424"/>
                  </a:lnTo>
                  <a:lnTo>
                    <a:pt x="231902" y="248843"/>
                  </a:lnTo>
                  <a:lnTo>
                    <a:pt x="231267" y="248843"/>
                  </a:lnTo>
                  <a:lnTo>
                    <a:pt x="234746" y="249224"/>
                  </a:lnTo>
                  <a:lnTo>
                    <a:pt x="240169" y="249224"/>
                  </a:lnTo>
                  <a:lnTo>
                    <a:pt x="240118" y="258102"/>
                  </a:lnTo>
                  <a:lnTo>
                    <a:pt x="222529" y="258102"/>
                  </a:lnTo>
                  <a:lnTo>
                    <a:pt x="222415" y="257314"/>
                  </a:lnTo>
                  <a:lnTo>
                    <a:pt x="222389" y="240919"/>
                  </a:lnTo>
                  <a:lnTo>
                    <a:pt x="222567" y="240334"/>
                  </a:lnTo>
                  <a:lnTo>
                    <a:pt x="230555" y="240334"/>
                  </a:lnTo>
                  <a:lnTo>
                    <a:pt x="231267" y="239623"/>
                  </a:lnTo>
                  <a:lnTo>
                    <a:pt x="231267" y="232067"/>
                  </a:lnTo>
                  <a:lnTo>
                    <a:pt x="231482" y="232067"/>
                  </a:lnTo>
                  <a:lnTo>
                    <a:pt x="230822" y="231406"/>
                  </a:lnTo>
                  <a:lnTo>
                    <a:pt x="213652" y="231406"/>
                  </a:lnTo>
                  <a:lnTo>
                    <a:pt x="213639" y="222643"/>
                  </a:lnTo>
                  <a:lnTo>
                    <a:pt x="221500" y="222643"/>
                  </a:lnTo>
                  <a:lnTo>
                    <a:pt x="222338" y="221742"/>
                  </a:lnTo>
                  <a:lnTo>
                    <a:pt x="222377" y="205295"/>
                  </a:lnTo>
                  <a:lnTo>
                    <a:pt x="221805" y="204685"/>
                  </a:lnTo>
                  <a:lnTo>
                    <a:pt x="214109" y="204685"/>
                  </a:lnTo>
                  <a:lnTo>
                    <a:pt x="213512" y="205295"/>
                  </a:lnTo>
                  <a:lnTo>
                    <a:pt x="213487" y="213614"/>
                  </a:lnTo>
                  <a:lnTo>
                    <a:pt x="213410" y="249224"/>
                  </a:lnTo>
                  <a:lnTo>
                    <a:pt x="213410" y="258102"/>
                  </a:lnTo>
                  <a:lnTo>
                    <a:pt x="205130" y="258102"/>
                  </a:lnTo>
                  <a:lnTo>
                    <a:pt x="204609" y="258660"/>
                  </a:lnTo>
                  <a:lnTo>
                    <a:pt x="204597" y="267169"/>
                  </a:lnTo>
                  <a:lnTo>
                    <a:pt x="187325" y="267169"/>
                  </a:lnTo>
                  <a:lnTo>
                    <a:pt x="186842" y="267639"/>
                  </a:lnTo>
                  <a:lnTo>
                    <a:pt x="186804" y="275894"/>
                  </a:lnTo>
                  <a:lnTo>
                    <a:pt x="177977" y="275894"/>
                  </a:lnTo>
                  <a:lnTo>
                    <a:pt x="177977" y="267169"/>
                  </a:lnTo>
                  <a:lnTo>
                    <a:pt x="185826" y="267169"/>
                  </a:lnTo>
                  <a:lnTo>
                    <a:pt x="186778" y="266217"/>
                  </a:lnTo>
                  <a:lnTo>
                    <a:pt x="186880" y="258102"/>
                  </a:lnTo>
                  <a:lnTo>
                    <a:pt x="194906" y="258102"/>
                  </a:lnTo>
                  <a:lnTo>
                    <a:pt x="195668" y="257314"/>
                  </a:lnTo>
                  <a:lnTo>
                    <a:pt x="195757" y="240334"/>
                  </a:lnTo>
                  <a:lnTo>
                    <a:pt x="204520" y="240334"/>
                  </a:lnTo>
                  <a:lnTo>
                    <a:pt x="204622" y="248424"/>
                  </a:lnTo>
                  <a:lnTo>
                    <a:pt x="205384" y="249224"/>
                  </a:lnTo>
                  <a:lnTo>
                    <a:pt x="213410" y="249224"/>
                  </a:lnTo>
                  <a:lnTo>
                    <a:pt x="213410" y="213614"/>
                  </a:lnTo>
                  <a:lnTo>
                    <a:pt x="169646" y="213614"/>
                  </a:lnTo>
                  <a:lnTo>
                    <a:pt x="169024" y="214210"/>
                  </a:lnTo>
                  <a:lnTo>
                    <a:pt x="177965" y="222643"/>
                  </a:lnTo>
                  <a:lnTo>
                    <a:pt x="204495" y="222643"/>
                  </a:lnTo>
                  <a:lnTo>
                    <a:pt x="204558" y="230632"/>
                  </a:lnTo>
                  <a:lnTo>
                    <a:pt x="204355" y="231406"/>
                  </a:lnTo>
                  <a:lnTo>
                    <a:pt x="179438" y="231406"/>
                  </a:lnTo>
                  <a:lnTo>
                    <a:pt x="178600" y="231533"/>
                  </a:lnTo>
                  <a:lnTo>
                    <a:pt x="178092" y="232067"/>
                  </a:lnTo>
                  <a:lnTo>
                    <a:pt x="177965" y="232918"/>
                  </a:lnTo>
                  <a:lnTo>
                    <a:pt x="177914" y="249224"/>
                  </a:lnTo>
                  <a:lnTo>
                    <a:pt x="169545" y="249224"/>
                  </a:lnTo>
                  <a:lnTo>
                    <a:pt x="169037" y="249745"/>
                  </a:lnTo>
                  <a:lnTo>
                    <a:pt x="169011" y="258102"/>
                  </a:lnTo>
                  <a:lnTo>
                    <a:pt x="160693" y="258102"/>
                  </a:lnTo>
                  <a:lnTo>
                    <a:pt x="160147" y="258660"/>
                  </a:lnTo>
                  <a:lnTo>
                    <a:pt x="160020" y="267169"/>
                  </a:lnTo>
                  <a:lnTo>
                    <a:pt x="151777" y="267169"/>
                  </a:lnTo>
                  <a:lnTo>
                    <a:pt x="151307" y="267639"/>
                  </a:lnTo>
                  <a:lnTo>
                    <a:pt x="151307" y="275145"/>
                  </a:lnTo>
                  <a:lnTo>
                    <a:pt x="151460" y="275145"/>
                  </a:lnTo>
                  <a:lnTo>
                    <a:pt x="151853" y="275513"/>
                  </a:lnTo>
                  <a:lnTo>
                    <a:pt x="153708" y="275894"/>
                  </a:lnTo>
                  <a:lnTo>
                    <a:pt x="160121" y="275894"/>
                  </a:lnTo>
                  <a:lnTo>
                    <a:pt x="160134" y="292912"/>
                  </a:lnTo>
                  <a:lnTo>
                    <a:pt x="160870" y="293687"/>
                  </a:lnTo>
                  <a:lnTo>
                    <a:pt x="168236" y="293687"/>
                  </a:lnTo>
                  <a:lnTo>
                    <a:pt x="168973" y="292912"/>
                  </a:lnTo>
                  <a:lnTo>
                    <a:pt x="169087" y="284772"/>
                  </a:lnTo>
                  <a:lnTo>
                    <a:pt x="177914" y="284772"/>
                  </a:lnTo>
                  <a:lnTo>
                    <a:pt x="177939" y="292912"/>
                  </a:lnTo>
                  <a:lnTo>
                    <a:pt x="178650" y="293687"/>
                  </a:lnTo>
                  <a:lnTo>
                    <a:pt x="186016" y="293687"/>
                  </a:lnTo>
                  <a:lnTo>
                    <a:pt x="186766" y="292912"/>
                  </a:lnTo>
                  <a:lnTo>
                    <a:pt x="186867" y="284772"/>
                  </a:lnTo>
                  <a:lnTo>
                    <a:pt x="194932" y="284772"/>
                  </a:lnTo>
                  <a:lnTo>
                    <a:pt x="195668" y="283997"/>
                  </a:lnTo>
                  <a:lnTo>
                    <a:pt x="195770" y="275894"/>
                  </a:lnTo>
                  <a:lnTo>
                    <a:pt x="212953" y="275894"/>
                  </a:lnTo>
                  <a:lnTo>
                    <a:pt x="213487" y="275361"/>
                  </a:lnTo>
                  <a:lnTo>
                    <a:pt x="213487" y="267169"/>
                  </a:lnTo>
                  <a:lnTo>
                    <a:pt x="222389" y="267169"/>
                  </a:lnTo>
                  <a:lnTo>
                    <a:pt x="222402" y="275145"/>
                  </a:lnTo>
                  <a:lnTo>
                    <a:pt x="223126" y="275894"/>
                  </a:lnTo>
                  <a:lnTo>
                    <a:pt x="230479" y="275894"/>
                  </a:lnTo>
                  <a:lnTo>
                    <a:pt x="231203" y="275145"/>
                  </a:lnTo>
                  <a:lnTo>
                    <a:pt x="231343" y="267639"/>
                  </a:lnTo>
                  <a:lnTo>
                    <a:pt x="231343" y="267169"/>
                  </a:lnTo>
                  <a:lnTo>
                    <a:pt x="249072" y="267169"/>
                  </a:lnTo>
                  <a:lnTo>
                    <a:pt x="249110" y="291884"/>
                  </a:lnTo>
                  <a:lnTo>
                    <a:pt x="249313" y="292912"/>
                  </a:lnTo>
                  <a:lnTo>
                    <a:pt x="249732" y="293370"/>
                  </a:lnTo>
                  <a:lnTo>
                    <a:pt x="249936" y="293370"/>
                  </a:lnTo>
                  <a:lnTo>
                    <a:pt x="251675" y="293687"/>
                  </a:lnTo>
                  <a:lnTo>
                    <a:pt x="266852" y="293687"/>
                  </a:lnTo>
                  <a:lnTo>
                    <a:pt x="266890" y="309664"/>
                  </a:lnTo>
                  <a:lnTo>
                    <a:pt x="267017" y="310756"/>
                  </a:lnTo>
                  <a:lnTo>
                    <a:pt x="267157" y="310756"/>
                  </a:lnTo>
                  <a:lnTo>
                    <a:pt x="267474" y="311111"/>
                  </a:lnTo>
                  <a:lnTo>
                    <a:pt x="268833" y="311365"/>
                  </a:lnTo>
                  <a:lnTo>
                    <a:pt x="284022" y="311365"/>
                  </a:lnTo>
                  <a:lnTo>
                    <a:pt x="284619" y="310756"/>
                  </a:lnTo>
                  <a:lnTo>
                    <a:pt x="284645" y="293687"/>
                  </a:lnTo>
                  <a:lnTo>
                    <a:pt x="293535" y="293687"/>
                  </a:lnTo>
                  <a:lnTo>
                    <a:pt x="293624" y="310756"/>
                  </a:lnTo>
                  <a:lnTo>
                    <a:pt x="294195" y="311365"/>
                  </a:lnTo>
                  <a:lnTo>
                    <a:pt x="301663" y="311365"/>
                  </a:lnTo>
                  <a:lnTo>
                    <a:pt x="302247" y="310756"/>
                  </a:lnTo>
                  <a:lnTo>
                    <a:pt x="302399" y="309664"/>
                  </a:lnTo>
                  <a:lnTo>
                    <a:pt x="302488" y="293687"/>
                  </a:lnTo>
                  <a:lnTo>
                    <a:pt x="294297" y="293687"/>
                  </a:lnTo>
                  <a:lnTo>
                    <a:pt x="323570" y="293370"/>
                  </a:lnTo>
                  <a:lnTo>
                    <a:pt x="328549" y="293370"/>
                  </a:lnTo>
                  <a:lnTo>
                    <a:pt x="328968" y="292912"/>
                  </a:lnTo>
                  <a:lnTo>
                    <a:pt x="329069" y="283997"/>
                  </a:lnTo>
                  <a:lnTo>
                    <a:pt x="329107" y="276339"/>
                  </a:lnTo>
                  <a:close/>
                </a:path>
                <a:path w="329564" h="329565">
                  <a:moveTo>
                    <a:pt x="329107" y="106781"/>
                  </a:moveTo>
                  <a:lnTo>
                    <a:pt x="329082" y="99161"/>
                  </a:lnTo>
                  <a:lnTo>
                    <a:pt x="328460" y="99161"/>
                  </a:lnTo>
                  <a:lnTo>
                    <a:pt x="320217" y="97891"/>
                  </a:lnTo>
                  <a:lnTo>
                    <a:pt x="320205" y="81381"/>
                  </a:lnTo>
                  <a:lnTo>
                    <a:pt x="311353" y="81381"/>
                  </a:lnTo>
                  <a:lnTo>
                    <a:pt x="311327" y="89001"/>
                  </a:lnTo>
                  <a:lnTo>
                    <a:pt x="303085" y="90271"/>
                  </a:lnTo>
                  <a:lnTo>
                    <a:pt x="302501" y="90271"/>
                  </a:lnTo>
                  <a:lnTo>
                    <a:pt x="302437" y="106781"/>
                  </a:lnTo>
                  <a:lnTo>
                    <a:pt x="301917" y="106781"/>
                  </a:lnTo>
                  <a:lnTo>
                    <a:pt x="294309" y="108051"/>
                  </a:lnTo>
                  <a:lnTo>
                    <a:pt x="293624" y="108051"/>
                  </a:lnTo>
                  <a:lnTo>
                    <a:pt x="293611" y="115671"/>
                  </a:lnTo>
                  <a:lnTo>
                    <a:pt x="295554" y="115671"/>
                  </a:lnTo>
                  <a:lnTo>
                    <a:pt x="302361" y="116941"/>
                  </a:lnTo>
                  <a:lnTo>
                    <a:pt x="302361" y="124561"/>
                  </a:lnTo>
                  <a:lnTo>
                    <a:pt x="302361" y="134721"/>
                  </a:lnTo>
                  <a:lnTo>
                    <a:pt x="302361" y="142341"/>
                  </a:lnTo>
                  <a:lnTo>
                    <a:pt x="294157" y="143611"/>
                  </a:lnTo>
                  <a:lnTo>
                    <a:pt x="293560" y="143611"/>
                  </a:lnTo>
                  <a:lnTo>
                    <a:pt x="293547" y="151231"/>
                  </a:lnTo>
                  <a:lnTo>
                    <a:pt x="284708" y="152501"/>
                  </a:lnTo>
                  <a:lnTo>
                    <a:pt x="284708" y="151231"/>
                  </a:lnTo>
                  <a:lnTo>
                    <a:pt x="284708" y="143611"/>
                  </a:lnTo>
                  <a:lnTo>
                    <a:pt x="293052" y="143611"/>
                  </a:lnTo>
                  <a:lnTo>
                    <a:pt x="293535" y="142341"/>
                  </a:lnTo>
                  <a:lnTo>
                    <a:pt x="293535" y="134721"/>
                  </a:lnTo>
                  <a:lnTo>
                    <a:pt x="302361" y="134721"/>
                  </a:lnTo>
                  <a:lnTo>
                    <a:pt x="302361" y="124561"/>
                  </a:lnTo>
                  <a:lnTo>
                    <a:pt x="300913" y="125831"/>
                  </a:lnTo>
                  <a:lnTo>
                    <a:pt x="294436" y="125831"/>
                  </a:lnTo>
                  <a:lnTo>
                    <a:pt x="293535" y="124561"/>
                  </a:lnTo>
                  <a:lnTo>
                    <a:pt x="293471" y="116941"/>
                  </a:lnTo>
                  <a:lnTo>
                    <a:pt x="284721" y="116941"/>
                  </a:lnTo>
                  <a:lnTo>
                    <a:pt x="284645" y="133451"/>
                  </a:lnTo>
                  <a:lnTo>
                    <a:pt x="275755" y="133451"/>
                  </a:lnTo>
                  <a:lnTo>
                    <a:pt x="275704" y="125831"/>
                  </a:lnTo>
                  <a:lnTo>
                    <a:pt x="266877" y="125831"/>
                  </a:lnTo>
                  <a:lnTo>
                    <a:pt x="266763" y="133451"/>
                  </a:lnTo>
                  <a:lnTo>
                    <a:pt x="258102" y="133451"/>
                  </a:lnTo>
                  <a:lnTo>
                    <a:pt x="257860" y="132181"/>
                  </a:lnTo>
                  <a:lnTo>
                    <a:pt x="257911" y="125831"/>
                  </a:lnTo>
                  <a:lnTo>
                    <a:pt x="258178" y="125831"/>
                  </a:lnTo>
                  <a:lnTo>
                    <a:pt x="265112" y="124561"/>
                  </a:lnTo>
                  <a:lnTo>
                    <a:pt x="266598" y="124561"/>
                  </a:lnTo>
                  <a:lnTo>
                    <a:pt x="266852" y="123291"/>
                  </a:lnTo>
                  <a:lnTo>
                    <a:pt x="266966" y="116941"/>
                  </a:lnTo>
                  <a:lnTo>
                    <a:pt x="284124" y="116941"/>
                  </a:lnTo>
                  <a:lnTo>
                    <a:pt x="284645" y="115671"/>
                  </a:lnTo>
                  <a:lnTo>
                    <a:pt x="284632" y="106781"/>
                  </a:lnTo>
                  <a:lnTo>
                    <a:pt x="284632" y="99161"/>
                  </a:lnTo>
                  <a:lnTo>
                    <a:pt x="275780" y="99161"/>
                  </a:lnTo>
                  <a:lnTo>
                    <a:pt x="275678" y="106781"/>
                  </a:lnTo>
                  <a:lnTo>
                    <a:pt x="266852" y="106781"/>
                  </a:lnTo>
                  <a:lnTo>
                    <a:pt x="266852" y="90271"/>
                  </a:lnTo>
                  <a:lnTo>
                    <a:pt x="266344" y="89001"/>
                  </a:lnTo>
                  <a:lnTo>
                    <a:pt x="257962" y="89001"/>
                  </a:lnTo>
                  <a:lnTo>
                    <a:pt x="257937" y="81381"/>
                  </a:lnTo>
                  <a:lnTo>
                    <a:pt x="257340" y="81381"/>
                  </a:lnTo>
                  <a:lnTo>
                    <a:pt x="249072" y="80111"/>
                  </a:lnTo>
                  <a:lnTo>
                    <a:pt x="248958" y="73761"/>
                  </a:lnTo>
                  <a:lnTo>
                    <a:pt x="248805" y="72491"/>
                  </a:lnTo>
                  <a:lnTo>
                    <a:pt x="240309" y="72491"/>
                  </a:lnTo>
                  <a:lnTo>
                    <a:pt x="240207" y="73761"/>
                  </a:lnTo>
                  <a:lnTo>
                    <a:pt x="240106" y="89001"/>
                  </a:lnTo>
                  <a:lnTo>
                    <a:pt x="213487" y="89001"/>
                  </a:lnTo>
                  <a:lnTo>
                    <a:pt x="213448" y="81381"/>
                  </a:lnTo>
                  <a:lnTo>
                    <a:pt x="204622" y="81381"/>
                  </a:lnTo>
                  <a:lnTo>
                    <a:pt x="204520" y="89001"/>
                  </a:lnTo>
                  <a:lnTo>
                    <a:pt x="195783" y="89001"/>
                  </a:lnTo>
                  <a:lnTo>
                    <a:pt x="195783" y="80111"/>
                  </a:lnTo>
                  <a:lnTo>
                    <a:pt x="204571" y="80111"/>
                  </a:lnTo>
                  <a:lnTo>
                    <a:pt x="204673" y="72491"/>
                  </a:lnTo>
                  <a:lnTo>
                    <a:pt x="204685" y="71221"/>
                  </a:lnTo>
                  <a:lnTo>
                    <a:pt x="213461" y="71221"/>
                  </a:lnTo>
                  <a:lnTo>
                    <a:pt x="213461" y="63601"/>
                  </a:lnTo>
                  <a:lnTo>
                    <a:pt x="212864" y="62331"/>
                  </a:lnTo>
                  <a:lnTo>
                    <a:pt x="204673" y="62331"/>
                  </a:lnTo>
                  <a:lnTo>
                    <a:pt x="204673" y="44551"/>
                  </a:lnTo>
                  <a:lnTo>
                    <a:pt x="213461" y="44551"/>
                  </a:lnTo>
                  <a:lnTo>
                    <a:pt x="213575" y="36931"/>
                  </a:lnTo>
                  <a:lnTo>
                    <a:pt x="231279" y="36931"/>
                  </a:lnTo>
                  <a:lnTo>
                    <a:pt x="231292" y="44551"/>
                  </a:lnTo>
                  <a:lnTo>
                    <a:pt x="249034" y="44551"/>
                  </a:lnTo>
                  <a:lnTo>
                    <a:pt x="249034" y="36931"/>
                  </a:lnTo>
                  <a:lnTo>
                    <a:pt x="248412" y="35661"/>
                  </a:lnTo>
                  <a:lnTo>
                    <a:pt x="240169" y="35661"/>
                  </a:lnTo>
                  <a:lnTo>
                    <a:pt x="240157" y="19151"/>
                  </a:lnTo>
                  <a:lnTo>
                    <a:pt x="239560" y="17881"/>
                  </a:lnTo>
                  <a:lnTo>
                    <a:pt x="231889" y="17881"/>
                  </a:lnTo>
                  <a:lnTo>
                    <a:pt x="231292" y="19151"/>
                  </a:lnTo>
                  <a:lnTo>
                    <a:pt x="231178" y="26771"/>
                  </a:lnTo>
                  <a:lnTo>
                    <a:pt x="213487" y="26771"/>
                  </a:lnTo>
                  <a:lnTo>
                    <a:pt x="213487" y="19151"/>
                  </a:lnTo>
                  <a:lnTo>
                    <a:pt x="212953" y="17881"/>
                  </a:lnTo>
                  <a:lnTo>
                    <a:pt x="204533" y="17881"/>
                  </a:lnTo>
                  <a:lnTo>
                    <a:pt x="204533" y="26771"/>
                  </a:lnTo>
                  <a:lnTo>
                    <a:pt x="204533" y="35661"/>
                  </a:lnTo>
                  <a:lnTo>
                    <a:pt x="196202" y="35661"/>
                  </a:lnTo>
                  <a:lnTo>
                    <a:pt x="195707" y="36931"/>
                  </a:lnTo>
                  <a:lnTo>
                    <a:pt x="195707" y="62331"/>
                  </a:lnTo>
                  <a:lnTo>
                    <a:pt x="187426" y="63601"/>
                  </a:lnTo>
                  <a:lnTo>
                    <a:pt x="186855" y="63601"/>
                  </a:lnTo>
                  <a:lnTo>
                    <a:pt x="186855" y="90271"/>
                  </a:lnTo>
                  <a:lnTo>
                    <a:pt x="186740" y="97891"/>
                  </a:lnTo>
                  <a:lnTo>
                    <a:pt x="185953" y="99161"/>
                  </a:lnTo>
                  <a:lnTo>
                    <a:pt x="180009" y="99161"/>
                  </a:lnTo>
                  <a:lnTo>
                    <a:pt x="177965" y="97891"/>
                  </a:lnTo>
                  <a:lnTo>
                    <a:pt x="177901" y="90271"/>
                  </a:lnTo>
                  <a:lnTo>
                    <a:pt x="186855" y="90271"/>
                  </a:lnTo>
                  <a:lnTo>
                    <a:pt x="186855" y="63601"/>
                  </a:lnTo>
                  <a:lnTo>
                    <a:pt x="186804" y="71221"/>
                  </a:lnTo>
                  <a:lnTo>
                    <a:pt x="185851" y="72491"/>
                  </a:lnTo>
                  <a:lnTo>
                    <a:pt x="170345" y="72491"/>
                  </a:lnTo>
                  <a:lnTo>
                    <a:pt x="169075" y="71221"/>
                  </a:lnTo>
                  <a:lnTo>
                    <a:pt x="169075" y="54711"/>
                  </a:lnTo>
                  <a:lnTo>
                    <a:pt x="177279" y="53441"/>
                  </a:lnTo>
                  <a:lnTo>
                    <a:pt x="177888" y="53441"/>
                  </a:lnTo>
                  <a:lnTo>
                    <a:pt x="177876" y="45821"/>
                  </a:lnTo>
                  <a:lnTo>
                    <a:pt x="177241" y="44551"/>
                  </a:lnTo>
                  <a:lnTo>
                    <a:pt x="169011" y="44551"/>
                  </a:lnTo>
                  <a:lnTo>
                    <a:pt x="168973" y="36931"/>
                  </a:lnTo>
                  <a:lnTo>
                    <a:pt x="168325" y="35661"/>
                  </a:lnTo>
                  <a:lnTo>
                    <a:pt x="160121" y="35661"/>
                  </a:lnTo>
                  <a:lnTo>
                    <a:pt x="160083" y="28041"/>
                  </a:lnTo>
                  <a:lnTo>
                    <a:pt x="159461" y="26771"/>
                  </a:lnTo>
                  <a:lnTo>
                    <a:pt x="151295" y="26771"/>
                  </a:lnTo>
                  <a:lnTo>
                    <a:pt x="151295" y="19151"/>
                  </a:lnTo>
                  <a:lnTo>
                    <a:pt x="169011" y="19151"/>
                  </a:lnTo>
                  <a:lnTo>
                    <a:pt x="169062" y="26771"/>
                  </a:lnTo>
                  <a:lnTo>
                    <a:pt x="204533" y="26771"/>
                  </a:lnTo>
                  <a:lnTo>
                    <a:pt x="204533" y="17881"/>
                  </a:lnTo>
                  <a:lnTo>
                    <a:pt x="195694" y="17881"/>
                  </a:lnTo>
                  <a:lnTo>
                    <a:pt x="195580" y="10261"/>
                  </a:lnTo>
                  <a:lnTo>
                    <a:pt x="194983" y="10261"/>
                  </a:lnTo>
                  <a:lnTo>
                    <a:pt x="151231" y="8991"/>
                  </a:lnTo>
                  <a:lnTo>
                    <a:pt x="151168" y="2641"/>
                  </a:lnTo>
                  <a:lnTo>
                    <a:pt x="150901" y="1371"/>
                  </a:lnTo>
                  <a:lnTo>
                    <a:pt x="142481" y="1371"/>
                  </a:lnTo>
                  <a:lnTo>
                    <a:pt x="142367" y="2641"/>
                  </a:lnTo>
                  <a:lnTo>
                    <a:pt x="142328" y="17881"/>
                  </a:lnTo>
                  <a:lnTo>
                    <a:pt x="137464" y="17881"/>
                  </a:lnTo>
                  <a:lnTo>
                    <a:pt x="134112" y="19151"/>
                  </a:lnTo>
                  <a:lnTo>
                    <a:pt x="133578" y="19151"/>
                  </a:lnTo>
                  <a:lnTo>
                    <a:pt x="133591" y="35661"/>
                  </a:lnTo>
                  <a:lnTo>
                    <a:pt x="135483" y="35661"/>
                  </a:lnTo>
                  <a:lnTo>
                    <a:pt x="151231" y="36931"/>
                  </a:lnTo>
                  <a:lnTo>
                    <a:pt x="151257" y="44551"/>
                  </a:lnTo>
                  <a:lnTo>
                    <a:pt x="153339" y="44551"/>
                  </a:lnTo>
                  <a:lnTo>
                    <a:pt x="160032" y="45821"/>
                  </a:lnTo>
                  <a:lnTo>
                    <a:pt x="160032" y="62331"/>
                  </a:lnTo>
                  <a:lnTo>
                    <a:pt x="152882" y="63601"/>
                  </a:lnTo>
                  <a:lnTo>
                    <a:pt x="151384" y="63601"/>
                  </a:lnTo>
                  <a:lnTo>
                    <a:pt x="151257" y="64871"/>
                  </a:lnTo>
                  <a:lnTo>
                    <a:pt x="151155" y="80111"/>
                  </a:lnTo>
                  <a:lnTo>
                    <a:pt x="151993" y="81381"/>
                  </a:lnTo>
                  <a:lnTo>
                    <a:pt x="168948" y="80111"/>
                  </a:lnTo>
                  <a:lnTo>
                    <a:pt x="168948" y="97891"/>
                  </a:lnTo>
                  <a:lnTo>
                    <a:pt x="167754" y="99161"/>
                  </a:lnTo>
                  <a:lnTo>
                    <a:pt x="152209" y="99161"/>
                  </a:lnTo>
                  <a:lnTo>
                    <a:pt x="151231" y="97891"/>
                  </a:lnTo>
                  <a:lnTo>
                    <a:pt x="151142" y="82651"/>
                  </a:lnTo>
                  <a:lnTo>
                    <a:pt x="150964" y="81381"/>
                  </a:lnTo>
                  <a:lnTo>
                    <a:pt x="149453" y="81381"/>
                  </a:lnTo>
                  <a:lnTo>
                    <a:pt x="124536" y="80111"/>
                  </a:lnTo>
                  <a:lnTo>
                    <a:pt x="124536" y="63601"/>
                  </a:lnTo>
                  <a:lnTo>
                    <a:pt x="123926" y="62331"/>
                  </a:lnTo>
                  <a:lnTo>
                    <a:pt x="115722" y="62331"/>
                  </a:lnTo>
                  <a:lnTo>
                    <a:pt x="115722" y="54711"/>
                  </a:lnTo>
                  <a:lnTo>
                    <a:pt x="117360" y="53441"/>
                  </a:lnTo>
                  <a:lnTo>
                    <a:pt x="123647" y="53441"/>
                  </a:lnTo>
                  <a:lnTo>
                    <a:pt x="124548" y="54711"/>
                  </a:lnTo>
                  <a:lnTo>
                    <a:pt x="124587" y="62331"/>
                  </a:lnTo>
                  <a:lnTo>
                    <a:pt x="133184" y="62331"/>
                  </a:lnTo>
                  <a:lnTo>
                    <a:pt x="133350" y="61061"/>
                  </a:lnTo>
                  <a:lnTo>
                    <a:pt x="133388" y="53441"/>
                  </a:lnTo>
                  <a:lnTo>
                    <a:pt x="133426" y="45821"/>
                  </a:lnTo>
                  <a:lnTo>
                    <a:pt x="132803" y="44551"/>
                  </a:lnTo>
                  <a:lnTo>
                    <a:pt x="124536" y="44551"/>
                  </a:lnTo>
                  <a:lnTo>
                    <a:pt x="124498" y="36931"/>
                  </a:lnTo>
                  <a:lnTo>
                    <a:pt x="115684" y="36931"/>
                  </a:lnTo>
                  <a:lnTo>
                    <a:pt x="115646" y="44551"/>
                  </a:lnTo>
                  <a:lnTo>
                    <a:pt x="107365" y="44551"/>
                  </a:lnTo>
                  <a:lnTo>
                    <a:pt x="106756" y="45821"/>
                  </a:lnTo>
                  <a:lnTo>
                    <a:pt x="106768" y="71221"/>
                  </a:lnTo>
                  <a:lnTo>
                    <a:pt x="115570" y="71221"/>
                  </a:lnTo>
                  <a:lnTo>
                    <a:pt x="115570" y="80111"/>
                  </a:lnTo>
                  <a:lnTo>
                    <a:pt x="107518" y="81381"/>
                  </a:lnTo>
                  <a:lnTo>
                    <a:pt x="106832" y="81381"/>
                  </a:lnTo>
                  <a:lnTo>
                    <a:pt x="106832" y="89001"/>
                  </a:lnTo>
                  <a:lnTo>
                    <a:pt x="108788" y="89001"/>
                  </a:lnTo>
                  <a:lnTo>
                    <a:pt x="115646" y="90271"/>
                  </a:lnTo>
                  <a:lnTo>
                    <a:pt x="115697" y="115671"/>
                  </a:lnTo>
                  <a:lnTo>
                    <a:pt x="124434" y="115671"/>
                  </a:lnTo>
                  <a:lnTo>
                    <a:pt x="124561" y="108051"/>
                  </a:lnTo>
                  <a:lnTo>
                    <a:pt x="124587" y="99161"/>
                  </a:lnTo>
                  <a:lnTo>
                    <a:pt x="126834" y="97891"/>
                  </a:lnTo>
                  <a:lnTo>
                    <a:pt x="141338" y="97891"/>
                  </a:lnTo>
                  <a:lnTo>
                    <a:pt x="142328" y="99161"/>
                  </a:lnTo>
                  <a:lnTo>
                    <a:pt x="142367" y="106781"/>
                  </a:lnTo>
                  <a:lnTo>
                    <a:pt x="169011" y="106781"/>
                  </a:lnTo>
                  <a:lnTo>
                    <a:pt x="169037" y="115671"/>
                  </a:lnTo>
                  <a:lnTo>
                    <a:pt x="177888" y="115671"/>
                  </a:lnTo>
                  <a:lnTo>
                    <a:pt x="178003" y="108051"/>
                  </a:lnTo>
                  <a:lnTo>
                    <a:pt x="186728" y="108051"/>
                  </a:lnTo>
                  <a:lnTo>
                    <a:pt x="186829" y="115671"/>
                  </a:lnTo>
                  <a:lnTo>
                    <a:pt x="204571" y="115671"/>
                  </a:lnTo>
                  <a:lnTo>
                    <a:pt x="204571" y="108051"/>
                  </a:lnTo>
                  <a:lnTo>
                    <a:pt x="203974" y="108051"/>
                  </a:lnTo>
                  <a:lnTo>
                    <a:pt x="195783" y="106781"/>
                  </a:lnTo>
                  <a:lnTo>
                    <a:pt x="195783" y="99161"/>
                  </a:lnTo>
                  <a:lnTo>
                    <a:pt x="231279" y="99161"/>
                  </a:lnTo>
                  <a:lnTo>
                    <a:pt x="231292" y="106781"/>
                  </a:lnTo>
                  <a:lnTo>
                    <a:pt x="240144" y="106781"/>
                  </a:lnTo>
                  <a:lnTo>
                    <a:pt x="240245" y="99161"/>
                  </a:lnTo>
                  <a:lnTo>
                    <a:pt x="257886" y="99161"/>
                  </a:lnTo>
                  <a:lnTo>
                    <a:pt x="257886" y="115671"/>
                  </a:lnTo>
                  <a:lnTo>
                    <a:pt x="249135" y="115671"/>
                  </a:lnTo>
                  <a:lnTo>
                    <a:pt x="249034" y="108051"/>
                  </a:lnTo>
                  <a:lnTo>
                    <a:pt x="240195" y="108051"/>
                  </a:lnTo>
                  <a:lnTo>
                    <a:pt x="240080" y="116941"/>
                  </a:lnTo>
                  <a:lnTo>
                    <a:pt x="231305" y="116941"/>
                  </a:lnTo>
                  <a:lnTo>
                    <a:pt x="231203" y="124561"/>
                  </a:lnTo>
                  <a:lnTo>
                    <a:pt x="222999" y="125831"/>
                  </a:lnTo>
                  <a:lnTo>
                    <a:pt x="222402" y="125831"/>
                  </a:lnTo>
                  <a:lnTo>
                    <a:pt x="222415" y="133451"/>
                  </a:lnTo>
                  <a:lnTo>
                    <a:pt x="223012" y="133451"/>
                  </a:lnTo>
                  <a:lnTo>
                    <a:pt x="231279" y="134721"/>
                  </a:lnTo>
                  <a:lnTo>
                    <a:pt x="231305" y="142341"/>
                  </a:lnTo>
                  <a:lnTo>
                    <a:pt x="240144" y="142341"/>
                  </a:lnTo>
                  <a:lnTo>
                    <a:pt x="240233" y="134721"/>
                  </a:lnTo>
                  <a:lnTo>
                    <a:pt x="249072" y="134721"/>
                  </a:lnTo>
                  <a:lnTo>
                    <a:pt x="249110" y="142341"/>
                  </a:lnTo>
                  <a:lnTo>
                    <a:pt x="249669" y="142341"/>
                  </a:lnTo>
                  <a:lnTo>
                    <a:pt x="251307" y="143611"/>
                  </a:lnTo>
                  <a:lnTo>
                    <a:pt x="257962" y="143611"/>
                  </a:lnTo>
                  <a:lnTo>
                    <a:pt x="257975" y="151231"/>
                  </a:lnTo>
                  <a:lnTo>
                    <a:pt x="258102" y="160121"/>
                  </a:lnTo>
                  <a:lnTo>
                    <a:pt x="266573" y="160121"/>
                  </a:lnTo>
                  <a:lnTo>
                    <a:pt x="266712" y="158851"/>
                  </a:lnTo>
                  <a:lnTo>
                    <a:pt x="266954" y="152501"/>
                  </a:lnTo>
                  <a:lnTo>
                    <a:pt x="269201" y="151231"/>
                  </a:lnTo>
                  <a:lnTo>
                    <a:pt x="274777" y="151231"/>
                  </a:lnTo>
                  <a:lnTo>
                    <a:pt x="275755" y="152501"/>
                  </a:lnTo>
                  <a:lnTo>
                    <a:pt x="275755" y="177901"/>
                  </a:lnTo>
                  <a:lnTo>
                    <a:pt x="293255" y="177901"/>
                  </a:lnTo>
                  <a:lnTo>
                    <a:pt x="293395" y="176631"/>
                  </a:lnTo>
                  <a:lnTo>
                    <a:pt x="293636" y="170281"/>
                  </a:lnTo>
                  <a:lnTo>
                    <a:pt x="300685" y="169011"/>
                  </a:lnTo>
                  <a:lnTo>
                    <a:pt x="302183" y="169011"/>
                  </a:lnTo>
                  <a:lnTo>
                    <a:pt x="302425" y="167741"/>
                  </a:lnTo>
                  <a:lnTo>
                    <a:pt x="302539" y="161391"/>
                  </a:lnTo>
                  <a:lnTo>
                    <a:pt x="309587" y="160121"/>
                  </a:lnTo>
                  <a:lnTo>
                    <a:pt x="311086" y="160121"/>
                  </a:lnTo>
                  <a:lnTo>
                    <a:pt x="311251" y="158851"/>
                  </a:lnTo>
                  <a:lnTo>
                    <a:pt x="311277" y="152501"/>
                  </a:lnTo>
                  <a:lnTo>
                    <a:pt x="311315" y="134721"/>
                  </a:lnTo>
                  <a:lnTo>
                    <a:pt x="311340" y="125831"/>
                  </a:lnTo>
                  <a:lnTo>
                    <a:pt x="311365" y="116941"/>
                  </a:lnTo>
                  <a:lnTo>
                    <a:pt x="311645" y="116941"/>
                  </a:lnTo>
                  <a:lnTo>
                    <a:pt x="318490" y="115671"/>
                  </a:lnTo>
                  <a:lnTo>
                    <a:pt x="319963" y="115671"/>
                  </a:lnTo>
                  <a:lnTo>
                    <a:pt x="320217" y="114401"/>
                  </a:lnTo>
                  <a:lnTo>
                    <a:pt x="320332" y="106781"/>
                  </a:lnTo>
                  <a:lnTo>
                    <a:pt x="329107" y="106781"/>
                  </a:lnTo>
                  <a:close/>
                </a:path>
                <a:path w="329564" h="329565">
                  <a:moveTo>
                    <a:pt x="329145" y="325462"/>
                  </a:moveTo>
                  <a:lnTo>
                    <a:pt x="329082" y="320967"/>
                  </a:lnTo>
                  <a:lnTo>
                    <a:pt x="328460" y="320332"/>
                  </a:lnTo>
                  <a:lnTo>
                    <a:pt x="320217" y="320281"/>
                  </a:lnTo>
                  <a:lnTo>
                    <a:pt x="320179" y="295541"/>
                  </a:lnTo>
                  <a:lnTo>
                    <a:pt x="319938" y="294246"/>
                  </a:lnTo>
                  <a:lnTo>
                    <a:pt x="319417" y="293700"/>
                  </a:lnTo>
                  <a:lnTo>
                    <a:pt x="314782" y="293611"/>
                  </a:lnTo>
                  <a:lnTo>
                    <a:pt x="312013" y="293725"/>
                  </a:lnTo>
                  <a:lnTo>
                    <a:pt x="311505" y="294335"/>
                  </a:lnTo>
                  <a:lnTo>
                    <a:pt x="311327" y="295579"/>
                  </a:lnTo>
                  <a:lnTo>
                    <a:pt x="311327" y="311391"/>
                  </a:lnTo>
                  <a:lnTo>
                    <a:pt x="305320" y="311365"/>
                  </a:lnTo>
                  <a:lnTo>
                    <a:pt x="303098" y="311518"/>
                  </a:lnTo>
                  <a:lnTo>
                    <a:pt x="302539" y="312127"/>
                  </a:lnTo>
                  <a:lnTo>
                    <a:pt x="302450" y="313296"/>
                  </a:lnTo>
                  <a:lnTo>
                    <a:pt x="302488" y="322224"/>
                  </a:lnTo>
                  <a:lnTo>
                    <a:pt x="302361" y="328688"/>
                  </a:lnTo>
                  <a:lnTo>
                    <a:pt x="303136" y="329196"/>
                  </a:lnTo>
                  <a:lnTo>
                    <a:pt x="325501" y="329209"/>
                  </a:lnTo>
                  <a:lnTo>
                    <a:pt x="328434" y="329107"/>
                  </a:lnTo>
                  <a:lnTo>
                    <a:pt x="329069" y="328472"/>
                  </a:lnTo>
                  <a:lnTo>
                    <a:pt x="329145" y="325462"/>
                  </a:lnTo>
                  <a:close/>
                </a:path>
                <a:path w="329564" h="329565">
                  <a:moveTo>
                    <a:pt x="329158" y="243878"/>
                  </a:moveTo>
                  <a:lnTo>
                    <a:pt x="329031" y="241122"/>
                  </a:lnTo>
                  <a:lnTo>
                    <a:pt x="328193" y="240296"/>
                  </a:lnTo>
                  <a:lnTo>
                    <a:pt x="325437" y="240195"/>
                  </a:lnTo>
                  <a:lnTo>
                    <a:pt x="323875" y="240195"/>
                  </a:lnTo>
                  <a:lnTo>
                    <a:pt x="321043" y="240309"/>
                  </a:lnTo>
                  <a:lnTo>
                    <a:pt x="320294" y="241134"/>
                  </a:lnTo>
                  <a:lnTo>
                    <a:pt x="320205" y="243154"/>
                  </a:lnTo>
                  <a:lnTo>
                    <a:pt x="320230" y="243865"/>
                  </a:lnTo>
                  <a:lnTo>
                    <a:pt x="320230" y="244589"/>
                  </a:lnTo>
                  <a:lnTo>
                    <a:pt x="320230" y="245351"/>
                  </a:lnTo>
                  <a:lnTo>
                    <a:pt x="320205" y="246113"/>
                  </a:lnTo>
                  <a:lnTo>
                    <a:pt x="320281" y="248158"/>
                  </a:lnTo>
                  <a:lnTo>
                    <a:pt x="321017" y="249008"/>
                  </a:lnTo>
                  <a:lnTo>
                    <a:pt x="323862" y="249148"/>
                  </a:lnTo>
                  <a:lnTo>
                    <a:pt x="325424" y="249148"/>
                  </a:lnTo>
                  <a:lnTo>
                    <a:pt x="328193" y="249021"/>
                  </a:lnTo>
                  <a:lnTo>
                    <a:pt x="329031" y="248208"/>
                  </a:lnTo>
                  <a:lnTo>
                    <a:pt x="329158" y="245452"/>
                  </a:lnTo>
                  <a:lnTo>
                    <a:pt x="329158" y="2438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25491" y="226555"/>
              <a:ext cx="294005" cy="311785"/>
            </a:xfrm>
            <a:custGeom>
              <a:avLst/>
              <a:gdLst/>
              <a:ahLst/>
              <a:cxnLst/>
              <a:rect l="l" t="t" r="r" b="b"/>
              <a:pathLst>
                <a:path w="294004" h="311784">
                  <a:moveTo>
                    <a:pt x="26758" y="278041"/>
                  </a:moveTo>
                  <a:lnTo>
                    <a:pt x="26644" y="269798"/>
                  </a:lnTo>
                  <a:lnTo>
                    <a:pt x="23901" y="267017"/>
                  </a:lnTo>
                  <a:lnTo>
                    <a:pt x="15608" y="266865"/>
                  </a:lnTo>
                  <a:lnTo>
                    <a:pt x="11125" y="266865"/>
                  </a:lnTo>
                  <a:lnTo>
                    <a:pt x="2755" y="267004"/>
                  </a:lnTo>
                  <a:lnTo>
                    <a:pt x="76" y="269824"/>
                  </a:lnTo>
                  <a:lnTo>
                    <a:pt x="38" y="280200"/>
                  </a:lnTo>
                  <a:lnTo>
                    <a:pt x="0" y="284848"/>
                  </a:lnTo>
                  <a:lnTo>
                    <a:pt x="11353" y="293624"/>
                  </a:lnTo>
                  <a:lnTo>
                    <a:pt x="19278" y="293611"/>
                  </a:lnTo>
                  <a:lnTo>
                    <a:pt x="24066" y="293255"/>
                  </a:lnTo>
                  <a:lnTo>
                    <a:pt x="26644" y="290588"/>
                  </a:lnTo>
                  <a:lnTo>
                    <a:pt x="26758" y="278041"/>
                  </a:lnTo>
                  <a:close/>
                </a:path>
                <a:path w="294004" h="311784">
                  <a:moveTo>
                    <a:pt x="26771" y="11125"/>
                  </a:moveTo>
                  <a:lnTo>
                    <a:pt x="26619" y="2882"/>
                  </a:lnTo>
                  <a:lnTo>
                    <a:pt x="23863" y="139"/>
                  </a:lnTo>
                  <a:lnTo>
                    <a:pt x="15621" y="0"/>
                  </a:lnTo>
                  <a:lnTo>
                    <a:pt x="11125" y="0"/>
                  </a:lnTo>
                  <a:lnTo>
                    <a:pt x="2755" y="139"/>
                  </a:lnTo>
                  <a:lnTo>
                    <a:pt x="76" y="2946"/>
                  </a:lnTo>
                  <a:lnTo>
                    <a:pt x="38" y="13322"/>
                  </a:lnTo>
                  <a:lnTo>
                    <a:pt x="0" y="17970"/>
                  </a:lnTo>
                  <a:lnTo>
                    <a:pt x="11341" y="26758"/>
                  </a:lnTo>
                  <a:lnTo>
                    <a:pt x="19672" y="26733"/>
                  </a:lnTo>
                  <a:lnTo>
                    <a:pt x="24066" y="26352"/>
                  </a:lnTo>
                  <a:lnTo>
                    <a:pt x="26619" y="23723"/>
                  </a:lnTo>
                  <a:lnTo>
                    <a:pt x="26758" y="15621"/>
                  </a:lnTo>
                  <a:lnTo>
                    <a:pt x="26771" y="11125"/>
                  </a:lnTo>
                  <a:close/>
                </a:path>
                <a:path w="294004" h="311784">
                  <a:moveTo>
                    <a:pt x="62331" y="298805"/>
                  </a:moveTo>
                  <a:lnTo>
                    <a:pt x="57023" y="293573"/>
                  </a:lnTo>
                  <a:lnTo>
                    <a:pt x="54216" y="293700"/>
                  </a:lnTo>
                  <a:lnTo>
                    <a:pt x="53467" y="294538"/>
                  </a:lnTo>
                  <a:lnTo>
                    <a:pt x="53378" y="296481"/>
                  </a:lnTo>
                  <a:lnTo>
                    <a:pt x="53403" y="297205"/>
                  </a:lnTo>
                  <a:lnTo>
                    <a:pt x="53390" y="297929"/>
                  </a:lnTo>
                  <a:lnTo>
                    <a:pt x="53390" y="298678"/>
                  </a:lnTo>
                  <a:lnTo>
                    <a:pt x="53378" y="299440"/>
                  </a:lnTo>
                  <a:lnTo>
                    <a:pt x="53441" y="301561"/>
                  </a:lnTo>
                  <a:lnTo>
                    <a:pt x="54190" y="302399"/>
                  </a:lnTo>
                  <a:lnTo>
                    <a:pt x="57061" y="302539"/>
                  </a:lnTo>
                  <a:lnTo>
                    <a:pt x="58585" y="302539"/>
                  </a:lnTo>
                  <a:lnTo>
                    <a:pt x="61379" y="302412"/>
                  </a:lnTo>
                  <a:lnTo>
                    <a:pt x="62204" y="301586"/>
                  </a:lnTo>
                  <a:lnTo>
                    <a:pt x="62331" y="298805"/>
                  </a:lnTo>
                  <a:close/>
                </a:path>
                <a:path w="294004" h="311784">
                  <a:moveTo>
                    <a:pt x="115697" y="306158"/>
                  </a:moveTo>
                  <a:lnTo>
                    <a:pt x="115570" y="303377"/>
                  </a:lnTo>
                  <a:lnTo>
                    <a:pt x="114731" y="302577"/>
                  </a:lnTo>
                  <a:lnTo>
                    <a:pt x="111937" y="302475"/>
                  </a:lnTo>
                  <a:lnTo>
                    <a:pt x="110413" y="302475"/>
                  </a:lnTo>
                  <a:lnTo>
                    <a:pt x="107569" y="302590"/>
                  </a:lnTo>
                  <a:lnTo>
                    <a:pt x="106819" y="303428"/>
                  </a:lnTo>
                  <a:lnTo>
                    <a:pt x="106743" y="305511"/>
                  </a:lnTo>
                  <a:lnTo>
                    <a:pt x="106768" y="306959"/>
                  </a:lnTo>
                  <a:lnTo>
                    <a:pt x="106768" y="307670"/>
                  </a:lnTo>
                  <a:lnTo>
                    <a:pt x="106743" y="308394"/>
                  </a:lnTo>
                  <a:lnTo>
                    <a:pt x="106819" y="310464"/>
                  </a:lnTo>
                  <a:lnTo>
                    <a:pt x="107569" y="311302"/>
                  </a:lnTo>
                  <a:lnTo>
                    <a:pt x="110439" y="311442"/>
                  </a:lnTo>
                  <a:lnTo>
                    <a:pt x="111963" y="311442"/>
                  </a:lnTo>
                  <a:lnTo>
                    <a:pt x="114757" y="311302"/>
                  </a:lnTo>
                  <a:lnTo>
                    <a:pt x="115582" y="310464"/>
                  </a:lnTo>
                  <a:lnTo>
                    <a:pt x="115697" y="307695"/>
                  </a:lnTo>
                  <a:lnTo>
                    <a:pt x="115697" y="306158"/>
                  </a:lnTo>
                  <a:close/>
                </a:path>
                <a:path w="294004" h="311784">
                  <a:moveTo>
                    <a:pt x="169062" y="39319"/>
                  </a:moveTo>
                  <a:lnTo>
                    <a:pt x="168948" y="36512"/>
                  </a:lnTo>
                  <a:lnTo>
                    <a:pt x="168109" y="35699"/>
                  </a:lnTo>
                  <a:lnTo>
                    <a:pt x="165303" y="35598"/>
                  </a:lnTo>
                  <a:lnTo>
                    <a:pt x="163817" y="35598"/>
                  </a:lnTo>
                  <a:lnTo>
                    <a:pt x="160934" y="35699"/>
                  </a:lnTo>
                  <a:lnTo>
                    <a:pt x="160185" y="36537"/>
                  </a:lnTo>
                  <a:lnTo>
                    <a:pt x="160121" y="38646"/>
                  </a:lnTo>
                  <a:lnTo>
                    <a:pt x="160134" y="40005"/>
                  </a:lnTo>
                  <a:lnTo>
                    <a:pt x="160121" y="41452"/>
                  </a:lnTo>
                  <a:lnTo>
                    <a:pt x="160172" y="43586"/>
                  </a:lnTo>
                  <a:lnTo>
                    <a:pt x="160934" y="44437"/>
                  </a:lnTo>
                  <a:lnTo>
                    <a:pt x="163817" y="44564"/>
                  </a:lnTo>
                  <a:lnTo>
                    <a:pt x="165303" y="44564"/>
                  </a:lnTo>
                  <a:lnTo>
                    <a:pt x="168122" y="44437"/>
                  </a:lnTo>
                  <a:lnTo>
                    <a:pt x="168948" y="43611"/>
                  </a:lnTo>
                  <a:lnTo>
                    <a:pt x="169062" y="40805"/>
                  </a:lnTo>
                  <a:lnTo>
                    <a:pt x="169062" y="39319"/>
                  </a:lnTo>
                  <a:close/>
                </a:path>
                <a:path w="294004" h="311784">
                  <a:moveTo>
                    <a:pt x="169062" y="21501"/>
                  </a:moveTo>
                  <a:lnTo>
                    <a:pt x="168935" y="18732"/>
                  </a:lnTo>
                  <a:lnTo>
                    <a:pt x="168109" y="17919"/>
                  </a:lnTo>
                  <a:lnTo>
                    <a:pt x="165354" y="17805"/>
                  </a:lnTo>
                  <a:lnTo>
                    <a:pt x="163779" y="17805"/>
                  </a:lnTo>
                  <a:lnTo>
                    <a:pt x="160947" y="17919"/>
                  </a:lnTo>
                  <a:lnTo>
                    <a:pt x="160197" y="18757"/>
                  </a:lnTo>
                  <a:lnTo>
                    <a:pt x="160108" y="20764"/>
                  </a:lnTo>
                  <a:lnTo>
                    <a:pt x="160134" y="21488"/>
                  </a:lnTo>
                  <a:lnTo>
                    <a:pt x="160134" y="22212"/>
                  </a:lnTo>
                  <a:lnTo>
                    <a:pt x="160134" y="22974"/>
                  </a:lnTo>
                  <a:lnTo>
                    <a:pt x="160108" y="23723"/>
                  </a:lnTo>
                  <a:lnTo>
                    <a:pt x="160185" y="25768"/>
                  </a:lnTo>
                  <a:lnTo>
                    <a:pt x="160934" y="26619"/>
                  </a:lnTo>
                  <a:lnTo>
                    <a:pt x="163766" y="26771"/>
                  </a:lnTo>
                  <a:lnTo>
                    <a:pt x="165341" y="26758"/>
                  </a:lnTo>
                  <a:lnTo>
                    <a:pt x="168109" y="26631"/>
                  </a:lnTo>
                  <a:lnTo>
                    <a:pt x="168935" y="25819"/>
                  </a:lnTo>
                  <a:lnTo>
                    <a:pt x="169062" y="23063"/>
                  </a:lnTo>
                  <a:lnTo>
                    <a:pt x="169062" y="21501"/>
                  </a:lnTo>
                  <a:close/>
                </a:path>
                <a:path w="294004" h="311784">
                  <a:moveTo>
                    <a:pt x="231330" y="306158"/>
                  </a:moveTo>
                  <a:lnTo>
                    <a:pt x="231203" y="303403"/>
                  </a:lnTo>
                  <a:lnTo>
                    <a:pt x="230365" y="302590"/>
                  </a:lnTo>
                  <a:lnTo>
                    <a:pt x="227609" y="302475"/>
                  </a:lnTo>
                  <a:lnTo>
                    <a:pt x="226047" y="302475"/>
                  </a:lnTo>
                  <a:lnTo>
                    <a:pt x="223215" y="302590"/>
                  </a:lnTo>
                  <a:lnTo>
                    <a:pt x="222453" y="303428"/>
                  </a:lnTo>
                  <a:lnTo>
                    <a:pt x="222364" y="305435"/>
                  </a:lnTo>
                  <a:lnTo>
                    <a:pt x="222389" y="306158"/>
                  </a:lnTo>
                  <a:lnTo>
                    <a:pt x="222389" y="306882"/>
                  </a:lnTo>
                  <a:lnTo>
                    <a:pt x="222389" y="307632"/>
                  </a:lnTo>
                  <a:lnTo>
                    <a:pt x="222364" y="308394"/>
                  </a:lnTo>
                  <a:lnTo>
                    <a:pt x="222453" y="310438"/>
                  </a:lnTo>
                  <a:lnTo>
                    <a:pt x="223189" y="311289"/>
                  </a:lnTo>
                  <a:lnTo>
                    <a:pt x="226034" y="311429"/>
                  </a:lnTo>
                  <a:lnTo>
                    <a:pt x="227596" y="311429"/>
                  </a:lnTo>
                  <a:lnTo>
                    <a:pt x="230365" y="311302"/>
                  </a:lnTo>
                  <a:lnTo>
                    <a:pt x="231203" y="310489"/>
                  </a:lnTo>
                  <a:lnTo>
                    <a:pt x="231330" y="307733"/>
                  </a:lnTo>
                  <a:lnTo>
                    <a:pt x="231330" y="306158"/>
                  </a:lnTo>
                  <a:close/>
                </a:path>
                <a:path w="294004" h="311784">
                  <a:moveTo>
                    <a:pt x="249110" y="57086"/>
                  </a:moveTo>
                  <a:lnTo>
                    <a:pt x="248996" y="54292"/>
                  </a:lnTo>
                  <a:lnTo>
                    <a:pt x="248145" y="53479"/>
                  </a:lnTo>
                  <a:lnTo>
                    <a:pt x="245325" y="53390"/>
                  </a:lnTo>
                  <a:lnTo>
                    <a:pt x="243840" y="53390"/>
                  </a:lnTo>
                  <a:lnTo>
                    <a:pt x="241020" y="53492"/>
                  </a:lnTo>
                  <a:lnTo>
                    <a:pt x="240245" y="54317"/>
                  </a:lnTo>
                  <a:lnTo>
                    <a:pt x="240157" y="56375"/>
                  </a:lnTo>
                  <a:lnTo>
                    <a:pt x="240182" y="57099"/>
                  </a:lnTo>
                  <a:lnTo>
                    <a:pt x="240182" y="57823"/>
                  </a:lnTo>
                  <a:lnTo>
                    <a:pt x="240169" y="59270"/>
                  </a:lnTo>
                  <a:lnTo>
                    <a:pt x="240233" y="61391"/>
                  </a:lnTo>
                  <a:lnTo>
                    <a:pt x="240995" y="62230"/>
                  </a:lnTo>
                  <a:lnTo>
                    <a:pt x="243890" y="62357"/>
                  </a:lnTo>
                  <a:lnTo>
                    <a:pt x="245376" y="62357"/>
                  </a:lnTo>
                  <a:lnTo>
                    <a:pt x="248183" y="62230"/>
                  </a:lnTo>
                  <a:lnTo>
                    <a:pt x="249008" y="61379"/>
                  </a:lnTo>
                  <a:lnTo>
                    <a:pt x="249110" y="58572"/>
                  </a:lnTo>
                  <a:lnTo>
                    <a:pt x="249110" y="57086"/>
                  </a:lnTo>
                  <a:close/>
                </a:path>
                <a:path w="294004" h="311784">
                  <a:moveTo>
                    <a:pt x="249123" y="298818"/>
                  </a:moveTo>
                  <a:lnTo>
                    <a:pt x="243776" y="293573"/>
                  </a:lnTo>
                  <a:lnTo>
                    <a:pt x="241007" y="293700"/>
                  </a:lnTo>
                  <a:lnTo>
                    <a:pt x="240258" y="294538"/>
                  </a:lnTo>
                  <a:lnTo>
                    <a:pt x="240157" y="296506"/>
                  </a:lnTo>
                  <a:lnTo>
                    <a:pt x="240195" y="297268"/>
                  </a:lnTo>
                  <a:lnTo>
                    <a:pt x="240182" y="298030"/>
                  </a:lnTo>
                  <a:lnTo>
                    <a:pt x="240169" y="299478"/>
                  </a:lnTo>
                  <a:lnTo>
                    <a:pt x="240233" y="301548"/>
                  </a:lnTo>
                  <a:lnTo>
                    <a:pt x="240969" y="302399"/>
                  </a:lnTo>
                  <a:lnTo>
                    <a:pt x="243827" y="302539"/>
                  </a:lnTo>
                  <a:lnTo>
                    <a:pt x="245364" y="302539"/>
                  </a:lnTo>
                  <a:lnTo>
                    <a:pt x="248158" y="302412"/>
                  </a:lnTo>
                  <a:lnTo>
                    <a:pt x="248996" y="301586"/>
                  </a:lnTo>
                  <a:lnTo>
                    <a:pt x="249123" y="298818"/>
                  </a:lnTo>
                  <a:close/>
                </a:path>
                <a:path w="294004" h="311784">
                  <a:moveTo>
                    <a:pt x="258000" y="252818"/>
                  </a:moveTo>
                  <a:lnTo>
                    <a:pt x="257898" y="250012"/>
                  </a:lnTo>
                  <a:lnTo>
                    <a:pt x="257060" y="249199"/>
                  </a:lnTo>
                  <a:lnTo>
                    <a:pt x="254241" y="249097"/>
                  </a:lnTo>
                  <a:lnTo>
                    <a:pt x="252755" y="249097"/>
                  </a:lnTo>
                  <a:lnTo>
                    <a:pt x="249885" y="249199"/>
                  </a:lnTo>
                  <a:lnTo>
                    <a:pt x="249123" y="250037"/>
                  </a:lnTo>
                  <a:lnTo>
                    <a:pt x="249059" y="252145"/>
                  </a:lnTo>
                  <a:lnTo>
                    <a:pt x="249072" y="253504"/>
                  </a:lnTo>
                  <a:lnTo>
                    <a:pt x="249059" y="254952"/>
                  </a:lnTo>
                  <a:lnTo>
                    <a:pt x="249123" y="257086"/>
                  </a:lnTo>
                  <a:lnTo>
                    <a:pt x="249872" y="257937"/>
                  </a:lnTo>
                  <a:lnTo>
                    <a:pt x="252768" y="258064"/>
                  </a:lnTo>
                  <a:lnTo>
                    <a:pt x="254254" y="258064"/>
                  </a:lnTo>
                  <a:lnTo>
                    <a:pt x="257060" y="257937"/>
                  </a:lnTo>
                  <a:lnTo>
                    <a:pt x="257898" y="257111"/>
                  </a:lnTo>
                  <a:lnTo>
                    <a:pt x="258000" y="254304"/>
                  </a:lnTo>
                  <a:lnTo>
                    <a:pt x="258000" y="252818"/>
                  </a:lnTo>
                  <a:close/>
                </a:path>
                <a:path w="294004" h="311784">
                  <a:moveTo>
                    <a:pt x="293573" y="15519"/>
                  </a:moveTo>
                  <a:lnTo>
                    <a:pt x="284962" y="0"/>
                  </a:lnTo>
                  <a:lnTo>
                    <a:pt x="282600" y="76"/>
                  </a:lnTo>
                  <a:lnTo>
                    <a:pt x="280238" y="76"/>
                  </a:lnTo>
                  <a:lnTo>
                    <a:pt x="269506" y="12"/>
                  </a:lnTo>
                  <a:lnTo>
                    <a:pt x="266763" y="3429"/>
                  </a:lnTo>
                  <a:lnTo>
                    <a:pt x="266941" y="11214"/>
                  </a:lnTo>
                  <a:lnTo>
                    <a:pt x="266941" y="15506"/>
                  </a:lnTo>
                  <a:lnTo>
                    <a:pt x="266763" y="23050"/>
                  </a:lnTo>
                  <a:lnTo>
                    <a:pt x="269176" y="26682"/>
                  </a:lnTo>
                  <a:lnTo>
                    <a:pt x="282409" y="26797"/>
                  </a:lnTo>
                  <a:lnTo>
                    <a:pt x="290842" y="26619"/>
                  </a:lnTo>
                  <a:lnTo>
                    <a:pt x="293509" y="23799"/>
                  </a:lnTo>
                  <a:lnTo>
                    <a:pt x="293573" y="15519"/>
                  </a:lnTo>
                  <a:close/>
                </a:path>
                <a:path w="294004" h="311784">
                  <a:moveTo>
                    <a:pt x="293585" y="57111"/>
                  </a:moveTo>
                  <a:lnTo>
                    <a:pt x="293471" y="54317"/>
                  </a:lnTo>
                  <a:lnTo>
                    <a:pt x="292633" y="53492"/>
                  </a:lnTo>
                  <a:lnTo>
                    <a:pt x="289826" y="53390"/>
                  </a:lnTo>
                  <a:lnTo>
                    <a:pt x="288251" y="53390"/>
                  </a:lnTo>
                  <a:lnTo>
                    <a:pt x="285483" y="53517"/>
                  </a:lnTo>
                  <a:lnTo>
                    <a:pt x="284734" y="54343"/>
                  </a:lnTo>
                  <a:lnTo>
                    <a:pt x="284632" y="56324"/>
                  </a:lnTo>
                  <a:lnTo>
                    <a:pt x="284657" y="57073"/>
                  </a:lnTo>
                  <a:lnTo>
                    <a:pt x="284657" y="57848"/>
                  </a:lnTo>
                  <a:lnTo>
                    <a:pt x="284657" y="58559"/>
                  </a:lnTo>
                  <a:lnTo>
                    <a:pt x="284632" y="59283"/>
                  </a:lnTo>
                  <a:lnTo>
                    <a:pt x="284708" y="61366"/>
                  </a:lnTo>
                  <a:lnTo>
                    <a:pt x="285445" y="62217"/>
                  </a:lnTo>
                  <a:lnTo>
                    <a:pt x="288302" y="62357"/>
                  </a:lnTo>
                  <a:lnTo>
                    <a:pt x="289826" y="62344"/>
                  </a:lnTo>
                  <a:lnTo>
                    <a:pt x="292620" y="62230"/>
                  </a:lnTo>
                  <a:lnTo>
                    <a:pt x="293458" y="61404"/>
                  </a:lnTo>
                  <a:lnTo>
                    <a:pt x="293585" y="58635"/>
                  </a:lnTo>
                  <a:lnTo>
                    <a:pt x="293585" y="57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3819" y="334904"/>
              <a:ext cx="76945" cy="7694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139310" y="340153"/>
              <a:ext cx="66040" cy="66675"/>
            </a:xfrm>
            <a:custGeom>
              <a:avLst/>
              <a:gdLst/>
              <a:ahLst/>
              <a:cxnLst/>
              <a:rect l="l" t="t" r="r" b="b"/>
              <a:pathLst>
                <a:path w="66039" h="66675">
                  <a:moveTo>
                    <a:pt x="25861" y="2717"/>
                  </a:moveTo>
                  <a:lnTo>
                    <a:pt x="19897" y="2717"/>
                  </a:lnTo>
                  <a:lnTo>
                    <a:pt x="9487" y="9738"/>
                  </a:lnTo>
                  <a:lnTo>
                    <a:pt x="2368" y="20303"/>
                  </a:lnTo>
                  <a:lnTo>
                    <a:pt x="0" y="32040"/>
                  </a:lnTo>
                  <a:lnTo>
                    <a:pt x="58" y="34721"/>
                  </a:lnTo>
                  <a:lnTo>
                    <a:pt x="2371" y="46170"/>
                  </a:lnTo>
                  <a:lnTo>
                    <a:pt x="9496" y="56725"/>
                  </a:lnTo>
                  <a:lnTo>
                    <a:pt x="20060" y="63840"/>
                  </a:lnTo>
                  <a:lnTo>
                    <a:pt x="32992" y="66448"/>
                  </a:lnTo>
                  <a:lnTo>
                    <a:pt x="45923" y="63840"/>
                  </a:lnTo>
                  <a:lnTo>
                    <a:pt x="36680" y="63840"/>
                  </a:lnTo>
                  <a:lnTo>
                    <a:pt x="25724" y="63515"/>
                  </a:lnTo>
                  <a:lnTo>
                    <a:pt x="29364" y="63515"/>
                  </a:lnTo>
                  <a:lnTo>
                    <a:pt x="29364" y="63064"/>
                  </a:lnTo>
                  <a:lnTo>
                    <a:pt x="26625" y="63064"/>
                  </a:lnTo>
                  <a:lnTo>
                    <a:pt x="17033" y="59232"/>
                  </a:lnTo>
                  <a:lnTo>
                    <a:pt x="9378" y="52554"/>
                  </a:lnTo>
                  <a:lnTo>
                    <a:pt x="4309" y="43675"/>
                  </a:lnTo>
                  <a:lnTo>
                    <a:pt x="2907" y="35690"/>
                  </a:lnTo>
                  <a:lnTo>
                    <a:pt x="2803" y="35100"/>
                  </a:lnTo>
                  <a:lnTo>
                    <a:pt x="2736" y="34721"/>
                  </a:lnTo>
                  <a:lnTo>
                    <a:pt x="2642" y="34185"/>
                  </a:lnTo>
                  <a:lnTo>
                    <a:pt x="2529" y="33544"/>
                  </a:lnTo>
                  <a:lnTo>
                    <a:pt x="2476" y="24818"/>
                  </a:lnTo>
                  <a:lnTo>
                    <a:pt x="5881" y="17200"/>
                  </a:lnTo>
                  <a:lnTo>
                    <a:pt x="11385" y="11678"/>
                  </a:lnTo>
                  <a:lnTo>
                    <a:pt x="14106" y="11678"/>
                  </a:lnTo>
                  <a:lnTo>
                    <a:pt x="14106" y="9259"/>
                  </a:lnTo>
                  <a:lnTo>
                    <a:pt x="19302" y="5162"/>
                  </a:lnTo>
                  <a:lnTo>
                    <a:pt x="25861" y="2717"/>
                  </a:lnTo>
                  <a:close/>
                </a:path>
                <a:path w="66039" h="66675">
                  <a:moveTo>
                    <a:pt x="49475" y="5007"/>
                  </a:moveTo>
                  <a:lnTo>
                    <a:pt x="44603" y="5007"/>
                  </a:lnTo>
                  <a:lnTo>
                    <a:pt x="52231" y="9556"/>
                  </a:lnTo>
                  <a:lnTo>
                    <a:pt x="58203" y="16060"/>
                  </a:lnTo>
                  <a:lnTo>
                    <a:pt x="62096" y="24095"/>
                  </a:lnTo>
                  <a:lnTo>
                    <a:pt x="63078" y="30546"/>
                  </a:lnTo>
                  <a:lnTo>
                    <a:pt x="62993" y="35690"/>
                  </a:lnTo>
                  <a:lnTo>
                    <a:pt x="61093" y="45112"/>
                  </a:lnTo>
                  <a:lnTo>
                    <a:pt x="54559" y="54804"/>
                  </a:lnTo>
                  <a:lnTo>
                    <a:pt x="44867" y="61336"/>
                  </a:lnTo>
                  <a:lnTo>
                    <a:pt x="32449" y="63840"/>
                  </a:lnTo>
                  <a:lnTo>
                    <a:pt x="45924" y="63840"/>
                  </a:lnTo>
                  <a:lnTo>
                    <a:pt x="56480" y="56725"/>
                  </a:lnTo>
                  <a:lnTo>
                    <a:pt x="63596" y="46170"/>
                  </a:lnTo>
                  <a:lnTo>
                    <a:pt x="65711" y="35690"/>
                  </a:lnTo>
                  <a:lnTo>
                    <a:pt x="65830" y="35100"/>
                  </a:lnTo>
                  <a:lnTo>
                    <a:pt x="65906" y="34721"/>
                  </a:lnTo>
                  <a:lnTo>
                    <a:pt x="65964" y="32040"/>
                  </a:lnTo>
                  <a:lnTo>
                    <a:pt x="63597" y="20303"/>
                  </a:lnTo>
                  <a:lnTo>
                    <a:pt x="56483" y="9738"/>
                  </a:lnTo>
                  <a:lnTo>
                    <a:pt x="49475" y="5007"/>
                  </a:lnTo>
                  <a:close/>
                </a:path>
                <a:path w="66039" h="66675">
                  <a:moveTo>
                    <a:pt x="35153" y="25430"/>
                  </a:moveTo>
                  <a:lnTo>
                    <a:pt x="26625" y="25430"/>
                  </a:lnTo>
                  <a:lnTo>
                    <a:pt x="26625" y="63064"/>
                  </a:lnTo>
                  <a:lnTo>
                    <a:pt x="29364" y="63064"/>
                  </a:lnTo>
                  <a:lnTo>
                    <a:pt x="29364" y="41018"/>
                  </a:lnTo>
                  <a:lnTo>
                    <a:pt x="35433" y="41018"/>
                  </a:lnTo>
                  <a:lnTo>
                    <a:pt x="36766" y="40640"/>
                  </a:lnTo>
                  <a:lnTo>
                    <a:pt x="38685" y="39121"/>
                  </a:lnTo>
                  <a:lnTo>
                    <a:pt x="38805" y="38851"/>
                  </a:lnTo>
                  <a:lnTo>
                    <a:pt x="29364" y="38851"/>
                  </a:lnTo>
                  <a:lnTo>
                    <a:pt x="29364" y="34185"/>
                  </a:lnTo>
                  <a:lnTo>
                    <a:pt x="38339" y="34185"/>
                  </a:lnTo>
                  <a:lnTo>
                    <a:pt x="37727" y="33544"/>
                  </a:lnTo>
                  <a:lnTo>
                    <a:pt x="37175" y="33238"/>
                  </a:lnTo>
                  <a:lnTo>
                    <a:pt x="36258" y="32973"/>
                  </a:lnTo>
                  <a:lnTo>
                    <a:pt x="36927" y="32724"/>
                  </a:lnTo>
                  <a:lnTo>
                    <a:pt x="37478" y="32357"/>
                  </a:lnTo>
                  <a:lnTo>
                    <a:pt x="37750" y="32040"/>
                  </a:lnTo>
                  <a:lnTo>
                    <a:pt x="29368" y="32040"/>
                  </a:lnTo>
                  <a:lnTo>
                    <a:pt x="29368" y="27763"/>
                  </a:lnTo>
                  <a:lnTo>
                    <a:pt x="38537" y="27763"/>
                  </a:lnTo>
                  <a:lnTo>
                    <a:pt x="38285" y="27216"/>
                  </a:lnTo>
                  <a:lnTo>
                    <a:pt x="36456" y="25787"/>
                  </a:lnTo>
                  <a:lnTo>
                    <a:pt x="35153" y="25430"/>
                  </a:lnTo>
                  <a:close/>
                </a:path>
                <a:path w="66039" h="66675">
                  <a:moveTo>
                    <a:pt x="14106" y="11678"/>
                  </a:moveTo>
                  <a:lnTo>
                    <a:pt x="11385" y="11678"/>
                  </a:lnTo>
                  <a:lnTo>
                    <a:pt x="11385" y="41018"/>
                  </a:lnTo>
                  <a:lnTo>
                    <a:pt x="20350" y="41018"/>
                  </a:lnTo>
                  <a:lnTo>
                    <a:pt x="21650" y="40640"/>
                  </a:lnTo>
                  <a:lnTo>
                    <a:pt x="23534" y="39121"/>
                  </a:lnTo>
                  <a:lnTo>
                    <a:pt x="23691" y="38851"/>
                  </a:lnTo>
                  <a:lnTo>
                    <a:pt x="14106" y="38851"/>
                  </a:lnTo>
                  <a:lnTo>
                    <a:pt x="14106" y="34185"/>
                  </a:lnTo>
                  <a:lnTo>
                    <a:pt x="23742" y="34185"/>
                  </a:lnTo>
                  <a:lnTo>
                    <a:pt x="23600" y="33850"/>
                  </a:lnTo>
                  <a:lnTo>
                    <a:pt x="21716" y="32357"/>
                  </a:lnTo>
                  <a:lnTo>
                    <a:pt x="20659" y="32040"/>
                  </a:lnTo>
                  <a:lnTo>
                    <a:pt x="14106" y="32040"/>
                  </a:lnTo>
                  <a:lnTo>
                    <a:pt x="14106" y="27763"/>
                  </a:lnTo>
                  <a:lnTo>
                    <a:pt x="22510" y="27763"/>
                  </a:lnTo>
                  <a:lnTo>
                    <a:pt x="22510" y="25430"/>
                  </a:lnTo>
                  <a:lnTo>
                    <a:pt x="14106" y="25430"/>
                  </a:lnTo>
                  <a:lnTo>
                    <a:pt x="14106" y="11678"/>
                  </a:lnTo>
                  <a:close/>
                </a:path>
                <a:path w="66039" h="66675">
                  <a:moveTo>
                    <a:pt x="46083" y="2717"/>
                  </a:moveTo>
                  <a:lnTo>
                    <a:pt x="36089" y="2717"/>
                  </a:lnTo>
                  <a:lnTo>
                    <a:pt x="39073" y="3178"/>
                  </a:lnTo>
                  <a:lnTo>
                    <a:pt x="41885" y="4036"/>
                  </a:lnTo>
                  <a:lnTo>
                    <a:pt x="41885" y="41018"/>
                  </a:lnTo>
                  <a:lnTo>
                    <a:pt x="50849" y="41018"/>
                  </a:lnTo>
                  <a:lnTo>
                    <a:pt x="52146" y="40640"/>
                  </a:lnTo>
                  <a:lnTo>
                    <a:pt x="54031" y="39121"/>
                  </a:lnTo>
                  <a:lnTo>
                    <a:pt x="54188" y="38851"/>
                  </a:lnTo>
                  <a:lnTo>
                    <a:pt x="44603" y="38851"/>
                  </a:lnTo>
                  <a:lnTo>
                    <a:pt x="44603" y="34185"/>
                  </a:lnTo>
                  <a:lnTo>
                    <a:pt x="54240" y="34185"/>
                  </a:lnTo>
                  <a:lnTo>
                    <a:pt x="54096" y="33850"/>
                  </a:lnTo>
                  <a:lnTo>
                    <a:pt x="52213" y="32357"/>
                  </a:lnTo>
                  <a:lnTo>
                    <a:pt x="51157" y="32040"/>
                  </a:lnTo>
                  <a:lnTo>
                    <a:pt x="44603" y="32040"/>
                  </a:lnTo>
                  <a:lnTo>
                    <a:pt x="44603" y="27763"/>
                  </a:lnTo>
                  <a:lnTo>
                    <a:pt x="53005" y="27763"/>
                  </a:lnTo>
                  <a:lnTo>
                    <a:pt x="53005" y="25430"/>
                  </a:lnTo>
                  <a:lnTo>
                    <a:pt x="44603" y="25430"/>
                  </a:lnTo>
                  <a:lnTo>
                    <a:pt x="44603" y="5007"/>
                  </a:lnTo>
                  <a:lnTo>
                    <a:pt x="49475" y="5007"/>
                  </a:lnTo>
                  <a:lnTo>
                    <a:pt x="46083" y="2717"/>
                  </a:lnTo>
                  <a:close/>
                </a:path>
                <a:path w="66039" h="66675">
                  <a:moveTo>
                    <a:pt x="23742" y="34185"/>
                  </a:moveTo>
                  <a:lnTo>
                    <a:pt x="19529" y="34185"/>
                  </a:lnTo>
                  <a:lnTo>
                    <a:pt x="20164" y="34366"/>
                  </a:lnTo>
                  <a:lnTo>
                    <a:pt x="21094" y="35100"/>
                  </a:lnTo>
                  <a:lnTo>
                    <a:pt x="21339" y="35690"/>
                  </a:lnTo>
                  <a:lnTo>
                    <a:pt x="21299" y="37357"/>
                  </a:lnTo>
                  <a:lnTo>
                    <a:pt x="21013" y="38049"/>
                  </a:lnTo>
                  <a:lnTo>
                    <a:pt x="20851" y="38049"/>
                  </a:lnTo>
                  <a:lnTo>
                    <a:pt x="19982" y="38671"/>
                  </a:lnTo>
                  <a:lnTo>
                    <a:pt x="19270" y="38851"/>
                  </a:lnTo>
                  <a:lnTo>
                    <a:pt x="23691" y="38851"/>
                  </a:lnTo>
                  <a:lnTo>
                    <a:pt x="24032" y="38049"/>
                  </a:lnTo>
                  <a:lnTo>
                    <a:pt x="23971" y="34721"/>
                  </a:lnTo>
                  <a:lnTo>
                    <a:pt x="23819" y="34366"/>
                  </a:lnTo>
                  <a:lnTo>
                    <a:pt x="23742" y="34185"/>
                  </a:lnTo>
                  <a:close/>
                </a:path>
                <a:path w="66039" h="66675">
                  <a:moveTo>
                    <a:pt x="38339" y="34185"/>
                  </a:moveTo>
                  <a:lnTo>
                    <a:pt x="34350" y="34185"/>
                  </a:lnTo>
                  <a:lnTo>
                    <a:pt x="35094" y="34366"/>
                  </a:lnTo>
                  <a:lnTo>
                    <a:pt x="36159" y="35100"/>
                  </a:lnTo>
                  <a:lnTo>
                    <a:pt x="36420" y="35690"/>
                  </a:lnTo>
                  <a:lnTo>
                    <a:pt x="36420" y="37357"/>
                  </a:lnTo>
                  <a:lnTo>
                    <a:pt x="36010" y="38049"/>
                  </a:lnTo>
                  <a:lnTo>
                    <a:pt x="35094" y="38671"/>
                  </a:lnTo>
                  <a:lnTo>
                    <a:pt x="34350" y="38851"/>
                  </a:lnTo>
                  <a:lnTo>
                    <a:pt x="38805" y="38851"/>
                  </a:lnTo>
                  <a:lnTo>
                    <a:pt x="39163" y="38049"/>
                  </a:lnTo>
                  <a:lnTo>
                    <a:pt x="39163" y="35690"/>
                  </a:lnTo>
                  <a:lnTo>
                    <a:pt x="38987" y="35100"/>
                  </a:lnTo>
                  <a:lnTo>
                    <a:pt x="38850" y="34721"/>
                  </a:lnTo>
                  <a:lnTo>
                    <a:pt x="38339" y="34185"/>
                  </a:lnTo>
                  <a:close/>
                </a:path>
                <a:path w="66039" h="66675">
                  <a:moveTo>
                    <a:pt x="54240" y="34185"/>
                  </a:moveTo>
                  <a:lnTo>
                    <a:pt x="50025" y="34185"/>
                  </a:lnTo>
                  <a:lnTo>
                    <a:pt x="50659" y="34366"/>
                  </a:lnTo>
                  <a:lnTo>
                    <a:pt x="51590" y="35100"/>
                  </a:lnTo>
                  <a:lnTo>
                    <a:pt x="51835" y="35690"/>
                  </a:lnTo>
                  <a:lnTo>
                    <a:pt x="51796" y="37357"/>
                  </a:lnTo>
                  <a:lnTo>
                    <a:pt x="51510" y="38049"/>
                  </a:lnTo>
                  <a:lnTo>
                    <a:pt x="51347" y="38049"/>
                  </a:lnTo>
                  <a:lnTo>
                    <a:pt x="50477" y="38671"/>
                  </a:lnTo>
                  <a:lnTo>
                    <a:pt x="49767" y="38851"/>
                  </a:lnTo>
                  <a:lnTo>
                    <a:pt x="54188" y="38851"/>
                  </a:lnTo>
                  <a:lnTo>
                    <a:pt x="54532" y="38049"/>
                  </a:lnTo>
                  <a:lnTo>
                    <a:pt x="54470" y="34721"/>
                  </a:lnTo>
                  <a:lnTo>
                    <a:pt x="54317" y="34366"/>
                  </a:lnTo>
                  <a:lnTo>
                    <a:pt x="54240" y="34185"/>
                  </a:lnTo>
                  <a:close/>
                </a:path>
                <a:path w="66039" h="66675">
                  <a:moveTo>
                    <a:pt x="38537" y="27763"/>
                  </a:moveTo>
                  <a:lnTo>
                    <a:pt x="34743" y="27763"/>
                  </a:lnTo>
                  <a:lnTo>
                    <a:pt x="35732" y="28515"/>
                  </a:lnTo>
                  <a:lnTo>
                    <a:pt x="35977" y="29070"/>
                  </a:lnTo>
                  <a:lnTo>
                    <a:pt x="35977" y="30546"/>
                  </a:lnTo>
                  <a:lnTo>
                    <a:pt x="35581" y="31215"/>
                  </a:lnTo>
                  <a:lnTo>
                    <a:pt x="34495" y="32040"/>
                  </a:lnTo>
                  <a:lnTo>
                    <a:pt x="37750" y="32040"/>
                  </a:lnTo>
                  <a:lnTo>
                    <a:pt x="38461" y="31215"/>
                  </a:lnTo>
                  <a:lnTo>
                    <a:pt x="38697" y="30546"/>
                  </a:lnTo>
                  <a:lnTo>
                    <a:pt x="38742" y="28206"/>
                  </a:lnTo>
                  <a:lnTo>
                    <a:pt x="38537" y="27763"/>
                  </a:lnTo>
                  <a:close/>
                </a:path>
                <a:path w="66039" h="66675">
                  <a:moveTo>
                    <a:pt x="32996" y="0"/>
                  </a:moveTo>
                  <a:lnTo>
                    <a:pt x="19527" y="2717"/>
                  </a:lnTo>
                  <a:lnTo>
                    <a:pt x="46446" y="2717"/>
                  </a:lnTo>
                  <a:lnTo>
                    <a:pt x="32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399647" y="265814"/>
            <a:ext cx="455930" cy="2108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85"/>
              </a:spcBef>
            </a:pPr>
            <a:r>
              <a:rPr sz="600" b="1" spc="-10" dirty="0">
                <a:latin typeface="Trebuchet MS"/>
                <a:cs typeface="Trebuchet MS"/>
              </a:rPr>
              <a:t>Цифровая</a:t>
            </a:r>
            <a:r>
              <a:rPr sz="600" b="1" spc="500" dirty="0">
                <a:latin typeface="Trebuchet MS"/>
                <a:cs typeface="Trebuchet MS"/>
              </a:rPr>
              <a:t> </a:t>
            </a:r>
            <a:r>
              <a:rPr sz="600" b="1" spc="-10" dirty="0">
                <a:latin typeface="Trebuchet MS"/>
                <a:cs typeface="Trebuchet MS"/>
              </a:rPr>
              <a:t>платформа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0761" y="712472"/>
            <a:ext cx="3314274" cy="20152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Работа</a:t>
            </a:r>
            <a:r>
              <a:rPr spc="-25" dirty="0"/>
              <a:t> </a:t>
            </a:r>
            <a:r>
              <a:rPr dirty="0"/>
              <a:t>с</a:t>
            </a:r>
            <a:r>
              <a:rPr spc="-20" dirty="0"/>
              <a:t> </a:t>
            </a:r>
            <a:r>
              <a:rPr spc="-10" dirty="0"/>
              <a:t>родителями</a:t>
            </a:r>
          </a:p>
        </p:txBody>
      </p:sp>
      <p:sp>
        <p:nvSpPr>
          <p:cNvPr id="4" name="object 4"/>
          <p:cNvSpPr/>
          <p:nvPr/>
        </p:nvSpPr>
        <p:spPr>
          <a:xfrm>
            <a:off x="548632" y="712472"/>
            <a:ext cx="2050414" cy="1149985"/>
          </a:xfrm>
          <a:custGeom>
            <a:avLst/>
            <a:gdLst/>
            <a:ahLst/>
            <a:cxnLst/>
            <a:rect l="l" t="t" r="r" b="b"/>
            <a:pathLst>
              <a:path w="2050414" h="1149985">
                <a:moveTo>
                  <a:pt x="1928293" y="0"/>
                </a:moveTo>
                <a:lnTo>
                  <a:pt x="121917" y="0"/>
                </a:lnTo>
                <a:lnTo>
                  <a:pt x="74576" y="9619"/>
                </a:lnTo>
                <a:lnTo>
                  <a:pt x="35811" y="35812"/>
                </a:lnTo>
                <a:lnTo>
                  <a:pt x="9619" y="74579"/>
                </a:lnTo>
                <a:lnTo>
                  <a:pt x="0" y="121921"/>
                </a:lnTo>
                <a:lnTo>
                  <a:pt x="0" y="1027457"/>
                </a:lnTo>
                <a:lnTo>
                  <a:pt x="9619" y="1074799"/>
                </a:lnTo>
                <a:lnTo>
                  <a:pt x="35811" y="1113566"/>
                </a:lnTo>
                <a:lnTo>
                  <a:pt x="74576" y="1139759"/>
                </a:lnTo>
                <a:lnTo>
                  <a:pt x="121917" y="1149379"/>
                </a:lnTo>
                <a:lnTo>
                  <a:pt x="1928293" y="1149379"/>
                </a:lnTo>
                <a:lnTo>
                  <a:pt x="1975632" y="1139759"/>
                </a:lnTo>
                <a:lnTo>
                  <a:pt x="2014397" y="1113566"/>
                </a:lnTo>
                <a:lnTo>
                  <a:pt x="2040588" y="1074799"/>
                </a:lnTo>
                <a:lnTo>
                  <a:pt x="2050207" y="1027457"/>
                </a:lnTo>
                <a:lnTo>
                  <a:pt x="2050207" y="121921"/>
                </a:lnTo>
                <a:lnTo>
                  <a:pt x="2040588" y="74579"/>
                </a:lnTo>
                <a:lnTo>
                  <a:pt x="2014397" y="35812"/>
                </a:lnTo>
                <a:lnTo>
                  <a:pt x="1975632" y="9619"/>
                </a:lnTo>
                <a:lnTo>
                  <a:pt x="1928293" y="0"/>
                </a:lnTo>
                <a:close/>
              </a:path>
            </a:pathLst>
          </a:custGeom>
          <a:solidFill>
            <a:srgbClr val="E6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32" y="1983776"/>
            <a:ext cx="2050414" cy="744220"/>
          </a:xfrm>
          <a:custGeom>
            <a:avLst/>
            <a:gdLst/>
            <a:ahLst/>
            <a:cxnLst/>
            <a:rect l="l" t="t" r="r" b="b"/>
            <a:pathLst>
              <a:path w="2050414" h="744219">
                <a:moveTo>
                  <a:pt x="1928293" y="0"/>
                </a:moveTo>
                <a:lnTo>
                  <a:pt x="121917" y="0"/>
                </a:lnTo>
                <a:lnTo>
                  <a:pt x="74576" y="9619"/>
                </a:lnTo>
                <a:lnTo>
                  <a:pt x="35811" y="35812"/>
                </a:lnTo>
                <a:lnTo>
                  <a:pt x="9619" y="74578"/>
                </a:lnTo>
                <a:lnTo>
                  <a:pt x="0" y="121917"/>
                </a:lnTo>
                <a:lnTo>
                  <a:pt x="0" y="621996"/>
                </a:lnTo>
                <a:lnTo>
                  <a:pt x="9619" y="669335"/>
                </a:lnTo>
                <a:lnTo>
                  <a:pt x="35811" y="708101"/>
                </a:lnTo>
                <a:lnTo>
                  <a:pt x="74576" y="734294"/>
                </a:lnTo>
                <a:lnTo>
                  <a:pt x="121917" y="743913"/>
                </a:lnTo>
                <a:lnTo>
                  <a:pt x="1928293" y="743913"/>
                </a:lnTo>
                <a:lnTo>
                  <a:pt x="1975632" y="734294"/>
                </a:lnTo>
                <a:lnTo>
                  <a:pt x="2014397" y="708101"/>
                </a:lnTo>
                <a:lnTo>
                  <a:pt x="2040588" y="669335"/>
                </a:lnTo>
                <a:lnTo>
                  <a:pt x="2050207" y="621996"/>
                </a:lnTo>
                <a:lnTo>
                  <a:pt x="2050207" y="121917"/>
                </a:lnTo>
                <a:lnTo>
                  <a:pt x="2040588" y="74578"/>
                </a:lnTo>
                <a:lnTo>
                  <a:pt x="2014397" y="35812"/>
                </a:lnTo>
                <a:lnTo>
                  <a:pt x="1975632" y="9619"/>
                </a:lnTo>
                <a:lnTo>
                  <a:pt x="1928293" y="0"/>
                </a:lnTo>
                <a:close/>
              </a:path>
            </a:pathLst>
          </a:custGeom>
          <a:solidFill>
            <a:srgbClr val="B9F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4725" y="788164"/>
            <a:ext cx="1833245" cy="18389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970" marR="242570">
              <a:lnSpc>
                <a:spcPct val="102099"/>
              </a:lnSpc>
              <a:spcBef>
                <a:spcPts val="75"/>
              </a:spcBef>
            </a:pPr>
            <a:r>
              <a:rPr sz="1000" b="1" spc="-10" dirty="0">
                <a:latin typeface="Arial"/>
                <a:cs typeface="Arial"/>
              </a:rPr>
              <a:t>Профориентационные родительские</a:t>
            </a:r>
            <a:r>
              <a:rPr sz="1000" b="1" spc="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собрания </a:t>
            </a:r>
            <a:r>
              <a:rPr sz="1000" b="1" dirty="0">
                <a:latin typeface="Arial"/>
                <a:cs typeface="Arial"/>
              </a:rPr>
              <a:t>проходят</a:t>
            </a:r>
            <a:r>
              <a:rPr sz="1000" b="1" spc="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два</a:t>
            </a:r>
            <a:r>
              <a:rPr sz="1000" b="1" spc="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раза</a:t>
            </a:r>
            <a:r>
              <a:rPr sz="1000" b="1" spc="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в</a:t>
            </a:r>
            <a:r>
              <a:rPr sz="1000" b="1" spc="35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год</a:t>
            </a:r>
            <a:endParaRPr sz="1000">
              <a:latin typeface="Arial"/>
              <a:cs typeface="Arial"/>
            </a:endParaRPr>
          </a:p>
          <a:p>
            <a:pPr marL="13970" marR="125095">
              <a:lnSpc>
                <a:spcPct val="102200"/>
              </a:lnSpc>
              <a:spcBef>
                <a:spcPts val="495"/>
              </a:spcBef>
            </a:pPr>
            <a:r>
              <a:rPr sz="900" dirty="0">
                <a:latin typeface="Lucida Sans Unicode"/>
                <a:cs typeface="Lucida Sans Unicode"/>
              </a:rPr>
              <a:t>Для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каждого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родительского </a:t>
            </a:r>
            <a:r>
              <a:rPr sz="900" dirty="0">
                <a:latin typeface="Lucida Sans Unicode"/>
                <a:cs typeface="Lucida Sans Unicode"/>
              </a:rPr>
              <a:t>собрания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разработан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полный </a:t>
            </a:r>
            <a:r>
              <a:rPr sz="900" spc="-10" dirty="0">
                <a:latin typeface="Lucida Sans Unicode"/>
                <a:cs typeface="Lucida Sans Unicode"/>
              </a:rPr>
              <a:t>сценарий</a:t>
            </a:r>
            <a:r>
              <a:rPr sz="900" spc="-6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проведения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102870" indent="-90170">
              <a:lnSpc>
                <a:spcPct val="100000"/>
              </a:lnSpc>
              <a:buClr>
                <a:srgbClr val="14CE75"/>
              </a:buClr>
              <a:buChar char="•"/>
              <a:tabLst>
                <a:tab pos="102870" algn="l"/>
              </a:tabLst>
            </a:pPr>
            <a:r>
              <a:rPr sz="900" dirty="0">
                <a:latin typeface="Lucida Sans Unicode"/>
                <a:cs typeface="Lucida Sans Unicode"/>
              </a:rPr>
              <a:t>Курс</a:t>
            </a:r>
            <a:r>
              <a:rPr sz="900" spc="-20" dirty="0">
                <a:latin typeface="Lucida Sans Unicode"/>
                <a:cs typeface="Lucida Sans Unicode"/>
              </a:rPr>
              <a:t> «Родители </a:t>
            </a:r>
            <a:r>
              <a:rPr sz="900" dirty="0">
                <a:latin typeface="Lucida Sans Unicode"/>
                <a:cs typeface="Lucida Sans Unicode"/>
              </a:rPr>
              <a:t>в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теме»</a:t>
            </a:r>
            <a:endParaRPr sz="900">
              <a:latin typeface="Lucida Sans Unicode"/>
              <a:cs typeface="Lucida Sans Unicode"/>
            </a:endParaRPr>
          </a:p>
          <a:p>
            <a:pPr marL="102870" indent="-90170">
              <a:lnSpc>
                <a:spcPct val="100000"/>
              </a:lnSpc>
              <a:spcBef>
                <a:spcPts val="515"/>
              </a:spcBef>
              <a:buClr>
                <a:srgbClr val="14CE75"/>
              </a:buClr>
              <a:buChar char="•"/>
              <a:tabLst>
                <a:tab pos="102870" algn="l"/>
              </a:tabLst>
            </a:pPr>
            <a:r>
              <a:rPr sz="900" spc="-20" dirty="0">
                <a:latin typeface="Lucida Sans Unicode"/>
                <a:cs typeface="Lucida Sans Unicode"/>
              </a:rPr>
              <a:t>Семейные</a:t>
            </a:r>
            <a:r>
              <a:rPr sz="900" spc="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тесты</a:t>
            </a:r>
            <a:endParaRPr sz="900">
              <a:latin typeface="Lucida Sans Unicode"/>
              <a:cs typeface="Lucida Sans Unicode"/>
            </a:endParaRPr>
          </a:p>
          <a:p>
            <a:pPr marL="102870" indent="-90170">
              <a:lnSpc>
                <a:spcPct val="100000"/>
              </a:lnSpc>
              <a:spcBef>
                <a:spcPts val="515"/>
              </a:spcBef>
              <a:buClr>
                <a:srgbClr val="14CE75"/>
              </a:buClr>
              <a:buChar char="•"/>
              <a:tabLst>
                <a:tab pos="102870" algn="l"/>
              </a:tabLst>
            </a:pPr>
            <a:r>
              <a:rPr sz="900" spc="-45" dirty="0">
                <a:latin typeface="Lucida Sans Unicode"/>
                <a:cs typeface="Lucida Sans Unicode"/>
              </a:rPr>
              <a:t>Тест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«Родительские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сценарии»</a:t>
            </a:r>
            <a:endParaRPr sz="90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801" y="182880"/>
            <a:ext cx="380998" cy="38099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007564" y="208797"/>
            <a:ext cx="329565" cy="329565"/>
            <a:chOff x="5007564" y="208797"/>
            <a:chExt cx="329565" cy="3295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7564" y="208797"/>
              <a:ext cx="329288" cy="3291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3751" y="334904"/>
              <a:ext cx="76945" cy="7694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139241" y="340153"/>
              <a:ext cx="66040" cy="66675"/>
            </a:xfrm>
            <a:custGeom>
              <a:avLst/>
              <a:gdLst/>
              <a:ahLst/>
              <a:cxnLst/>
              <a:rect l="l" t="t" r="r" b="b"/>
              <a:pathLst>
                <a:path w="66039" h="66675">
                  <a:moveTo>
                    <a:pt x="25861" y="2717"/>
                  </a:moveTo>
                  <a:lnTo>
                    <a:pt x="19897" y="2717"/>
                  </a:lnTo>
                  <a:lnTo>
                    <a:pt x="9487" y="9738"/>
                  </a:lnTo>
                  <a:lnTo>
                    <a:pt x="2368" y="20303"/>
                  </a:lnTo>
                  <a:lnTo>
                    <a:pt x="0" y="32040"/>
                  </a:lnTo>
                  <a:lnTo>
                    <a:pt x="58" y="34721"/>
                  </a:lnTo>
                  <a:lnTo>
                    <a:pt x="2371" y="46170"/>
                  </a:lnTo>
                  <a:lnTo>
                    <a:pt x="9496" y="56725"/>
                  </a:lnTo>
                  <a:lnTo>
                    <a:pt x="20060" y="63840"/>
                  </a:lnTo>
                  <a:lnTo>
                    <a:pt x="32992" y="66448"/>
                  </a:lnTo>
                  <a:lnTo>
                    <a:pt x="45923" y="63840"/>
                  </a:lnTo>
                  <a:lnTo>
                    <a:pt x="36680" y="63840"/>
                  </a:lnTo>
                  <a:lnTo>
                    <a:pt x="25724" y="63515"/>
                  </a:lnTo>
                  <a:lnTo>
                    <a:pt x="29364" y="63515"/>
                  </a:lnTo>
                  <a:lnTo>
                    <a:pt x="29364" y="63064"/>
                  </a:lnTo>
                  <a:lnTo>
                    <a:pt x="26625" y="63064"/>
                  </a:lnTo>
                  <a:lnTo>
                    <a:pt x="17033" y="59232"/>
                  </a:lnTo>
                  <a:lnTo>
                    <a:pt x="9378" y="52554"/>
                  </a:lnTo>
                  <a:lnTo>
                    <a:pt x="4309" y="43675"/>
                  </a:lnTo>
                  <a:lnTo>
                    <a:pt x="2907" y="35690"/>
                  </a:lnTo>
                  <a:lnTo>
                    <a:pt x="2803" y="35100"/>
                  </a:lnTo>
                  <a:lnTo>
                    <a:pt x="2736" y="34721"/>
                  </a:lnTo>
                  <a:lnTo>
                    <a:pt x="2642" y="34185"/>
                  </a:lnTo>
                  <a:lnTo>
                    <a:pt x="2529" y="33544"/>
                  </a:lnTo>
                  <a:lnTo>
                    <a:pt x="2476" y="24818"/>
                  </a:lnTo>
                  <a:lnTo>
                    <a:pt x="5881" y="17200"/>
                  </a:lnTo>
                  <a:lnTo>
                    <a:pt x="11386" y="11678"/>
                  </a:lnTo>
                  <a:lnTo>
                    <a:pt x="14108" y="11678"/>
                  </a:lnTo>
                  <a:lnTo>
                    <a:pt x="14108" y="9259"/>
                  </a:lnTo>
                  <a:lnTo>
                    <a:pt x="19302" y="5162"/>
                  </a:lnTo>
                  <a:lnTo>
                    <a:pt x="25861" y="2717"/>
                  </a:lnTo>
                  <a:close/>
                </a:path>
                <a:path w="66039" h="66675">
                  <a:moveTo>
                    <a:pt x="49475" y="5007"/>
                  </a:moveTo>
                  <a:lnTo>
                    <a:pt x="44603" y="5007"/>
                  </a:lnTo>
                  <a:lnTo>
                    <a:pt x="52231" y="9556"/>
                  </a:lnTo>
                  <a:lnTo>
                    <a:pt x="58203" y="16060"/>
                  </a:lnTo>
                  <a:lnTo>
                    <a:pt x="62096" y="24095"/>
                  </a:lnTo>
                  <a:lnTo>
                    <a:pt x="63078" y="30546"/>
                  </a:lnTo>
                  <a:lnTo>
                    <a:pt x="62993" y="35690"/>
                  </a:lnTo>
                  <a:lnTo>
                    <a:pt x="61093" y="45112"/>
                  </a:lnTo>
                  <a:lnTo>
                    <a:pt x="54559" y="54804"/>
                  </a:lnTo>
                  <a:lnTo>
                    <a:pt x="44867" y="61336"/>
                  </a:lnTo>
                  <a:lnTo>
                    <a:pt x="32449" y="63840"/>
                  </a:lnTo>
                  <a:lnTo>
                    <a:pt x="45924" y="63840"/>
                  </a:lnTo>
                  <a:lnTo>
                    <a:pt x="56481" y="56725"/>
                  </a:lnTo>
                  <a:lnTo>
                    <a:pt x="63597" y="46170"/>
                  </a:lnTo>
                  <a:lnTo>
                    <a:pt x="65712" y="35690"/>
                  </a:lnTo>
                  <a:lnTo>
                    <a:pt x="65831" y="35100"/>
                  </a:lnTo>
                  <a:lnTo>
                    <a:pt x="65908" y="34721"/>
                  </a:lnTo>
                  <a:lnTo>
                    <a:pt x="65965" y="32040"/>
                  </a:lnTo>
                  <a:lnTo>
                    <a:pt x="63599" y="20303"/>
                  </a:lnTo>
                  <a:lnTo>
                    <a:pt x="56484" y="9738"/>
                  </a:lnTo>
                  <a:lnTo>
                    <a:pt x="49475" y="5007"/>
                  </a:lnTo>
                  <a:close/>
                </a:path>
                <a:path w="66039" h="66675">
                  <a:moveTo>
                    <a:pt x="35153" y="25430"/>
                  </a:moveTo>
                  <a:lnTo>
                    <a:pt x="26625" y="25430"/>
                  </a:lnTo>
                  <a:lnTo>
                    <a:pt x="26625" y="63064"/>
                  </a:lnTo>
                  <a:lnTo>
                    <a:pt x="29364" y="63064"/>
                  </a:lnTo>
                  <a:lnTo>
                    <a:pt x="29364" y="41018"/>
                  </a:lnTo>
                  <a:lnTo>
                    <a:pt x="35433" y="41018"/>
                  </a:lnTo>
                  <a:lnTo>
                    <a:pt x="36766" y="40640"/>
                  </a:lnTo>
                  <a:lnTo>
                    <a:pt x="38685" y="39121"/>
                  </a:lnTo>
                  <a:lnTo>
                    <a:pt x="38805" y="38851"/>
                  </a:lnTo>
                  <a:lnTo>
                    <a:pt x="29364" y="38851"/>
                  </a:lnTo>
                  <a:lnTo>
                    <a:pt x="29364" y="34185"/>
                  </a:lnTo>
                  <a:lnTo>
                    <a:pt x="38339" y="34185"/>
                  </a:lnTo>
                  <a:lnTo>
                    <a:pt x="37727" y="33544"/>
                  </a:lnTo>
                  <a:lnTo>
                    <a:pt x="37175" y="33238"/>
                  </a:lnTo>
                  <a:lnTo>
                    <a:pt x="36258" y="32973"/>
                  </a:lnTo>
                  <a:lnTo>
                    <a:pt x="36927" y="32724"/>
                  </a:lnTo>
                  <a:lnTo>
                    <a:pt x="37478" y="32357"/>
                  </a:lnTo>
                  <a:lnTo>
                    <a:pt x="37750" y="32040"/>
                  </a:lnTo>
                  <a:lnTo>
                    <a:pt x="29368" y="32040"/>
                  </a:lnTo>
                  <a:lnTo>
                    <a:pt x="29368" y="27763"/>
                  </a:lnTo>
                  <a:lnTo>
                    <a:pt x="38537" y="27763"/>
                  </a:lnTo>
                  <a:lnTo>
                    <a:pt x="38285" y="27216"/>
                  </a:lnTo>
                  <a:lnTo>
                    <a:pt x="36456" y="25787"/>
                  </a:lnTo>
                  <a:lnTo>
                    <a:pt x="35153" y="25430"/>
                  </a:lnTo>
                  <a:close/>
                </a:path>
                <a:path w="66039" h="66675">
                  <a:moveTo>
                    <a:pt x="14108" y="11678"/>
                  </a:moveTo>
                  <a:lnTo>
                    <a:pt x="11386" y="11678"/>
                  </a:lnTo>
                  <a:lnTo>
                    <a:pt x="11386" y="41018"/>
                  </a:lnTo>
                  <a:lnTo>
                    <a:pt x="20350" y="41018"/>
                  </a:lnTo>
                  <a:lnTo>
                    <a:pt x="21651" y="40640"/>
                  </a:lnTo>
                  <a:lnTo>
                    <a:pt x="23535" y="39121"/>
                  </a:lnTo>
                  <a:lnTo>
                    <a:pt x="23692" y="38851"/>
                  </a:lnTo>
                  <a:lnTo>
                    <a:pt x="14108" y="38851"/>
                  </a:lnTo>
                  <a:lnTo>
                    <a:pt x="14108" y="34185"/>
                  </a:lnTo>
                  <a:lnTo>
                    <a:pt x="23744" y="34185"/>
                  </a:lnTo>
                  <a:lnTo>
                    <a:pt x="23601" y="33850"/>
                  </a:lnTo>
                  <a:lnTo>
                    <a:pt x="21718" y="32357"/>
                  </a:lnTo>
                  <a:lnTo>
                    <a:pt x="20659" y="32040"/>
                  </a:lnTo>
                  <a:lnTo>
                    <a:pt x="14108" y="32040"/>
                  </a:lnTo>
                  <a:lnTo>
                    <a:pt x="14108" y="27763"/>
                  </a:lnTo>
                  <a:lnTo>
                    <a:pt x="22510" y="27763"/>
                  </a:lnTo>
                  <a:lnTo>
                    <a:pt x="22510" y="25430"/>
                  </a:lnTo>
                  <a:lnTo>
                    <a:pt x="14108" y="25430"/>
                  </a:lnTo>
                  <a:lnTo>
                    <a:pt x="14108" y="11678"/>
                  </a:lnTo>
                  <a:close/>
                </a:path>
                <a:path w="66039" h="66675">
                  <a:moveTo>
                    <a:pt x="46083" y="2717"/>
                  </a:moveTo>
                  <a:lnTo>
                    <a:pt x="36089" y="2717"/>
                  </a:lnTo>
                  <a:lnTo>
                    <a:pt x="39073" y="3178"/>
                  </a:lnTo>
                  <a:lnTo>
                    <a:pt x="41885" y="4036"/>
                  </a:lnTo>
                  <a:lnTo>
                    <a:pt x="41885" y="41018"/>
                  </a:lnTo>
                  <a:lnTo>
                    <a:pt x="50849" y="41018"/>
                  </a:lnTo>
                  <a:lnTo>
                    <a:pt x="52146" y="40640"/>
                  </a:lnTo>
                  <a:lnTo>
                    <a:pt x="54031" y="39121"/>
                  </a:lnTo>
                  <a:lnTo>
                    <a:pt x="54188" y="38851"/>
                  </a:lnTo>
                  <a:lnTo>
                    <a:pt x="44603" y="38851"/>
                  </a:lnTo>
                  <a:lnTo>
                    <a:pt x="44603" y="34185"/>
                  </a:lnTo>
                  <a:lnTo>
                    <a:pt x="54240" y="34185"/>
                  </a:lnTo>
                  <a:lnTo>
                    <a:pt x="54096" y="33850"/>
                  </a:lnTo>
                  <a:lnTo>
                    <a:pt x="52213" y="32357"/>
                  </a:lnTo>
                  <a:lnTo>
                    <a:pt x="51157" y="32040"/>
                  </a:lnTo>
                  <a:lnTo>
                    <a:pt x="44603" y="32040"/>
                  </a:lnTo>
                  <a:lnTo>
                    <a:pt x="44603" y="27763"/>
                  </a:lnTo>
                  <a:lnTo>
                    <a:pt x="53005" y="27763"/>
                  </a:lnTo>
                  <a:lnTo>
                    <a:pt x="53005" y="25430"/>
                  </a:lnTo>
                  <a:lnTo>
                    <a:pt x="44603" y="25430"/>
                  </a:lnTo>
                  <a:lnTo>
                    <a:pt x="44603" y="5007"/>
                  </a:lnTo>
                  <a:lnTo>
                    <a:pt x="49475" y="5007"/>
                  </a:lnTo>
                  <a:lnTo>
                    <a:pt x="46083" y="2717"/>
                  </a:lnTo>
                  <a:close/>
                </a:path>
                <a:path w="66039" h="66675">
                  <a:moveTo>
                    <a:pt x="23744" y="34185"/>
                  </a:moveTo>
                  <a:lnTo>
                    <a:pt x="19530" y="34185"/>
                  </a:lnTo>
                  <a:lnTo>
                    <a:pt x="20164" y="34366"/>
                  </a:lnTo>
                  <a:lnTo>
                    <a:pt x="21095" y="35100"/>
                  </a:lnTo>
                  <a:lnTo>
                    <a:pt x="21339" y="35690"/>
                  </a:lnTo>
                  <a:lnTo>
                    <a:pt x="21299" y="37357"/>
                  </a:lnTo>
                  <a:lnTo>
                    <a:pt x="21015" y="38049"/>
                  </a:lnTo>
                  <a:lnTo>
                    <a:pt x="20852" y="38049"/>
                  </a:lnTo>
                  <a:lnTo>
                    <a:pt x="19982" y="38671"/>
                  </a:lnTo>
                  <a:lnTo>
                    <a:pt x="19271" y="38851"/>
                  </a:lnTo>
                  <a:lnTo>
                    <a:pt x="23692" y="38851"/>
                  </a:lnTo>
                  <a:lnTo>
                    <a:pt x="24033" y="38049"/>
                  </a:lnTo>
                  <a:lnTo>
                    <a:pt x="23972" y="34721"/>
                  </a:lnTo>
                  <a:lnTo>
                    <a:pt x="23820" y="34366"/>
                  </a:lnTo>
                  <a:lnTo>
                    <a:pt x="23744" y="34185"/>
                  </a:lnTo>
                  <a:close/>
                </a:path>
                <a:path w="66039" h="66675">
                  <a:moveTo>
                    <a:pt x="38339" y="34185"/>
                  </a:moveTo>
                  <a:lnTo>
                    <a:pt x="34350" y="34185"/>
                  </a:lnTo>
                  <a:lnTo>
                    <a:pt x="35096" y="34366"/>
                  </a:lnTo>
                  <a:lnTo>
                    <a:pt x="36159" y="35100"/>
                  </a:lnTo>
                  <a:lnTo>
                    <a:pt x="36420" y="35690"/>
                  </a:lnTo>
                  <a:lnTo>
                    <a:pt x="36420" y="37357"/>
                  </a:lnTo>
                  <a:lnTo>
                    <a:pt x="36010" y="38049"/>
                  </a:lnTo>
                  <a:lnTo>
                    <a:pt x="35096" y="38671"/>
                  </a:lnTo>
                  <a:lnTo>
                    <a:pt x="34350" y="38851"/>
                  </a:lnTo>
                  <a:lnTo>
                    <a:pt x="38805" y="38851"/>
                  </a:lnTo>
                  <a:lnTo>
                    <a:pt x="39163" y="38049"/>
                  </a:lnTo>
                  <a:lnTo>
                    <a:pt x="39163" y="35690"/>
                  </a:lnTo>
                  <a:lnTo>
                    <a:pt x="38987" y="35100"/>
                  </a:lnTo>
                  <a:lnTo>
                    <a:pt x="38850" y="34721"/>
                  </a:lnTo>
                  <a:lnTo>
                    <a:pt x="38339" y="34185"/>
                  </a:lnTo>
                  <a:close/>
                </a:path>
                <a:path w="66039" h="66675">
                  <a:moveTo>
                    <a:pt x="54240" y="34185"/>
                  </a:moveTo>
                  <a:lnTo>
                    <a:pt x="50026" y="34185"/>
                  </a:lnTo>
                  <a:lnTo>
                    <a:pt x="50661" y="34366"/>
                  </a:lnTo>
                  <a:lnTo>
                    <a:pt x="51590" y="35100"/>
                  </a:lnTo>
                  <a:lnTo>
                    <a:pt x="51835" y="35690"/>
                  </a:lnTo>
                  <a:lnTo>
                    <a:pt x="51796" y="37357"/>
                  </a:lnTo>
                  <a:lnTo>
                    <a:pt x="51510" y="38049"/>
                  </a:lnTo>
                  <a:lnTo>
                    <a:pt x="51347" y="38049"/>
                  </a:lnTo>
                  <a:lnTo>
                    <a:pt x="50478" y="38671"/>
                  </a:lnTo>
                  <a:lnTo>
                    <a:pt x="49767" y="38851"/>
                  </a:lnTo>
                  <a:lnTo>
                    <a:pt x="54188" y="38851"/>
                  </a:lnTo>
                  <a:lnTo>
                    <a:pt x="54532" y="38049"/>
                  </a:lnTo>
                  <a:lnTo>
                    <a:pt x="54470" y="34721"/>
                  </a:lnTo>
                  <a:lnTo>
                    <a:pt x="54317" y="34366"/>
                  </a:lnTo>
                  <a:lnTo>
                    <a:pt x="54240" y="34185"/>
                  </a:lnTo>
                  <a:close/>
                </a:path>
                <a:path w="66039" h="66675">
                  <a:moveTo>
                    <a:pt x="38537" y="27763"/>
                  </a:moveTo>
                  <a:lnTo>
                    <a:pt x="34743" y="27763"/>
                  </a:lnTo>
                  <a:lnTo>
                    <a:pt x="35732" y="28515"/>
                  </a:lnTo>
                  <a:lnTo>
                    <a:pt x="35977" y="29070"/>
                  </a:lnTo>
                  <a:lnTo>
                    <a:pt x="35977" y="30546"/>
                  </a:lnTo>
                  <a:lnTo>
                    <a:pt x="35581" y="31215"/>
                  </a:lnTo>
                  <a:lnTo>
                    <a:pt x="34495" y="32040"/>
                  </a:lnTo>
                  <a:lnTo>
                    <a:pt x="37750" y="32040"/>
                  </a:lnTo>
                  <a:lnTo>
                    <a:pt x="38461" y="31215"/>
                  </a:lnTo>
                  <a:lnTo>
                    <a:pt x="38697" y="30546"/>
                  </a:lnTo>
                  <a:lnTo>
                    <a:pt x="38742" y="28206"/>
                  </a:lnTo>
                  <a:lnTo>
                    <a:pt x="38537" y="27763"/>
                  </a:lnTo>
                  <a:close/>
                </a:path>
                <a:path w="66039" h="66675">
                  <a:moveTo>
                    <a:pt x="32996" y="0"/>
                  </a:moveTo>
                  <a:lnTo>
                    <a:pt x="19527" y="2717"/>
                  </a:lnTo>
                  <a:lnTo>
                    <a:pt x="46446" y="2717"/>
                  </a:lnTo>
                  <a:lnTo>
                    <a:pt x="32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99647" y="265814"/>
            <a:ext cx="455930" cy="2108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85"/>
              </a:spcBef>
            </a:pPr>
            <a:r>
              <a:rPr sz="600" b="1" spc="-10" dirty="0">
                <a:latin typeface="Trebuchet MS"/>
                <a:cs typeface="Trebuchet MS"/>
              </a:rPr>
              <a:t>Цифровая</a:t>
            </a:r>
            <a:r>
              <a:rPr sz="600" b="1" spc="500" dirty="0">
                <a:latin typeface="Trebuchet MS"/>
                <a:cs typeface="Trebuchet MS"/>
              </a:rPr>
              <a:t> </a:t>
            </a:r>
            <a:r>
              <a:rPr sz="600" b="1" spc="-10" dirty="0">
                <a:latin typeface="Trebuchet MS"/>
                <a:cs typeface="Trebuchet MS"/>
              </a:rPr>
              <a:t>платформа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1824" y="642729"/>
            <a:ext cx="2803211" cy="24662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801" y="182880"/>
            <a:ext cx="380998" cy="380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Практико-</a:t>
            </a:r>
            <a:r>
              <a:rPr dirty="0"/>
              <a:t>ориентированный</a:t>
            </a:r>
            <a:r>
              <a:rPr spc="330" dirty="0"/>
              <a:t> </a:t>
            </a:r>
            <a:r>
              <a:rPr spc="-10" dirty="0"/>
              <a:t>модуль</a:t>
            </a:r>
          </a:p>
        </p:txBody>
      </p:sp>
      <p:sp>
        <p:nvSpPr>
          <p:cNvPr id="5" name="object 5"/>
          <p:cNvSpPr/>
          <p:nvPr/>
        </p:nvSpPr>
        <p:spPr>
          <a:xfrm>
            <a:off x="548632" y="642725"/>
            <a:ext cx="2561590" cy="1228725"/>
          </a:xfrm>
          <a:custGeom>
            <a:avLst/>
            <a:gdLst/>
            <a:ahLst/>
            <a:cxnLst/>
            <a:rect l="l" t="t" r="r" b="b"/>
            <a:pathLst>
              <a:path w="2561590" h="1228725">
                <a:moveTo>
                  <a:pt x="2439353" y="0"/>
                </a:moveTo>
                <a:lnTo>
                  <a:pt x="121921" y="0"/>
                </a:lnTo>
                <a:lnTo>
                  <a:pt x="74581" y="9620"/>
                </a:lnTo>
                <a:lnTo>
                  <a:pt x="35814" y="35814"/>
                </a:lnTo>
                <a:lnTo>
                  <a:pt x="9620" y="74582"/>
                </a:lnTo>
                <a:lnTo>
                  <a:pt x="0" y="121925"/>
                </a:lnTo>
                <a:lnTo>
                  <a:pt x="0" y="1106651"/>
                </a:lnTo>
                <a:lnTo>
                  <a:pt x="9620" y="1153984"/>
                </a:lnTo>
                <a:lnTo>
                  <a:pt x="35814" y="1192748"/>
                </a:lnTo>
                <a:lnTo>
                  <a:pt x="74581" y="1218941"/>
                </a:lnTo>
                <a:lnTo>
                  <a:pt x="121921" y="1228561"/>
                </a:lnTo>
                <a:lnTo>
                  <a:pt x="2439353" y="1228561"/>
                </a:lnTo>
                <a:lnTo>
                  <a:pt x="2486691" y="1218941"/>
                </a:lnTo>
                <a:lnTo>
                  <a:pt x="2525457" y="1192748"/>
                </a:lnTo>
                <a:lnTo>
                  <a:pt x="2551651" y="1153984"/>
                </a:lnTo>
                <a:lnTo>
                  <a:pt x="2561271" y="1106651"/>
                </a:lnTo>
                <a:lnTo>
                  <a:pt x="2561271" y="121925"/>
                </a:lnTo>
                <a:lnTo>
                  <a:pt x="2551651" y="74582"/>
                </a:lnTo>
                <a:lnTo>
                  <a:pt x="2525457" y="35814"/>
                </a:lnTo>
                <a:lnTo>
                  <a:pt x="2486691" y="9620"/>
                </a:lnTo>
                <a:lnTo>
                  <a:pt x="2439353" y="0"/>
                </a:lnTo>
                <a:close/>
              </a:path>
            </a:pathLst>
          </a:custGeom>
          <a:solidFill>
            <a:srgbClr val="CEE2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6228" y="729273"/>
            <a:ext cx="2110105" cy="1050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80"/>
              </a:spcBef>
            </a:pPr>
            <a:r>
              <a:rPr sz="700" dirty="0">
                <a:latin typeface="Lucida Sans Unicode"/>
                <a:cs typeface="Lucida Sans Unicode"/>
              </a:rPr>
              <a:t>Более</a:t>
            </a:r>
            <a:r>
              <a:rPr sz="700" spc="-30" dirty="0">
                <a:latin typeface="Lucida Sans Unicode"/>
                <a:cs typeface="Lucida Sans Unicode"/>
              </a:rPr>
              <a:t> </a:t>
            </a:r>
            <a:r>
              <a:rPr sz="700" spc="-20" dirty="0">
                <a:latin typeface="Lucida Sans Unicode"/>
                <a:cs typeface="Lucida Sans Unicode"/>
              </a:rPr>
              <a:t>700</a:t>
            </a:r>
            <a:r>
              <a:rPr sz="700" spc="-2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тысяч</a:t>
            </a:r>
            <a:r>
              <a:rPr sz="700" spc="-30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школьников</a:t>
            </a:r>
            <a:r>
              <a:rPr sz="700" spc="-25" dirty="0">
                <a:latin typeface="Lucida Sans Unicode"/>
                <a:cs typeface="Lucida Sans Unicode"/>
              </a:rPr>
              <a:t> </a:t>
            </a:r>
            <a:r>
              <a:rPr sz="700" dirty="0">
                <a:latin typeface="Lucida Sans Unicode"/>
                <a:cs typeface="Lucida Sans Unicode"/>
              </a:rPr>
              <a:t>из</a:t>
            </a:r>
            <a:r>
              <a:rPr sz="700" spc="-25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всех</a:t>
            </a:r>
            <a:r>
              <a:rPr sz="700" spc="-30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субъектов Российской </a:t>
            </a:r>
            <a:r>
              <a:rPr sz="700" dirty="0">
                <a:latin typeface="Lucida Sans Unicode"/>
                <a:cs typeface="Lucida Sans Unicode"/>
              </a:rPr>
              <a:t>Федерации</a:t>
            </a:r>
            <a:r>
              <a:rPr sz="700" spc="-10" dirty="0">
                <a:latin typeface="Lucida Sans Unicode"/>
                <a:cs typeface="Lucida Sans Unicode"/>
              </a:rPr>
              <a:t> приняли</a:t>
            </a:r>
            <a:r>
              <a:rPr sz="700" spc="-5" dirty="0">
                <a:latin typeface="Lucida Sans Unicode"/>
                <a:cs typeface="Lucida Sans Unicode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участие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700" dirty="0">
                <a:latin typeface="Lucida Sans Unicode"/>
                <a:cs typeface="Lucida Sans Unicode"/>
              </a:rPr>
              <a:t>в</a:t>
            </a:r>
            <a:r>
              <a:rPr sz="700" spc="30" dirty="0">
                <a:latin typeface="Lucida Sans Unicode"/>
                <a:cs typeface="Lucida Sans Unicode"/>
              </a:rPr>
              <a:t> </a:t>
            </a:r>
            <a:r>
              <a:rPr sz="700" b="1" spc="-10" dirty="0">
                <a:latin typeface="Arial"/>
                <a:cs typeface="Arial"/>
              </a:rPr>
              <a:t>профпробах</a:t>
            </a:r>
            <a:r>
              <a:rPr sz="700" spc="-10" dirty="0">
                <a:latin typeface="Lucida Sans Unicode"/>
                <a:cs typeface="Lucida Sans Unicode"/>
              </a:rPr>
              <a:t>,</a:t>
            </a:r>
            <a:r>
              <a:rPr sz="700" spc="35" dirty="0">
                <a:latin typeface="Lucida Sans Unicode"/>
                <a:cs typeface="Lucida Sans Unicode"/>
              </a:rPr>
              <a:t> </a:t>
            </a:r>
            <a:r>
              <a:rPr sz="700" b="1" dirty="0">
                <a:latin typeface="Arial"/>
                <a:cs typeface="Arial"/>
              </a:rPr>
              <a:t>мастер-классах</a:t>
            </a:r>
            <a:r>
              <a:rPr sz="700" b="1" spc="65" dirty="0">
                <a:latin typeface="Arial"/>
                <a:cs typeface="Arial"/>
              </a:rPr>
              <a:t> </a:t>
            </a:r>
            <a:r>
              <a:rPr sz="700" spc="-20" dirty="0">
                <a:latin typeface="Lucida Sans Unicode"/>
                <a:cs typeface="Lucida Sans Unicode"/>
              </a:rPr>
              <a:t>и</a:t>
            </a:r>
            <a:r>
              <a:rPr sz="700" spc="35" dirty="0">
                <a:latin typeface="Lucida Sans Unicode"/>
                <a:cs typeface="Lucida Sans Unicode"/>
              </a:rPr>
              <a:t> </a:t>
            </a:r>
            <a:r>
              <a:rPr sz="700" b="1" spc="-10" dirty="0">
                <a:latin typeface="Arial"/>
                <a:cs typeface="Arial"/>
              </a:rPr>
              <a:t>экскурсиях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700" dirty="0">
                <a:latin typeface="Lucida Sans Unicode"/>
                <a:cs typeface="Lucida Sans Unicode"/>
              </a:rPr>
              <a:t>в</a:t>
            </a:r>
            <a:r>
              <a:rPr sz="700" spc="-25" dirty="0">
                <a:latin typeface="Lucida Sans Unicode"/>
                <a:cs typeface="Lucida Sans Unicode"/>
              </a:rPr>
              <a:t> </a:t>
            </a:r>
            <a:r>
              <a:rPr sz="700" spc="-20" dirty="0">
                <a:latin typeface="Lucida Sans Unicode"/>
                <a:cs typeface="Lucida Sans Unicode"/>
              </a:rPr>
              <a:t>2023 </a:t>
            </a:r>
            <a:r>
              <a:rPr sz="700" spc="-10" dirty="0">
                <a:latin typeface="Lucida Sans Unicode"/>
                <a:cs typeface="Lucida Sans Unicode"/>
              </a:rPr>
              <a:t>году.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700" dirty="0">
                <a:latin typeface="Lucida Sans Unicode"/>
                <a:cs typeface="Lucida Sans Unicode"/>
              </a:rPr>
              <a:t>Партнеры</a:t>
            </a:r>
            <a:r>
              <a:rPr sz="700" spc="-10" dirty="0">
                <a:latin typeface="Lucida Sans Unicode"/>
                <a:cs typeface="Lucida Sans Unicode"/>
              </a:rPr>
              <a:t> </a:t>
            </a:r>
            <a:r>
              <a:rPr sz="700" spc="-20" dirty="0">
                <a:latin typeface="Lucida Sans Unicode"/>
                <a:cs typeface="Lucida Sans Unicode"/>
              </a:rPr>
              <a:t>Единой</a:t>
            </a:r>
            <a:r>
              <a:rPr sz="700" spc="-10" dirty="0">
                <a:latin typeface="Lucida Sans Unicode"/>
                <a:cs typeface="Lucida Sans Unicode"/>
              </a:rPr>
              <a:t> </a:t>
            </a:r>
            <a:r>
              <a:rPr sz="700" spc="-25" dirty="0">
                <a:latin typeface="Lucida Sans Unicode"/>
                <a:cs typeface="Lucida Sans Unicode"/>
              </a:rPr>
              <a:t>модели</a:t>
            </a:r>
            <a:r>
              <a:rPr sz="700" spc="-10" dirty="0">
                <a:latin typeface="Lucida Sans Unicode"/>
                <a:cs typeface="Lucida Sans Unicode"/>
              </a:rPr>
              <a:t> профориентации:</a:t>
            </a:r>
            <a:endParaRPr sz="700">
              <a:latin typeface="Lucida Sans Unicode"/>
              <a:cs typeface="Lucida Sans Unicode"/>
            </a:endParaRPr>
          </a:p>
          <a:p>
            <a:pPr marL="83185" indent="-70485">
              <a:lnSpc>
                <a:spcPct val="100000"/>
              </a:lnSpc>
              <a:spcBef>
                <a:spcPts val="265"/>
              </a:spcBef>
              <a:buClr>
                <a:srgbClr val="589DFB"/>
              </a:buClr>
              <a:buFont typeface="Lucida Sans Unicode"/>
              <a:buChar char="•"/>
              <a:tabLst>
                <a:tab pos="83185" algn="l"/>
              </a:tabLst>
            </a:pPr>
            <a:r>
              <a:rPr sz="700" b="1" dirty="0">
                <a:latin typeface="Arial"/>
                <a:cs typeface="Arial"/>
              </a:rPr>
              <a:t>2450</a:t>
            </a:r>
            <a:r>
              <a:rPr sz="700" b="1" spc="105" dirty="0">
                <a:latin typeface="Arial"/>
                <a:cs typeface="Arial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колледжей</a:t>
            </a:r>
            <a:endParaRPr sz="700">
              <a:latin typeface="Lucida Sans Unicode"/>
              <a:cs typeface="Lucida Sans Unicode"/>
            </a:endParaRPr>
          </a:p>
          <a:p>
            <a:pPr marL="83185" indent="-70485">
              <a:lnSpc>
                <a:spcPct val="100000"/>
              </a:lnSpc>
              <a:spcBef>
                <a:spcPts val="260"/>
              </a:spcBef>
              <a:buClr>
                <a:srgbClr val="589DFB"/>
              </a:buClr>
              <a:buFont typeface="Lucida Sans Unicode"/>
              <a:buChar char="•"/>
              <a:tabLst>
                <a:tab pos="83185" algn="l"/>
              </a:tabLst>
            </a:pPr>
            <a:r>
              <a:rPr sz="700" b="1" dirty="0">
                <a:latin typeface="Arial"/>
                <a:cs typeface="Arial"/>
              </a:rPr>
              <a:t>750</a:t>
            </a:r>
            <a:r>
              <a:rPr sz="700" b="1" spc="75" dirty="0">
                <a:latin typeface="Arial"/>
                <a:cs typeface="Arial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вузов</a:t>
            </a:r>
            <a:endParaRPr sz="700">
              <a:latin typeface="Lucida Sans Unicode"/>
              <a:cs typeface="Lucida Sans Unicode"/>
            </a:endParaRPr>
          </a:p>
          <a:p>
            <a:pPr marL="83185" indent="-70485">
              <a:lnSpc>
                <a:spcPct val="100000"/>
              </a:lnSpc>
              <a:spcBef>
                <a:spcPts val="265"/>
              </a:spcBef>
              <a:buClr>
                <a:srgbClr val="589DFB"/>
              </a:buClr>
              <a:buFont typeface="Lucida Sans Unicode"/>
              <a:buChar char="•"/>
              <a:tabLst>
                <a:tab pos="83185" algn="l"/>
              </a:tabLst>
            </a:pPr>
            <a:r>
              <a:rPr sz="700" b="1" dirty="0">
                <a:latin typeface="Arial"/>
                <a:cs typeface="Arial"/>
              </a:rPr>
              <a:t>9450</a:t>
            </a:r>
            <a:r>
              <a:rPr sz="700" b="1" spc="170" dirty="0">
                <a:latin typeface="Arial"/>
                <a:cs typeface="Arial"/>
              </a:rPr>
              <a:t> </a:t>
            </a:r>
            <a:r>
              <a:rPr sz="700" spc="-20" dirty="0">
                <a:latin typeface="Lucida Sans Unicode"/>
                <a:cs typeface="Lucida Sans Unicode"/>
              </a:rPr>
              <a:t>компаний-</a:t>
            </a:r>
            <a:r>
              <a:rPr sz="700" spc="-10" dirty="0">
                <a:latin typeface="Lucida Sans Unicode"/>
                <a:cs typeface="Lucida Sans Unicode"/>
              </a:rPr>
              <a:t>работодателей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8632" y="1993207"/>
            <a:ext cx="2561590" cy="340360"/>
          </a:xfrm>
          <a:custGeom>
            <a:avLst/>
            <a:gdLst/>
            <a:ahLst/>
            <a:cxnLst/>
            <a:rect l="l" t="t" r="r" b="b"/>
            <a:pathLst>
              <a:path w="2561590" h="340360">
                <a:moveTo>
                  <a:pt x="2439353" y="0"/>
                </a:moveTo>
                <a:lnTo>
                  <a:pt x="121921" y="0"/>
                </a:lnTo>
                <a:lnTo>
                  <a:pt x="74581" y="9619"/>
                </a:lnTo>
                <a:lnTo>
                  <a:pt x="35814" y="35812"/>
                </a:lnTo>
                <a:lnTo>
                  <a:pt x="9620" y="74579"/>
                </a:lnTo>
                <a:lnTo>
                  <a:pt x="0" y="121918"/>
                </a:lnTo>
                <a:lnTo>
                  <a:pt x="0" y="217911"/>
                </a:lnTo>
                <a:lnTo>
                  <a:pt x="9620" y="265251"/>
                </a:lnTo>
                <a:lnTo>
                  <a:pt x="35814" y="304016"/>
                </a:lnTo>
                <a:lnTo>
                  <a:pt x="74581" y="330209"/>
                </a:lnTo>
                <a:lnTo>
                  <a:pt x="121921" y="339829"/>
                </a:lnTo>
                <a:lnTo>
                  <a:pt x="2439353" y="339829"/>
                </a:lnTo>
                <a:lnTo>
                  <a:pt x="2486691" y="330209"/>
                </a:lnTo>
                <a:lnTo>
                  <a:pt x="2525457" y="304016"/>
                </a:lnTo>
                <a:lnTo>
                  <a:pt x="2551651" y="265251"/>
                </a:lnTo>
                <a:lnTo>
                  <a:pt x="2561271" y="217911"/>
                </a:lnTo>
                <a:lnTo>
                  <a:pt x="2561271" y="121918"/>
                </a:lnTo>
                <a:lnTo>
                  <a:pt x="2551651" y="74579"/>
                </a:lnTo>
                <a:lnTo>
                  <a:pt x="2525457" y="35812"/>
                </a:lnTo>
                <a:lnTo>
                  <a:pt x="2486691" y="9619"/>
                </a:lnTo>
                <a:lnTo>
                  <a:pt x="2439353" y="0"/>
                </a:lnTo>
                <a:close/>
              </a:path>
            </a:pathLst>
          </a:custGeom>
          <a:solidFill>
            <a:srgbClr val="B9F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0167" y="2062612"/>
            <a:ext cx="10960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 indent="-121285">
              <a:lnSpc>
                <a:spcPct val="100000"/>
              </a:lnSpc>
              <a:spcBef>
                <a:spcPts val="100"/>
              </a:spcBef>
              <a:buChar char="&gt;"/>
              <a:tabLst>
                <a:tab pos="133985" algn="l"/>
              </a:tabLst>
            </a:pPr>
            <a:r>
              <a:rPr sz="1100" b="1" dirty="0">
                <a:latin typeface="Arial"/>
                <a:cs typeface="Arial"/>
              </a:rPr>
              <a:t>34</a:t>
            </a:r>
            <a:r>
              <a:rPr sz="1100" b="1" spc="9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000</a:t>
            </a:r>
            <a:r>
              <a:rPr sz="1100" b="1" spc="175" dirty="0">
                <a:latin typeface="Arial"/>
                <a:cs typeface="Arial"/>
              </a:rPr>
              <a:t> </a:t>
            </a:r>
            <a:r>
              <a:rPr sz="700" spc="-10" dirty="0">
                <a:latin typeface="Lucida Sans Unicode"/>
                <a:cs typeface="Lucida Sans Unicode"/>
              </a:rPr>
              <a:t>экскурсий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8632" y="2454958"/>
            <a:ext cx="2561590" cy="654050"/>
          </a:xfrm>
          <a:custGeom>
            <a:avLst/>
            <a:gdLst/>
            <a:ahLst/>
            <a:cxnLst/>
            <a:rect l="l" t="t" r="r" b="b"/>
            <a:pathLst>
              <a:path w="2561590" h="654050">
                <a:moveTo>
                  <a:pt x="2439353" y="0"/>
                </a:moveTo>
                <a:lnTo>
                  <a:pt x="121921" y="0"/>
                </a:lnTo>
                <a:lnTo>
                  <a:pt x="74581" y="9619"/>
                </a:lnTo>
                <a:lnTo>
                  <a:pt x="35814" y="35812"/>
                </a:lnTo>
                <a:lnTo>
                  <a:pt x="9620" y="74579"/>
                </a:lnTo>
                <a:lnTo>
                  <a:pt x="0" y="121918"/>
                </a:lnTo>
                <a:lnTo>
                  <a:pt x="0" y="532088"/>
                </a:lnTo>
                <a:lnTo>
                  <a:pt x="9620" y="579427"/>
                </a:lnTo>
                <a:lnTo>
                  <a:pt x="35814" y="618193"/>
                </a:lnTo>
                <a:lnTo>
                  <a:pt x="74581" y="644385"/>
                </a:lnTo>
                <a:lnTo>
                  <a:pt x="121921" y="654005"/>
                </a:lnTo>
                <a:lnTo>
                  <a:pt x="2439353" y="654005"/>
                </a:lnTo>
                <a:lnTo>
                  <a:pt x="2486691" y="644385"/>
                </a:lnTo>
                <a:lnTo>
                  <a:pt x="2525457" y="618193"/>
                </a:lnTo>
                <a:lnTo>
                  <a:pt x="2551651" y="579427"/>
                </a:lnTo>
                <a:lnTo>
                  <a:pt x="2561271" y="532088"/>
                </a:lnTo>
                <a:lnTo>
                  <a:pt x="2561271" y="121918"/>
                </a:lnTo>
                <a:lnTo>
                  <a:pt x="2551651" y="74579"/>
                </a:lnTo>
                <a:lnTo>
                  <a:pt x="2525457" y="35812"/>
                </a:lnTo>
                <a:lnTo>
                  <a:pt x="2486691" y="9619"/>
                </a:lnTo>
                <a:lnTo>
                  <a:pt x="2439353" y="0"/>
                </a:lnTo>
                <a:close/>
              </a:path>
            </a:pathLst>
          </a:custGeom>
          <a:solidFill>
            <a:srgbClr val="E6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1078" y="2689400"/>
            <a:ext cx="714375" cy="32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 indent="-64769">
              <a:lnSpc>
                <a:spcPct val="100000"/>
              </a:lnSpc>
              <a:spcBef>
                <a:spcPts val="100"/>
              </a:spcBef>
              <a:buClr>
                <a:srgbClr val="AB8EFF"/>
              </a:buClr>
              <a:buChar char="•"/>
              <a:tabLst>
                <a:tab pos="76835" algn="l"/>
              </a:tabLst>
            </a:pPr>
            <a:r>
              <a:rPr sz="650" dirty="0">
                <a:latin typeface="Lucida Sans Unicode"/>
                <a:cs typeface="Lucida Sans Unicode"/>
              </a:rPr>
              <a:t>ГК</a:t>
            </a:r>
            <a:r>
              <a:rPr sz="650" spc="40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«Росатом»</a:t>
            </a:r>
            <a:endParaRPr sz="650">
              <a:latin typeface="Lucida Sans Unicode"/>
              <a:cs typeface="Lucida Sans Unicode"/>
            </a:endParaRPr>
          </a:p>
          <a:p>
            <a:pPr marL="76835" indent="-64769">
              <a:lnSpc>
                <a:spcPct val="100000"/>
              </a:lnSpc>
              <a:spcBef>
                <a:spcPts val="15"/>
              </a:spcBef>
              <a:buClr>
                <a:srgbClr val="AB8EFF"/>
              </a:buClr>
              <a:buChar char="•"/>
              <a:tabLst>
                <a:tab pos="76835" algn="l"/>
              </a:tabLst>
            </a:pPr>
            <a:r>
              <a:rPr sz="650" dirty="0">
                <a:latin typeface="Lucida Sans Unicode"/>
                <a:cs typeface="Lucida Sans Unicode"/>
              </a:rPr>
              <a:t>ГК</a:t>
            </a:r>
            <a:r>
              <a:rPr sz="650" spc="40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«Ростех»</a:t>
            </a:r>
            <a:endParaRPr sz="650">
              <a:latin typeface="Lucida Sans Unicode"/>
              <a:cs typeface="Lucida Sans Unicode"/>
            </a:endParaRPr>
          </a:p>
          <a:p>
            <a:pPr marL="76835" indent="-64769">
              <a:lnSpc>
                <a:spcPct val="100000"/>
              </a:lnSpc>
              <a:spcBef>
                <a:spcPts val="15"/>
              </a:spcBef>
              <a:buClr>
                <a:srgbClr val="AB8EFF"/>
              </a:buClr>
              <a:buChar char="•"/>
              <a:tabLst>
                <a:tab pos="76835" algn="l"/>
              </a:tabLst>
            </a:pPr>
            <a:r>
              <a:rPr sz="650" dirty="0">
                <a:latin typeface="Lucida Sans Unicode"/>
                <a:cs typeface="Lucida Sans Unicode"/>
              </a:rPr>
              <a:t>ГК</a:t>
            </a:r>
            <a:r>
              <a:rPr sz="650" spc="40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«Роскосмос»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2320232" y="2691960"/>
            <a:ext cx="684530" cy="226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 indent="-64769">
              <a:lnSpc>
                <a:spcPct val="100000"/>
              </a:lnSpc>
              <a:spcBef>
                <a:spcPts val="100"/>
              </a:spcBef>
              <a:buClr>
                <a:srgbClr val="AB8EFF"/>
              </a:buClr>
              <a:buChar char="•"/>
              <a:tabLst>
                <a:tab pos="76835" algn="l"/>
              </a:tabLst>
            </a:pPr>
            <a:r>
              <a:rPr sz="650" dirty="0">
                <a:latin typeface="Lucida Sans Unicode"/>
                <a:cs typeface="Lucida Sans Unicode"/>
              </a:rPr>
              <a:t>ОАО</a:t>
            </a:r>
            <a:r>
              <a:rPr sz="650" spc="-45" dirty="0">
                <a:latin typeface="Lucida Sans Unicode"/>
                <a:cs typeface="Lucida Sans Unicode"/>
              </a:rPr>
              <a:t> </a:t>
            </a:r>
            <a:r>
              <a:rPr sz="650" spc="-20" dirty="0">
                <a:latin typeface="Lucida Sans Unicode"/>
                <a:cs typeface="Lucida Sans Unicode"/>
              </a:rPr>
              <a:t>«РЖД»</a:t>
            </a:r>
            <a:endParaRPr sz="6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650" spc="-30" dirty="0">
                <a:latin typeface="Lucida Sans Unicode"/>
                <a:cs typeface="Lucida Sans Unicode"/>
              </a:rPr>
              <a:t>и</a:t>
            </a:r>
            <a:r>
              <a:rPr sz="650" spc="-15" dirty="0">
                <a:latin typeface="Lucida Sans Unicode"/>
                <a:cs typeface="Lucida Sans Unicode"/>
              </a:rPr>
              <a:t> </a:t>
            </a:r>
            <a:r>
              <a:rPr sz="650" spc="-30" dirty="0">
                <a:latin typeface="Lucida Sans Unicode"/>
                <a:cs typeface="Lucida Sans Unicode"/>
              </a:rPr>
              <a:t>многие</a:t>
            </a:r>
            <a:r>
              <a:rPr sz="650" spc="-15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другие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9669" y="2691711"/>
            <a:ext cx="669925" cy="32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 indent="-64769">
              <a:lnSpc>
                <a:spcPct val="100000"/>
              </a:lnSpc>
              <a:spcBef>
                <a:spcPts val="100"/>
              </a:spcBef>
              <a:buClr>
                <a:srgbClr val="AB8EFF"/>
              </a:buClr>
              <a:buChar char="•"/>
              <a:tabLst>
                <a:tab pos="76835" algn="l"/>
              </a:tabLst>
            </a:pPr>
            <a:r>
              <a:rPr sz="650" dirty="0">
                <a:latin typeface="Lucida Sans Unicode"/>
                <a:cs typeface="Lucida Sans Unicode"/>
              </a:rPr>
              <a:t>АО</a:t>
            </a:r>
            <a:r>
              <a:rPr sz="650" spc="-30" dirty="0">
                <a:latin typeface="Lucida Sans Unicode"/>
                <a:cs typeface="Lucida Sans Unicode"/>
              </a:rPr>
              <a:t> </a:t>
            </a:r>
            <a:r>
              <a:rPr sz="650" spc="-10" dirty="0">
                <a:latin typeface="Lucida Sans Unicode"/>
                <a:cs typeface="Lucida Sans Unicode"/>
              </a:rPr>
              <a:t>«ДОМ.РФ»</a:t>
            </a:r>
            <a:endParaRPr sz="650">
              <a:latin typeface="Lucida Sans Unicode"/>
              <a:cs typeface="Lucida Sans Unicode"/>
            </a:endParaRPr>
          </a:p>
          <a:p>
            <a:pPr marL="76200" marR="5080" indent="-64769">
              <a:lnSpc>
                <a:spcPct val="102200"/>
              </a:lnSpc>
              <a:buClr>
                <a:srgbClr val="AB8EFF"/>
              </a:buClr>
              <a:buChar char="•"/>
              <a:tabLst>
                <a:tab pos="77470" algn="l"/>
              </a:tabLst>
            </a:pPr>
            <a:r>
              <a:rPr sz="650" dirty="0">
                <a:latin typeface="Lucida Sans Unicode"/>
                <a:cs typeface="Lucida Sans Unicode"/>
              </a:rPr>
              <a:t>ПАО</a:t>
            </a:r>
            <a:r>
              <a:rPr sz="650" spc="-10" dirty="0">
                <a:latin typeface="Lucida Sans Unicode"/>
                <a:cs typeface="Lucida Sans Unicode"/>
              </a:rPr>
              <a:t> </a:t>
            </a:r>
            <a:r>
              <a:rPr sz="650" spc="-20" dirty="0">
                <a:latin typeface="Lucida Sans Unicode"/>
                <a:cs typeface="Lucida Sans Unicode"/>
              </a:rPr>
              <a:t>«Газпром</a:t>
            </a:r>
            <a:r>
              <a:rPr sz="650" spc="500" dirty="0">
                <a:latin typeface="Lucida Sans Unicode"/>
                <a:cs typeface="Lucida Sans Unicode"/>
              </a:rPr>
              <a:t> 	</a:t>
            </a:r>
            <a:r>
              <a:rPr sz="650" spc="-10" dirty="0">
                <a:latin typeface="Lucida Sans Unicode"/>
                <a:cs typeface="Lucida Sans Unicode"/>
              </a:rPr>
              <a:t>нефть»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0916" y="2541603"/>
            <a:ext cx="23564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Привлекаем</a:t>
            </a:r>
            <a:r>
              <a:rPr sz="700" b="1" spc="4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самых</a:t>
            </a:r>
            <a:r>
              <a:rPr sz="700" b="1" spc="4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крупных</a:t>
            </a:r>
            <a:r>
              <a:rPr sz="700" b="1" spc="4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работодателей</a:t>
            </a:r>
            <a:r>
              <a:rPr sz="700" b="1" spc="4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страны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701" y="110234"/>
            <a:ext cx="22529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Выставка-</a:t>
            </a:r>
            <a:r>
              <a:rPr spc="-10" dirty="0"/>
              <a:t>практикум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5701" y="331641"/>
            <a:ext cx="27120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0" dirty="0">
                <a:latin typeface="Arial"/>
                <a:cs typeface="Arial"/>
              </a:rPr>
              <a:t>«Лаборатория</a:t>
            </a:r>
            <a:r>
              <a:rPr sz="1600" b="1" spc="39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будущего»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32" y="1726862"/>
            <a:ext cx="1747523" cy="13821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8073" y="1586747"/>
            <a:ext cx="1747522" cy="152221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418073" y="746758"/>
            <a:ext cx="1747520" cy="718185"/>
          </a:xfrm>
          <a:custGeom>
            <a:avLst/>
            <a:gdLst/>
            <a:ahLst/>
            <a:cxnLst/>
            <a:rect l="l" t="t" r="r" b="b"/>
            <a:pathLst>
              <a:path w="1747520" h="718185">
                <a:moveTo>
                  <a:pt x="1625605" y="0"/>
                </a:moveTo>
                <a:lnTo>
                  <a:pt x="121917" y="0"/>
                </a:lnTo>
                <a:lnTo>
                  <a:pt x="74579" y="9619"/>
                </a:lnTo>
                <a:lnTo>
                  <a:pt x="35813" y="35812"/>
                </a:lnTo>
                <a:lnTo>
                  <a:pt x="9620" y="74578"/>
                </a:lnTo>
                <a:lnTo>
                  <a:pt x="0" y="121917"/>
                </a:lnTo>
                <a:lnTo>
                  <a:pt x="0" y="596149"/>
                </a:lnTo>
                <a:lnTo>
                  <a:pt x="9620" y="643490"/>
                </a:lnTo>
                <a:lnTo>
                  <a:pt x="35813" y="682256"/>
                </a:lnTo>
                <a:lnTo>
                  <a:pt x="74579" y="708447"/>
                </a:lnTo>
                <a:lnTo>
                  <a:pt x="121917" y="718066"/>
                </a:lnTo>
                <a:lnTo>
                  <a:pt x="1625605" y="718066"/>
                </a:lnTo>
                <a:lnTo>
                  <a:pt x="1672944" y="708447"/>
                </a:lnTo>
                <a:lnTo>
                  <a:pt x="1711710" y="682256"/>
                </a:lnTo>
                <a:lnTo>
                  <a:pt x="1737902" y="643490"/>
                </a:lnTo>
                <a:lnTo>
                  <a:pt x="1747522" y="596149"/>
                </a:lnTo>
                <a:lnTo>
                  <a:pt x="1747522" y="121917"/>
                </a:lnTo>
                <a:lnTo>
                  <a:pt x="1737902" y="74578"/>
                </a:lnTo>
                <a:lnTo>
                  <a:pt x="1711710" y="35812"/>
                </a:lnTo>
                <a:lnTo>
                  <a:pt x="1672944" y="9619"/>
                </a:lnTo>
                <a:lnTo>
                  <a:pt x="1625605" y="0"/>
                </a:lnTo>
                <a:close/>
              </a:path>
            </a:pathLst>
          </a:custGeom>
          <a:solidFill>
            <a:srgbClr val="E6D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32" y="746758"/>
            <a:ext cx="1747520" cy="858519"/>
          </a:xfrm>
          <a:custGeom>
            <a:avLst/>
            <a:gdLst/>
            <a:ahLst/>
            <a:cxnLst/>
            <a:rect l="l" t="t" r="r" b="b"/>
            <a:pathLst>
              <a:path w="1747520" h="858519">
                <a:moveTo>
                  <a:pt x="1625605" y="0"/>
                </a:moveTo>
                <a:lnTo>
                  <a:pt x="121917" y="0"/>
                </a:lnTo>
                <a:lnTo>
                  <a:pt x="74579" y="9619"/>
                </a:lnTo>
                <a:lnTo>
                  <a:pt x="35813" y="35812"/>
                </a:lnTo>
                <a:lnTo>
                  <a:pt x="9620" y="74578"/>
                </a:lnTo>
                <a:lnTo>
                  <a:pt x="0" y="121917"/>
                </a:lnTo>
                <a:lnTo>
                  <a:pt x="0" y="736264"/>
                </a:lnTo>
                <a:lnTo>
                  <a:pt x="9620" y="783604"/>
                </a:lnTo>
                <a:lnTo>
                  <a:pt x="35813" y="822369"/>
                </a:lnTo>
                <a:lnTo>
                  <a:pt x="74579" y="848562"/>
                </a:lnTo>
                <a:lnTo>
                  <a:pt x="121917" y="858182"/>
                </a:lnTo>
                <a:lnTo>
                  <a:pt x="1625605" y="858182"/>
                </a:lnTo>
                <a:lnTo>
                  <a:pt x="1672944" y="848562"/>
                </a:lnTo>
                <a:lnTo>
                  <a:pt x="1711710" y="822369"/>
                </a:lnTo>
                <a:lnTo>
                  <a:pt x="1737903" y="783604"/>
                </a:lnTo>
                <a:lnTo>
                  <a:pt x="1747523" y="736264"/>
                </a:lnTo>
                <a:lnTo>
                  <a:pt x="1747523" y="121917"/>
                </a:lnTo>
                <a:lnTo>
                  <a:pt x="1737903" y="74578"/>
                </a:lnTo>
                <a:lnTo>
                  <a:pt x="1711710" y="35812"/>
                </a:lnTo>
                <a:lnTo>
                  <a:pt x="1672944" y="9619"/>
                </a:lnTo>
                <a:lnTo>
                  <a:pt x="1625605" y="0"/>
                </a:lnTo>
                <a:close/>
              </a:path>
            </a:pathLst>
          </a:custGeom>
          <a:solidFill>
            <a:srgbClr val="B9F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7513" y="746758"/>
            <a:ext cx="1747522" cy="236220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54880" y="769540"/>
            <a:ext cx="1454785" cy="7493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12090" indent="-199390">
              <a:lnSpc>
                <a:spcPct val="100000"/>
              </a:lnSpc>
              <a:spcBef>
                <a:spcPts val="265"/>
              </a:spcBef>
              <a:buChar char="&gt;"/>
              <a:tabLst>
                <a:tab pos="212090" algn="l"/>
              </a:tabLst>
            </a:pPr>
            <a:r>
              <a:rPr sz="1800" b="1" spc="80" dirty="0">
                <a:latin typeface="Arial"/>
                <a:cs typeface="Arial"/>
              </a:rPr>
              <a:t>368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000</a:t>
            </a:r>
            <a:endParaRPr sz="1800">
              <a:latin typeface="Arial"/>
              <a:cs typeface="Arial"/>
            </a:endParaRPr>
          </a:p>
          <a:p>
            <a:pPr marL="12700" marR="176530">
              <a:lnSpc>
                <a:spcPct val="102200"/>
              </a:lnSpc>
              <a:spcBef>
                <a:spcPts val="60"/>
              </a:spcBef>
            </a:pPr>
            <a:r>
              <a:rPr sz="900" spc="-10" dirty="0">
                <a:latin typeface="Lucida Sans Unicode"/>
                <a:cs typeface="Lucida Sans Unicode"/>
              </a:rPr>
              <a:t>школьников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посетили выставки-практикумы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dirty="0">
                <a:latin typeface="Lucida Sans Unicode"/>
                <a:cs typeface="Lucida Sans Unicode"/>
              </a:rPr>
              <a:t>«Лаборатория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будущего»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8376" y="769540"/>
            <a:ext cx="1066165" cy="6089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12090" indent="-199390">
              <a:lnSpc>
                <a:spcPct val="100000"/>
              </a:lnSpc>
              <a:spcBef>
                <a:spcPts val="265"/>
              </a:spcBef>
              <a:buChar char="&gt;"/>
              <a:tabLst>
                <a:tab pos="212090" algn="l"/>
              </a:tabLst>
            </a:pPr>
            <a:r>
              <a:rPr sz="1800" b="1" spc="55" dirty="0">
                <a:latin typeface="Arial"/>
                <a:cs typeface="Arial"/>
              </a:rPr>
              <a:t>90%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2200"/>
              </a:lnSpc>
              <a:spcBef>
                <a:spcPts val="60"/>
              </a:spcBef>
            </a:pPr>
            <a:r>
              <a:rPr sz="900" spc="-10" dirty="0">
                <a:latin typeface="Lucida Sans Unicode"/>
                <a:cs typeface="Lucida Sans Unicode"/>
              </a:rPr>
              <a:t>приоритетных профессий</a:t>
            </a:r>
            <a:r>
              <a:rPr sz="900" spc="-6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России</a:t>
            </a:r>
            <a:endParaRPr sz="900">
              <a:latin typeface="Lucida Sans Unicode"/>
              <a:cs typeface="Lucida Sans Unicod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801" y="182880"/>
            <a:ext cx="380998" cy="38099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365894" y="311340"/>
            <a:ext cx="4838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latin typeface="Trebuchet MS"/>
                <a:cs typeface="Trebuchet MS"/>
              </a:rPr>
              <a:t>Видеоролик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73925" y="208771"/>
            <a:ext cx="329565" cy="329565"/>
            <a:chOff x="4973925" y="208771"/>
            <a:chExt cx="329565" cy="329565"/>
          </a:xfrm>
        </p:grpSpPr>
        <p:sp>
          <p:nvSpPr>
            <p:cNvPr id="14" name="object 14"/>
            <p:cNvSpPr/>
            <p:nvPr/>
          </p:nvSpPr>
          <p:spPr>
            <a:xfrm>
              <a:off x="4973917" y="208775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4" h="329565">
                  <a:moveTo>
                    <a:pt x="17830" y="227584"/>
                  </a:moveTo>
                  <a:lnTo>
                    <a:pt x="17780" y="223113"/>
                  </a:lnTo>
                  <a:lnTo>
                    <a:pt x="17119" y="222440"/>
                  </a:lnTo>
                  <a:lnTo>
                    <a:pt x="673" y="222440"/>
                  </a:lnTo>
                  <a:lnTo>
                    <a:pt x="38" y="223075"/>
                  </a:lnTo>
                  <a:lnTo>
                    <a:pt x="25" y="257403"/>
                  </a:lnTo>
                  <a:lnTo>
                    <a:pt x="622" y="258000"/>
                  </a:lnTo>
                  <a:lnTo>
                    <a:pt x="4775" y="257962"/>
                  </a:lnTo>
                  <a:lnTo>
                    <a:pt x="8572" y="258165"/>
                  </a:lnTo>
                  <a:lnTo>
                    <a:pt x="8940" y="257035"/>
                  </a:lnTo>
                  <a:lnTo>
                    <a:pt x="8915" y="231317"/>
                  </a:lnTo>
                  <a:lnTo>
                    <a:pt x="17106" y="231305"/>
                  </a:lnTo>
                  <a:lnTo>
                    <a:pt x="17767" y="230670"/>
                  </a:lnTo>
                  <a:lnTo>
                    <a:pt x="17830" y="227584"/>
                  </a:lnTo>
                  <a:close/>
                </a:path>
                <a:path w="329564" h="329565">
                  <a:moveTo>
                    <a:pt x="17830" y="104546"/>
                  </a:moveTo>
                  <a:lnTo>
                    <a:pt x="17780" y="98590"/>
                  </a:lnTo>
                  <a:lnTo>
                    <a:pt x="17068" y="97904"/>
                  </a:lnTo>
                  <a:lnTo>
                    <a:pt x="11112" y="97878"/>
                  </a:lnTo>
                  <a:lnTo>
                    <a:pt x="698" y="97904"/>
                  </a:lnTo>
                  <a:lnTo>
                    <a:pt x="50" y="98590"/>
                  </a:lnTo>
                  <a:lnTo>
                    <a:pt x="0" y="101561"/>
                  </a:lnTo>
                  <a:lnTo>
                    <a:pt x="50" y="106133"/>
                  </a:lnTo>
                  <a:lnTo>
                    <a:pt x="673" y="106756"/>
                  </a:lnTo>
                  <a:lnTo>
                    <a:pt x="8013" y="106781"/>
                  </a:lnTo>
                  <a:lnTo>
                    <a:pt x="8864" y="106845"/>
                  </a:lnTo>
                  <a:lnTo>
                    <a:pt x="8915" y="107696"/>
                  </a:lnTo>
                  <a:lnTo>
                    <a:pt x="8902" y="111607"/>
                  </a:lnTo>
                  <a:lnTo>
                    <a:pt x="8940" y="115036"/>
                  </a:lnTo>
                  <a:lnTo>
                    <a:pt x="9575" y="115658"/>
                  </a:lnTo>
                  <a:lnTo>
                    <a:pt x="12674" y="115697"/>
                  </a:lnTo>
                  <a:lnTo>
                    <a:pt x="17068" y="115646"/>
                  </a:lnTo>
                  <a:lnTo>
                    <a:pt x="17780" y="115011"/>
                  </a:lnTo>
                  <a:lnTo>
                    <a:pt x="17830" y="104546"/>
                  </a:lnTo>
                  <a:close/>
                </a:path>
                <a:path w="329564" h="329565">
                  <a:moveTo>
                    <a:pt x="35598" y="99987"/>
                  </a:moveTo>
                  <a:lnTo>
                    <a:pt x="35356" y="98564"/>
                  </a:lnTo>
                  <a:lnTo>
                    <a:pt x="34810" y="97967"/>
                  </a:lnTo>
                  <a:lnTo>
                    <a:pt x="32016" y="97866"/>
                  </a:lnTo>
                  <a:lnTo>
                    <a:pt x="30251" y="97853"/>
                  </a:lnTo>
                  <a:lnTo>
                    <a:pt x="27381" y="97980"/>
                  </a:lnTo>
                  <a:lnTo>
                    <a:pt x="26809" y="98666"/>
                  </a:lnTo>
                  <a:lnTo>
                    <a:pt x="26720" y="99822"/>
                  </a:lnTo>
                  <a:lnTo>
                    <a:pt x="26708" y="111239"/>
                  </a:lnTo>
                  <a:lnTo>
                    <a:pt x="26720" y="123901"/>
                  </a:lnTo>
                  <a:lnTo>
                    <a:pt x="27368" y="124548"/>
                  </a:lnTo>
                  <a:lnTo>
                    <a:pt x="30416" y="124587"/>
                  </a:lnTo>
                  <a:lnTo>
                    <a:pt x="34874" y="124548"/>
                  </a:lnTo>
                  <a:lnTo>
                    <a:pt x="35521" y="123888"/>
                  </a:lnTo>
                  <a:lnTo>
                    <a:pt x="35598" y="122288"/>
                  </a:lnTo>
                  <a:lnTo>
                    <a:pt x="35598" y="99987"/>
                  </a:lnTo>
                  <a:close/>
                </a:path>
                <a:path w="329564" h="329565">
                  <a:moveTo>
                    <a:pt x="35636" y="235038"/>
                  </a:moveTo>
                  <a:lnTo>
                    <a:pt x="35534" y="232219"/>
                  </a:lnTo>
                  <a:lnTo>
                    <a:pt x="34658" y="231368"/>
                  </a:lnTo>
                  <a:lnTo>
                    <a:pt x="31838" y="231292"/>
                  </a:lnTo>
                  <a:lnTo>
                    <a:pt x="30403" y="231292"/>
                  </a:lnTo>
                  <a:lnTo>
                    <a:pt x="27571" y="231381"/>
                  </a:lnTo>
                  <a:lnTo>
                    <a:pt x="26746" y="232232"/>
                  </a:lnTo>
                  <a:lnTo>
                    <a:pt x="26682" y="235077"/>
                  </a:lnTo>
                  <a:lnTo>
                    <a:pt x="26682" y="236512"/>
                  </a:lnTo>
                  <a:lnTo>
                    <a:pt x="26746" y="239356"/>
                  </a:lnTo>
                  <a:lnTo>
                    <a:pt x="27584" y="240157"/>
                  </a:lnTo>
                  <a:lnTo>
                    <a:pt x="29718" y="240233"/>
                  </a:lnTo>
                  <a:lnTo>
                    <a:pt x="31153" y="240220"/>
                  </a:lnTo>
                  <a:lnTo>
                    <a:pt x="32512" y="240233"/>
                  </a:lnTo>
                  <a:lnTo>
                    <a:pt x="34658" y="240169"/>
                  </a:lnTo>
                  <a:lnTo>
                    <a:pt x="35534" y="239356"/>
                  </a:lnTo>
                  <a:lnTo>
                    <a:pt x="35636" y="236486"/>
                  </a:lnTo>
                  <a:lnTo>
                    <a:pt x="35636" y="235038"/>
                  </a:lnTo>
                  <a:close/>
                </a:path>
                <a:path w="329564" h="329565">
                  <a:moveTo>
                    <a:pt x="44488" y="134124"/>
                  </a:moveTo>
                  <a:lnTo>
                    <a:pt x="43815" y="133477"/>
                  </a:lnTo>
                  <a:lnTo>
                    <a:pt x="18427" y="133477"/>
                  </a:lnTo>
                  <a:lnTo>
                    <a:pt x="17830" y="134112"/>
                  </a:lnTo>
                  <a:lnTo>
                    <a:pt x="17716" y="142303"/>
                  </a:lnTo>
                  <a:lnTo>
                    <a:pt x="8915" y="142303"/>
                  </a:lnTo>
                  <a:lnTo>
                    <a:pt x="8915" y="118948"/>
                  </a:lnTo>
                  <a:lnTo>
                    <a:pt x="8813" y="116370"/>
                  </a:lnTo>
                  <a:lnTo>
                    <a:pt x="8153" y="115722"/>
                  </a:lnTo>
                  <a:lnTo>
                    <a:pt x="660" y="115697"/>
                  </a:lnTo>
                  <a:lnTo>
                    <a:pt x="25" y="116332"/>
                  </a:lnTo>
                  <a:lnTo>
                    <a:pt x="25" y="150634"/>
                  </a:lnTo>
                  <a:lnTo>
                    <a:pt x="660" y="151244"/>
                  </a:lnTo>
                  <a:lnTo>
                    <a:pt x="8839" y="151358"/>
                  </a:lnTo>
                  <a:lnTo>
                    <a:pt x="8839" y="160159"/>
                  </a:lnTo>
                  <a:lnTo>
                    <a:pt x="711" y="160197"/>
                  </a:lnTo>
                  <a:lnTo>
                    <a:pt x="76" y="160858"/>
                  </a:lnTo>
                  <a:lnTo>
                    <a:pt x="25" y="175310"/>
                  </a:lnTo>
                  <a:lnTo>
                    <a:pt x="177" y="177165"/>
                  </a:lnTo>
                  <a:lnTo>
                    <a:pt x="698" y="177723"/>
                  </a:lnTo>
                  <a:lnTo>
                    <a:pt x="1930" y="177952"/>
                  </a:lnTo>
                  <a:lnTo>
                    <a:pt x="15151" y="177939"/>
                  </a:lnTo>
                  <a:lnTo>
                    <a:pt x="16979" y="177800"/>
                  </a:lnTo>
                  <a:lnTo>
                    <a:pt x="17526" y="177317"/>
                  </a:lnTo>
                  <a:lnTo>
                    <a:pt x="17792" y="175971"/>
                  </a:lnTo>
                  <a:lnTo>
                    <a:pt x="17818" y="170002"/>
                  </a:lnTo>
                  <a:lnTo>
                    <a:pt x="17919" y="169049"/>
                  </a:lnTo>
                  <a:lnTo>
                    <a:pt x="32677" y="169049"/>
                  </a:lnTo>
                  <a:lnTo>
                    <a:pt x="34785" y="168922"/>
                  </a:lnTo>
                  <a:lnTo>
                    <a:pt x="35458" y="168414"/>
                  </a:lnTo>
                  <a:lnTo>
                    <a:pt x="35623" y="163703"/>
                  </a:lnTo>
                  <a:lnTo>
                    <a:pt x="35458" y="160794"/>
                  </a:lnTo>
                  <a:lnTo>
                    <a:pt x="34759" y="160274"/>
                  </a:lnTo>
                  <a:lnTo>
                    <a:pt x="33655" y="160172"/>
                  </a:lnTo>
                  <a:lnTo>
                    <a:pt x="17881" y="160121"/>
                  </a:lnTo>
                  <a:lnTo>
                    <a:pt x="17881" y="151257"/>
                  </a:lnTo>
                  <a:lnTo>
                    <a:pt x="26098" y="151257"/>
                  </a:lnTo>
                  <a:lnTo>
                    <a:pt x="26695" y="150647"/>
                  </a:lnTo>
                  <a:lnTo>
                    <a:pt x="26708" y="142430"/>
                  </a:lnTo>
                  <a:lnTo>
                    <a:pt x="35598" y="142430"/>
                  </a:lnTo>
                  <a:lnTo>
                    <a:pt x="35623" y="150634"/>
                  </a:lnTo>
                  <a:lnTo>
                    <a:pt x="36220" y="151244"/>
                  </a:lnTo>
                  <a:lnTo>
                    <a:pt x="43827" y="151244"/>
                  </a:lnTo>
                  <a:lnTo>
                    <a:pt x="44488" y="150609"/>
                  </a:lnTo>
                  <a:lnTo>
                    <a:pt x="44488" y="134124"/>
                  </a:lnTo>
                  <a:close/>
                </a:path>
                <a:path w="329564" h="329565">
                  <a:moveTo>
                    <a:pt x="53428" y="243941"/>
                  </a:moveTo>
                  <a:lnTo>
                    <a:pt x="53340" y="240931"/>
                  </a:lnTo>
                  <a:lnTo>
                    <a:pt x="52654" y="240245"/>
                  </a:lnTo>
                  <a:lnTo>
                    <a:pt x="46697" y="240207"/>
                  </a:lnTo>
                  <a:lnTo>
                    <a:pt x="36283" y="240245"/>
                  </a:lnTo>
                  <a:lnTo>
                    <a:pt x="35623" y="240919"/>
                  </a:lnTo>
                  <a:lnTo>
                    <a:pt x="35598" y="246900"/>
                  </a:lnTo>
                  <a:lnTo>
                    <a:pt x="35623" y="257340"/>
                  </a:lnTo>
                  <a:lnTo>
                    <a:pt x="36283" y="257975"/>
                  </a:lnTo>
                  <a:lnTo>
                    <a:pt x="39065" y="258025"/>
                  </a:lnTo>
                  <a:lnTo>
                    <a:pt x="40309" y="257962"/>
                  </a:lnTo>
                  <a:lnTo>
                    <a:pt x="44157" y="258152"/>
                  </a:lnTo>
                  <a:lnTo>
                    <a:pt x="44551" y="256997"/>
                  </a:lnTo>
                  <a:lnTo>
                    <a:pt x="44462" y="253123"/>
                  </a:lnTo>
                  <a:lnTo>
                    <a:pt x="44500" y="251206"/>
                  </a:lnTo>
                  <a:lnTo>
                    <a:pt x="44500" y="249110"/>
                  </a:lnTo>
                  <a:lnTo>
                    <a:pt x="49364" y="249135"/>
                  </a:lnTo>
                  <a:lnTo>
                    <a:pt x="52654" y="249085"/>
                  </a:lnTo>
                  <a:lnTo>
                    <a:pt x="53327" y="248424"/>
                  </a:lnTo>
                  <a:lnTo>
                    <a:pt x="53428" y="245414"/>
                  </a:lnTo>
                  <a:lnTo>
                    <a:pt x="53428" y="243941"/>
                  </a:lnTo>
                  <a:close/>
                </a:path>
                <a:path w="329564" h="329565">
                  <a:moveTo>
                    <a:pt x="53428" y="154990"/>
                  </a:moveTo>
                  <a:lnTo>
                    <a:pt x="53327" y="152171"/>
                  </a:lnTo>
                  <a:lnTo>
                    <a:pt x="52451" y="151307"/>
                  </a:lnTo>
                  <a:lnTo>
                    <a:pt x="49644" y="151231"/>
                  </a:lnTo>
                  <a:lnTo>
                    <a:pt x="48209" y="151231"/>
                  </a:lnTo>
                  <a:lnTo>
                    <a:pt x="45377" y="151307"/>
                  </a:lnTo>
                  <a:lnTo>
                    <a:pt x="44538" y="152158"/>
                  </a:lnTo>
                  <a:lnTo>
                    <a:pt x="44475" y="154990"/>
                  </a:lnTo>
                  <a:lnTo>
                    <a:pt x="44475" y="156438"/>
                  </a:lnTo>
                  <a:lnTo>
                    <a:pt x="44538" y="159270"/>
                  </a:lnTo>
                  <a:lnTo>
                    <a:pt x="45377" y="160096"/>
                  </a:lnTo>
                  <a:lnTo>
                    <a:pt x="47485" y="160172"/>
                  </a:lnTo>
                  <a:lnTo>
                    <a:pt x="48209" y="160159"/>
                  </a:lnTo>
                  <a:lnTo>
                    <a:pt x="48933" y="160159"/>
                  </a:lnTo>
                  <a:lnTo>
                    <a:pt x="50292" y="160172"/>
                  </a:lnTo>
                  <a:lnTo>
                    <a:pt x="52438" y="160108"/>
                  </a:lnTo>
                  <a:lnTo>
                    <a:pt x="53327" y="159308"/>
                  </a:lnTo>
                  <a:lnTo>
                    <a:pt x="53428" y="156438"/>
                  </a:lnTo>
                  <a:lnTo>
                    <a:pt x="53428" y="154990"/>
                  </a:lnTo>
                  <a:close/>
                </a:path>
                <a:path w="329564" h="329565">
                  <a:moveTo>
                    <a:pt x="62242" y="280657"/>
                  </a:moveTo>
                  <a:lnTo>
                    <a:pt x="53301" y="267779"/>
                  </a:lnTo>
                  <a:lnTo>
                    <a:pt x="53301" y="313893"/>
                  </a:lnTo>
                  <a:lnTo>
                    <a:pt x="52793" y="317220"/>
                  </a:lnTo>
                  <a:lnTo>
                    <a:pt x="52730" y="317627"/>
                  </a:lnTo>
                  <a:lnTo>
                    <a:pt x="50901" y="319506"/>
                  </a:lnTo>
                  <a:lnTo>
                    <a:pt x="47218" y="320179"/>
                  </a:lnTo>
                  <a:lnTo>
                    <a:pt x="15138" y="320179"/>
                  </a:lnTo>
                  <a:lnTo>
                    <a:pt x="11277" y="319506"/>
                  </a:lnTo>
                  <a:lnTo>
                    <a:pt x="9309" y="317436"/>
                  </a:lnTo>
                  <a:lnTo>
                    <a:pt x="9258" y="317220"/>
                  </a:lnTo>
                  <a:lnTo>
                    <a:pt x="8978" y="313893"/>
                  </a:lnTo>
                  <a:lnTo>
                    <a:pt x="9004" y="281851"/>
                  </a:lnTo>
                  <a:lnTo>
                    <a:pt x="9563" y="279273"/>
                  </a:lnTo>
                  <a:lnTo>
                    <a:pt x="9626" y="278968"/>
                  </a:lnTo>
                  <a:lnTo>
                    <a:pt x="9715" y="278536"/>
                  </a:lnTo>
                  <a:lnTo>
                    <a:pt x="9791" y="278218"/>
                  </a:lnTo>
                  <a:lnTo>
                    <a:pt x="11493" y="276631"/>
                  </a:lnTo>
                  <a:lnTo>
                    <a:pt x="14935" y="275907"/>
                  </a:lnTo>
                  <a:lnTo>
                    <a:pt x="47282" y="275907"/>
                  </a:lnTo>
                  <a:lnTo>
                    <a:pt x="50939" y="276631"/>
                  </a:lnTo>
                  <a:lnTo>
                    <a:pt x="52755" y="278536"/>
                  </a:lnTo>
                  <a:lnTo>
                    <a:pt x="53238" y="281851"/>
                  </a:lnTo>
                  <a:lnTo>
                    <a:pt x="53301" y="313893"/>
                  </a:lnTo>
                  <a:lnTo>
                    <a:pt x="53301" y="267779"/>
                  </a:lnTo>
                  <a:lnTo>
                    <a:pt x="50444" y="267131"/>
                  </a:lnTo>
                  <a:lnTo>
                    <a:pt x="48780" y="266941"/>
                  </a:lnTo>
                  <a:lnTo>
                    <a:pt x="13601" y="266941"/>
                  </a:lnTo>
                  <a:lnTo>
                    <a:pt x="76" y="315582"/>
                  </a:lnTo>
                  <a:lnTo>
                    <a:pt x="215" y="317220"/>
                  </a:lnTo>
                  <a:lnTo>
                    <a:pt x="1689" y="323964"/>
                  </a:lnTo>
                  <a:lnTo>
                    <a:pt x="4737" y="327240"/>
                  </a:lnTo>
                  <a:lnTo>
                    <a:pt x="11760" y="328942"/>
                  </a:lnTo>
                  <a:lnTo>
                    <a:pt x="11938" y="328942"/>
                  </a:lnTo>
                  <a:lnTo>
                    <a:pt x="13144" y="329133"/>
                  </a:lnTo>
                  <a:lnTo>
                    <a:pt x="49034" y="329133"/>
                  </a:lnTo>
                  <a:lnTo>
                    <a:pt x="50533" y="328942"/>
                  </a:lnTo>
                  <a:lnTo>
                    <a:pt x="62242" y="315582"/>
                  </a:lnTo>
                  <a:lnTo>
                    <a:pt x="62242" y="280657"/>
                  </a:lnTo>
                  <a:close/>
                </a:path>
                <a:path w="329564" h="329565">
                  <a:moveTo>
                    <a:pt x="62242" y="178638"/>
                  </a:moveTo>
                  <a:lnTo>
                    <a:pt x="61569" y="177977"/>
                  </a:lnTo>
                  <a:lnTo>
                    <a:pt x="53390" y="177863"/>
                  </a:lnTo>
                  <a:lnTo>
                    <a:pt x="53378" y="169659"/>
                  </a:lnTo>
                  <a:lnTo>
                    <a:pt x="52793" y="169062"/>
                  </a:lnTo>
                  <a:lnTo>
                    <a:pt x="45186" y="169087"/>
                  </a:lnTo>
                  <a:lnTo>
                    <a:pt x="44526" y="169735"/>
                  </a:lnTo>
                  <a:lnTo>
                    <a:pt x="44424" y="177952"/>
                  </a:lnTo>
                  <a:lnTo>
                    <a:pt x="36258" y="177965"/>
                  </a:lnTo>
                  <a:lnTo>
                    <a:pt x="35623" y="178587"/>
                  </a:lnTo>
                  <a:lnTo>
                    <a:pt x="35509" y="186842"/>
                  </a:lnTo>
                  <a:lnTo>
                    <a:pt x="18478" y="186855"/>
                  </a:lnTo>
                  <a:lnTo>
                    <a:pt x="17843" y="187502"/>
                  </a:lnTo>
                  <a:lnTo>
                    <a:pt x="17754" y="195745"/>
                  </a:lnTo>
                  <a:lnTo>
                    <a:pt x="673" y="195757"/>
                  </a:lnTo>
                  <a:lnTo>
                    <a:pt x="50" y="196380"/>
                  </a:lnTo>
                  <a:lnTo>
                    <a:pt x="50" y="204000"/>
                  </a:lnTo>
                  <a:lnTo>
                    <a:pt x="685" y="204609"/>
                  </a:lnTo>
                  <a:lnTo>
                    <a:pt x="8915" y="204724"/>
                  </a:lnTo>
                  <a:lnTo>
                    <a:pt x="8940" y="212877"/>
                  </a:lnTo>
                  <a:lnTo>
                    <a:pt x="9588" y="213499"/>
                  </a:lnTo>
                  <a:lnTo>
                    <a:pt x="17170" y="213512"/>
                  </a:lnTo>
                  <a:lnTo>
                    <a:pt x="17792" y="212877"/>
                  </a:lnTo>
                  <a:lnTo>
                    <a:pt x="17868" y="204635"/>
                  </a:lnTo>
                  <a:lnTo>
                    <a:pt x="25984" y="204609"/>
                  </a:lnTo>
                  <a:lnTo>
                    <a:pt x="26631" y="203949"/>
                  </a:lnTo>
                  <a:lnTo>
                    <a:pt x="26708" y="195821"/>
                  </a:lnTo>
                  <a:lnTo>
                    <a:pt x="35598" y="195821"/>
                  </a:lnTo>
                  <a:lnTo>
                    <a:pt x="35648" y="203835"/>
                  </a:lnTo>
                  <a:lnTo>
                    <a:pt x="36233" y="204546"/>
                  </a:lnTo>
                  <a:lnTo>
                    <a:pt x="39154" y="204673"/>
                  </a:lnTo>
                  <a:lnTo>
                    <a:pt x="43662" y="204558"/>
                  </a:lnTo>
                  <a:lnTo>
                    <a:pt x="44208" y="204012"/>
                  </a:lnTo>
                  <a:lnTo>
                    <a:pt x="44488" y="202666"/>
                  </a:lnTo>
                  <a:lnTo>
                    <a:pt x="44500" y="196697"/>
                  </a:lnTo>
                  <a:lnTo>
                    <a:pt x="44615" y="195745"/>
                  </a:lnTo>
                  <a:lnTo>
                    <a:pt x="52768" y="195732"/>
                  </a:lnTo>
                  <a:lnTo>
                    <a:pt x="53378" y="195110"/>
                  </a:lnTo>
                  <a:lnTo>
                    <a:pt x="53467" y="186842"/>
                  </a:lnTo>
                  <a:lnTo>
                    <a:pt x="61582" y="186817"/>
                  </a:lnTo>
                  <a:lnTo>
                    <a:pt x="62242" y="186169"/>
                  </a:lnTo>
                  <a:lnTo>
                    <a:pt x="62242" y="178638"/>
                  </a:lnTo>
                  <a:close/>
                </a:path>
                <a:path w="329564" h="329565">
                  <a:moveTo>
                    <a:pt x="62242" y="13792"/>
                  </a:moveTo>
                  <a:lnTo>
                    <a:pt x="53263" y="889"/>
                  </a:lnTo>
                  <a:lnTo>
                    <a:pt x="53263" y="15049"/>
                  </a:lnTo>
                  <a:lnTo>
                    <a:pt x="53251" y="47472"/>
                  </a:lnTo>
                  <a:lnTo>
                    <a:pt x="52400" y="51117"/>
                  </a:lnTo>
                  <a:lnTo>
                    <a:pt x="50647" y="52616"/>
                  </a:lnTo>
                  <a:lnTo>
                    <a:pt x="47345" y="53314"/>
                  </a:lnTo>
                  <a:lnTo>
                    <a:pt x="15138" y="53314"/>
                  </a:lnTo>
                  <a:lnTo>
                    <a:pt x="11150" y="52616"/>
                  </a:lnTo>
                  <a:lnTo>
                    <a:pt x="9258" y="50533"/>
                  </a:lnTo>
                  <a:lnTo>
                    <a:pt x="9105" y="48628"/>
                  </a:lnTo>
                  <a:lnTo>
                    <a:pt x="9004" y="15049"/>
                  </a:lnTo>
                  <a:lnTo>
                    <a:pt x="9537" y="12433"/>
                  </a:lnTo>
                  <a:lnTo>
                    <a:pt x="9601" y="12103"/>
                  </a:lnTo>
                  <a:lnTo>
                    <a:pt x="9715" y="11544"/>
                  </a:lnTo>
                  <a:lnTo>
                    <a:pt x="9753" y="11366"/>
                  </a:lnTo>
                  <a:lnTo>
                    <a:pt x="11480" y="9740"/>
                  </a:lnTo>
                  <a:lnTo>
                    <a:pt x="14960" y="9029"/>
                  </a:lnTo>
                  <a:lnTo>
                    <a:pt x="47155" y="9029"/>
                  </a:lnTo>
                  <a:lnTo>
                    <a:pt x="51282" y="9740"/>
                  </a:lnTo>
                  <a:lnTo>
                    <a:pt x="50914" y="9740"/>
                  </a:lnTo>
                  <a:lnTo>
                    <a:pt x="52705" y="11544"/>
                  </a:lnTo>
                  <a:lnTo>
                    <a:pt x="53263" y="15049"/>
                  </a:lnTo>
                  <a:lnTo>
                    <a:pt x="53263" y="889"/>
                  </a:lnTo>
                  <a:lnTo>
                    <a:pt x="50431" y="254"/>
                  </a:lnTo>
                  <a:lnTo>
                    <a:pt x="48768" y="76"/>
                  </a:lnTo>
                  <a:lnTo>
                    <a:pt x="13601" y="76"/>
                  </a:lnTo>
                  <a:lnTo>
                    <a:pt x="11950" y="254"/>
                  </a:lnTo>
                  <a:lnTo>
                    <a:pt x="5092" y="1689"/>
                  </a:lnTo>
                  <a:lnTo>
                    <a:pt x="1676" y="4991"/>
                  </a:lnTo>
                  <a:lnTo>
                    <a:pt x="368" y="11366"/>
                  </a:lnTo>
                  <a:lnTo>
                    <a:pt x="330" y="11544"/>
                  </a:lnTo>
                  <a:lnTo>
                    <a:pt x="215" y="12103"/>
                  </a:lnTo>
                  <a:lnTo>
                    <a:pt x="190" y="12433"/>
                  </a:lnTo>
                  <a:lnTo>
                    <a:pt x="76" y="48628"/>
                  </a:lnTo>
                  <a:lnTo>
                    <a:pt x="215" y="50355"/>
                  </a:lnTo>
                  <a:lnTo>
                    <a:pt x="1689" y="57086"/>
                  </a:lnTo>
                  <a:lnTo>
                    <a:pt x="4737" y="60375"/>
                  </a:lnTo>
                  <a:lnTo>
                    <a:pt x="11899" y="62090"/>
                  </a:lnTo>
                  <a:lnTo>
                    <a:pt x="12153" y="62090"/>
                  </a:lnTo>
                  <a:lnTo>
                    <a:pt x="13347" y="62268"/>
                  </a:lnTo>
                  <a:lnTo>
                    <a:pt x="48755" y="62268"/>
                  </a:lnTo>
                  <a:lnTo>
                    <a:pt x="50342" y="62090"/>
                  </a:lnTo>
                  <a:lnTo>
                    <a:pt x="57035" y="60667"/>
                  </a:lnTo>
                  <a:lnTo>
                    <a:pt x="60413" y="57556"/>
                  </a:lnTo>
                  <a:lnTo>
                    <a:pt x="61379" y="53314"/>
                  </a:lnTo>
                  <a:lnTo>
                    <a:pt x="62014" y="50533"/>
                  </a:lnTo>
                  <a:lnTo>
                    <a:pt x="62242" y="48628"/>
                  </a:lnTo>
                  <a:lnTo>
                    <a:pt x="62242" y="13792"/>
                  </a:lnTo>
                  <a:close/>
                </a:path>
                <a:path w="329564" h="329565">
                  <a:moveTo>
                    <a:pt x="62331" y="252780"/>
                  </a:moveTo>
                  <a:lnTo>
                    <a:pt x="62204" y="250012"/>
                  </a:lnTo>
                  <a:lnTo>
                    <a:pt x="61328" y="249174"/>
                  </a:lnTo>
                  <a:lnTo>
                    <a:pt x="58559" y="249085"/>
                  </a:lnTo>
                  <a:lnTo>
                    <a:pt x="57035" y="249085"/>
                  </a:lnTo>
                  <a:lnTo>
                    <a:pt x="54267" y="249186"/>
                  </a:lnTo>
                  <a:lnTo>
                    <a:pt x="53441" y="250050"/>
                  </a:lnTo>
                  <a:lnTo>
                    <a:pt x="53365" y="252793"/>
                  </a:lnTo>
                  <a:lnTo>
                    <a:pt x="53378" y="254279"/>
                  </a:lnTo>
                  <a:lnTo>
                    <a:pt x="53441" y="257149"/>
                  </a:lnTo>
                  <a:lnTo>
                    <a:pt x="54279" y="257949"/>
                  </a:lnTo>
                  <a:lnTo>
                    <a:pt x="56413" y="258025"/>
                  </a:lnTo>
                  <a:lnTo>
                    <a:pt x="57848" y="258013"/>
                  </a:lnTo>
                  <a:lnTo>
                    <a:pt x="58572" y="258000"/>
                  </a:lnTo>
                  <a:lnTo>
                    <a:pt x="59296" y="258025"/>
                  </a:lnTo>
                  <a:lnTo>
                    <a:pt x="61328" y="257949"/>
                  </a:lnTo>
                  <a:lnTo>
                    <a:pt x="62217" y="257136"/>
                  </a:lnTo>
                  <a:lnTo>
                    <a:pt x="62331" y="254304"/>
                  </a:lnTo>
                  <a:lnTo>
                    <a:pt x="62331" y="252780"/>
                  </a:lnTo>
                  <a:close/>
                </a:path>
                <a:path w="329564" h="329565">
                  <a:moveTo>
                    <a:pt x="62331" y="218795"/>
                  </a:moveTo>
                  <a:lnTo>
                    <a:pt x="62204" y="214210"/>
                  </a:lnTo>
                  <a:lnTo>
                    <a:pt x="61506" y="213601"/>
                  </a:lnTo>
                  <a:lnTo>
                    <a:pt x="60109" y="213537"/>
                  </a:lnTo>
                  <a:lnTo>
                    <a:pt x="40043" y="213537"/>
                  </a:lnTo>
                  <a:lnTo>
                    <a:pt x="18491" y="213550"/>
                  </a:lnTo>
                  <a:lnTo>
                    <a:pt x="17843" y="214210"/>
                  </a:lnTo>
                  <a:lnTo>
                    <a:pt x="17856" y="218211"/>
                  </a:lnTo>
                  <a:lnTo>
                    <a:pt x="17691" y="221640"/>
                  </a:lnTo>
                  <a:lnTo>
                    <a:pt x="18237" y="222453"/>
                  </a:lnTo>
                  <a:lnTo>
                    <a:pt x="59245" y="222427"/>
                  </a:lnTo>
                  <a:lnTo>
                    <a:pt x="61518" y="222338"/>
                  </a:lnTo>
                  <a:lnTo>
                    <a:pt x="62204" y="221729"/>
                  </a:lnTo>
                  <a:lnTo>
                    <a:pt x="62331" y="218795"/>
                  </a:lnTo>
                  <a:close/>
                </a:path>
                <a:path w="329564" h="329565">
                  <a:moveTo>
                    <a:pt x="71221" y="72034"/>
                  </a:moveTo>
                  <a:lnTo>
                    <a:pt x="70726" y="71170"/>
                  </a:lnTo>
                  <a:lnTo>
                    <a:pt x="9588" y="71259"/>
                  </a:lnTo>
                  <a:lnTo>
                    <a:pt x="8953" y="71894"/>
                  </a:lnTo>
                  <a:lnTo>
                    <a:pt x="8928" y="79590"/>
                  </a:lnTo>
                  <a:lnTo>
                    <a:pt x="9423" y="80098"/>
                  </a:lnTo>
                  <a:lnTo>
                    <a:pt x="35598" y="80098"/>
                  </a:lnTo>
                  <a:lnTo>
                    <a:pt x="35623" y="88353"/>
                  </a:lnTo>
                  <a:lnTo>
                    <a:pt x="36245" y="88976"/>
                  </a:lnTo>
                  <a:lnTo>
                    <a:pt x="43535" y="89001"/>
                  </a:lnTo>
                  <a:lnTo>
                    <a:pt x="44500" y="89103"/>
                  </a:lnTo>
                  <a:lnTo>
                    <a:pt x="44526" y="123901"/>
                  </a:lnTo>
                  <a:lnTo>
                    <a:pt x="45173" y="124536"/>
                  </a:lnTo>
                  <a:lnTo>
                    <a:pt x="52730" y="124548"/>
                  </a:lnTo>
                  <a:lnTo>
                    <a:pt x="53365" y="123913"/>
                  </a:lnTo>
                  <a:lnTo>
                    <a:pt x="53479" y="115671"/>
                  </a:lnTo>
                  <a:lnTo>
                    <a:pt x="61404" y="115646"/>
                  </a:lnTo>
                  <a:lnTo>
                    <a:pt x="62141" y="115112"/>
                  </a:lnTo>
                  <a:lnTo>
                    <a:pt x="62318" y="112153"/>
                  </a:lnTo>
                  <a:lnTo>
                    <a:pt x="62166" y="107429"/>
                  </a:lnTo>
                  <a:lnTo>
                    <a:pt x="61455" y="106883"/>
                  </a:lnTo>
                  <a:lnTo>
                    <a:pt x="60286" y="106794"/>
                  </a:lnTo>
                  <a:lnTo>
                    <a:pt x="53505" y="106781"/>
                  </a:lnTo>
                  <a:lnTo>
                    <a:pt x="53276" y="104889"/>
                  </a:lnTo>
                  <a:lnTo>
                    <a:pt x="53352" y="98780"/>
                  </a:lnTo>
                  <a:lnTo>
                    <a:pt x="53606" y="97891"/>
                  </a:lnTo>
                  <a:lnTo>
                    <a:pt x="61582" y="97866"/>
                  </a:lnTo>
                  <a:lnTo>
                    <a:pt x="62242" y="97231"/>
                  </a:lnTo>
                  <a:lnTo>
                    <a:pt x="62255" y="89649"/>
                  </a:lnTo>
                  <a:lnTo>
                    <a:pt x="61582" y="89014"/>
                  </a:lnTo>
                  <a:lnTo>
                    <a:pt x="53467" y="88900"/>
                  </a:lnTo>
                  <a:lnTo>
                    <a:pt x="53467" y="80213"/>
                  </a:lnTo>
                  <a:lnTo>
                    <a:pt x="55105" y="79984"/>
                  </a:lnTo>
                  <a:lnTo>
                    <a:pt x="61379" y="80048"/>
                  </a:lnTo>
                  <a:lnTo>
                    <a:pt x="62293" y="80314"/>
                  </a:lnTo>
                  <a:lnTo>
                    <a:pt x="62318" y="88315"/>
                  </a:lnTo>
                  <a:lnTo>
                    <a:pt x="62966" y="88963"/>
                  </a:lnTo>
                  <a:lnTo>
                    <a:pt x="70421" y="88950"/>
                  </a:lnTo>
                  <a:lnTo>
                    <a:pt x="71069" y="88315"/>
                  </a:lnTo>
                  <a:lnTo>
                    <a:pt x="71170" y="86868"/>
                  </a:lnTo>
                  <a:lnTo>
                    <a:pt x="71221" y="72034"/>
                  </a:lnTo>
                  <a:close/>
                </a:path>
                <a:path w="329564" h="329565">
                  <a:moveTo>
                    <a:pt x="80098" y="236664"/>
                  </a:moveTo>
                  <a:lnTo>
                    <a:pt x="80086" y="234823"/>
                  </a:lnTo>
                  <a:lnTo>
                    <a:pt x="79933" y="231965"/>
                  </a:lnTo>
                  <a:lnTo>
                    <a:pt x="79260" y="231470"/>
                  </a:lnTo>
                  <a:lnTo>
                    <a:pt x="77863" y="231305"/>
                  </a:lnTo>
                  <a:lnTo>
                    <a:pt x="71247" y="231317"/>
                  </a:lnTo>
                  <a:lnTo>
                    <a:pt x="71183" y="230733"/>
                  </a:lnTo>
                  <a:lnTo>
                    <a:pt x="71208" y="226733"/>
                  </a:lnTo>
                  <a:lnTo>
                    <a:pt x="71158" y="223113"/>
                  </a:lnTo>
                  <a:lnTo>
                    <a:pt x="70485" y="222453"/>
                  </a:lnTo>
                  <a:lnTo>
                    <a:pt x="62941" y="222453"/>
                  </a:lnTo>
                  <a:lnTo>
                    <a:pt x="62306" y="223075"/>
                  </a:lnTo>
                  <a:lnTo>
                    <a:pt x="62280" y="230657"/>
                  </a:lnTo>
                  <a:lnTo>
                    <a:pt x="62191" y="231317"/>
                  </a:lnTo>
                  <a:lnTo>
                    <a:pt x="56908" y="231292"/>
                  </a:lnTo>
                  <a:lnTo>
                    <a:pt x="54140" y="231368"/>
                  </a:lnTo>
                  <a:lnTo>
                    <a:pt x="53454" y="232003"/>
                  </a:lnTo>
                  <a:lnTo>
                    <a:pt x="53378" y="236651"/>
                  </a:lnTo>
                  <a:lnTo>
                    <a:pt x="53454" y="239471"/>
                  </a:lnTo>
                  <a:lnTo>
                    <a:pt x="54102" y="240080"/>
                  </a:lnTo>
                  <a:lnTo>
                    <a:pt x="55549" y="240233"/>
                  </a:lnTo>
                  <a:lnTo>
                    <a:pt x="77838" y="240233"/>
                  </a:lnTo>
                  <a:lnTo>
                    <a:pt x="79248" y="240106"/>
                  </a:lnTo>
                  <a:lnTo>
                    <a:pt x="79946" y="239572"/>
                  </a:lnTo>
                  <a:lnTo>
                    <a:pt x="80098" y="236664"/>
                  </a:lnTo>
                  <a:close/>
                </a:path>
                <a:path w="329564" h="329565">
                  <a:moveTo>
                    <a:pt x="80111" y="147535"/>
                  </a:moveTo>
                  <a:lnTo>
                    <a:pt x="80035" y="143027"/>
                  </a:lnTo>
                  <a:lnTo>
                    <a:pt x="79362" y="142379"/>
                  </a:lnTo>
                  <a:lnTo>
                    <a:pt x="72326" y="142367"/>
                  </a:lnTo>
                  <a:lnTo>
                    <a:pt x="71183" y="142290"/>
                  </a:lnTo>
                  <a:lnTo>
                    <a:pt x="71208" y="137528"/>
                  </a:lnTo>
                  <a:lnTo>
                    <a:pt x="71145" y="134289"/>
                  </a:lnTo>
                  <a:lnTo>
                    <a:pt x="70535" y="133553"/>
                  </a:lnTo>
                  <a:lnTo>
                    <a:pt x="67564" y="133438"/>
                  </a:lnTo>
                  <a:lnTo>
                    <a:pt x="65874" y="133438"/>
                  </a:lnTo>
                  <a:lnTo>
                    <a:pt x="62953" y="133553"/>
                  </a:lnTo>
                  <a:lnTo>
                    <a:pt x="62331" y="134239"/>
                  </a:lnTo>
                  <a:lnTo>
                    <a:pt x="62268" y="137083"/>
                  </a:lnTo>
                  <a:lnTo>
                    <a:pt x="62293" y="142367"/>
                  </a:lnTo>
                  <a:lnTo>
                    <a:pt x="57772" y="142341"/>
                  </a:lnTo>
                  <a:lnTo>
                    <a:pt x="54076" y="142392"/>
                  </a:lnTo>
                  <a:lnTo>
                    <a:pt x="53428" y="143052"/>
                  </a:lnTo>
                  <a:lnTo>
                    <a:pt x="53378" y="146037"/>
                  </a:lnTo>
                  <a:lnTo>
                    <a:pt x="53416" y="150609"/>
                  </a:lnTo>
                  <a:lnTo>
                    <a:pt x="54038" y="151257"/>
                  </a:lnTo>
                  <a:lnTo>
                    <a:pt x="79362" y="151257"/>
                  </a:lnTo>
                  <a:lnTo>
                    <a:pt x="80035" y="150596"/>
                  </a:lnTo>
                  <a:lnTo>
                    <a:pt x="80111" y="147535"/>
                  </a:lnTo>
                  <a:close/>
                </a:path>
                <a:path w="329564" h="329565">
                  <a:moveTo>
                    <a:pt x="80124" y="165468"/>
                  </a:moveTo>
                  <a:lnTo>
                    <a:pt x="55397" y="160147"/>
                  </a:lnTo>
                  <a:lnTo>
                    <a:pt x="54051" y="160375"/>
                  </a:lnTo>
                  <a:lnTo>
                    <a:pt x="53467" y="160947"/>
                  </a:lnTo>
                  <a:lnTo>
                    <a:pt x="53378" y="165519"/>
                  </a:lnTo>
                  <a:lnTo>
                    <a:pt x="53479" y="168325"/>
                  </a:lnTo>
                  <a:lnTo>
                    <a:pt x="54114" y="168897"/>
                  </a:lnTo>
                  <a:lnTo>
                    <a:pt x="55486" y="169062"/>
                  </a:lnTo>
                  <a:lnTo>
                    <a:pt x="66789" y="169049"/>
                  </a:lnTo>
                  <a:lnTo>
                    <a:pt x="79222" y="169037"/>
                  </a:lnTo>
                  <a:lnTo>
                    <a:pt x="79959" y="168465"/>
                  </a:lnTo>
                  <a:lnTo>
                    <a:pt x="80124" y="165468"/>
                  </a:lnTo>
                  <a:close/>
                </a:path>
                <a:path w="329564" h="329565">
                  <a:moveTo>
                    <a:pt x="89027" y="174307"/>
                  </a:moveTo>
                  <a:lnTo>
                    <a:pt x="89014" y="172745"/>
                  </a:lnTo>
                  <a:lnTo>
                    <a:pt x="88887" y="169938"/>
                  </a:lnTo>
                  <a:lnTo>
                    <a:pt x="88011" y="169113"/>
                  </a:lnTo>
                  <a:lnTo>
                    <a:pt x="85280" y="169024"/>
                  </a:lnTo>
                  <a:lnTo>
                    <a:pt x="83794" y="169024"/>
                  </a:lnTo>
                  <a:lnTo>
                    <a:pt x="80987" y="169100"/>
                  </a:lnTo>
                  <a:lnTo>
                    <a:pt x="80137" y="169951"/>
                  </a:lnTo>
                  <a:lnTo>
                    <a:pt x="80060" y="172745"/>
                  </a:lnTo>
                  <a:lnTo>
                    <a:pt x="80060" y="174218"/>
                  </a:lnTo>
                  <a:lnTo>
                    <a:pt x="80124" y="177088"/>
                  </a:lnTo>
                  <a:lnTo>
                    <a:pt x="80975" y="177901"/>
                  </a:lnTo>
                  <a:lnTo>
                    <a:pt x="83108" y="177965"/>
                  </a:lnTo>
                  <a:lnTo>
                    <a:pt x="83832" y="177939"/>
                  </a:lnTo>
                  <a:lnTo>
                    <a:pt x="84543" y="177939"/>
                  </a:lnTo>
                  <a:lnTo>
                    <a:pt x="85267" y="177939"/>
                  </a:lnTo>
                  <a:lnTo>
                    <a:pt x="85991" y="177965"/>
                  </a:lnTo>
                  <a:lnTo>
                    <a:pt x="87972" y="177888"/>
                  </a:lnTo>
                  <a:lnTo>
                    <a:pt x="88874" y="177114"/>
                  </a:lnTo>
                  <a:lnTo>
                    <a:pt x="89027" y="174307"/>
                  </a:lnTo>
                  <a:close/>
                </a:path>
                <a:path w="329564" h="329565">
                  <a:moveTo>
                    <a:pt x="97853" y="187477"/>
                  </a:moveTo>
                  <a:lnTo>
                    <a:pt x="97243" y="186855"/>
                  </a:lnTo>
                  <a:lnTo>
                    <a:pt x="62915" y="186855"/>
                  </a:lnTo>
                  <a:lnTo>
                    <a:pt x="62306" y="187452"/>
                  </a:lnTo>
                  <a:lnTo>
                    <a:pt x="62280" y="194741"/>
                  </a:lnTo>
                  <a:lnTo>
                    <a:pt x="62204" y="195681"/>
                  </a:lnTo>
                  <a:lnTo>
                    <a:pt x="54089" y="195770"/>
                  </a:lnTo>
                  <a:lnTo>
                    <a:pt x="53428" y="196418"/>
                  </a:lnTo>
                  <a:lnTo>
                    <a:pt x="53428" y="203949"/>
                  </a:lnTo>
                  <a:lnTo>
                    <a:pt x="54089" y="204622"/>
                  </a:lnTo>
                  <a:lnTo>
                    <a:pt x="70421" y="204609"/>
                  </a:lnTo>
                  <a:lnTo>
                    <a:pt x="71081" y="203962"/>
                  </a:lnTo>
                  <a:lnTo>
                    <a:pt x="71221" y="201650"/>
                  </a:lnTo>
                  <a:lnTo>
                    <a:pt x="71183" y="195745"/>
                  </a:lnTo>
                  <a:lnTo>
                    <a:pt x="97282" y="195732"/>
                  </a:lnTo>
                  <a:lnTo>
                    <a:pt x="97853" y="195148"/>
                  </a:lnTo>
                  <a:lnTo>
                    <a:pt x="97853" y="187477"/>
                  </a:lnTo>
                  <a:close/>
                </a:path>
                <a:path w="329564" h="329565">
                  <a:moveTo>
                    <a:pt x="97878" y="206730"/>
                  </a:moveTo>
                  <a:lnTo>
                    <a:pt x="97637" y="205308"/>
                  </a:lnTo>
                  <a:lnTo>
                    <a:pt x="97053" y="204711"/>
                  </a:lnTo>
                  <a:lnTo>
                    <a:pt x="92532" y="204597"/>
                  </a:lnTo>
                  <a:lnTo>
                    <a:pt x="89636" y="204724"/>
                  </a:lnTo>
                  <a:lnTo>
                    <a:pt x="89027" y="205422"/>
                  </a:lnTo>
                  <a:lnTo>
                    <a:pt x="88950" y="208457"/>
                  </a:lnTo>
                  <a:lnTo>
                    <a:pt x="88976" y="213474"/>
                  </a:lnTo>
                  <a:lnTo>
                    <a:pt x="80137" y="213474"/>
                  </a:lnTo>
                  <a:lnTo>
                    <a:pt x="80086" y="212953"/>
                  </a:lnTo>
                  <a:lnTo>
                    <a:pt x="80098" y="208953"/>
                  </a:lnTo>
                  <a:lnTo>
                    <a:pt x="80048" y="205333"/>
                  </a:lnTo>
                  <a:lnTo>
                    <a:pt x="79387" y="204660"/>
                  </a:lnTo>
                  <a:lnTo>
                    <a:pt x="71831" y="204660"/>
                  </a:lnTo>
                  <a:lnTo>
                    <a:pt x="71196" y="205282"/>
                  </a:lnTo>
                  <a:lnTo>
                    <a:pt x="71183" y="220014"/>
                  </a:lnTo>
                  <a:lnTo>
                    <a:pt x="71323" y="221691"/>
                  </a:lnTo>
                  <a:lnTo>
                    <a:pt x="71907" y="222288"/>
                  </a:lnTo>
                  <a:lnTo>
                    <a:pt x="73329" y="222440"/>
                  </a:lnTo>
                  <a:lnTo>
                    <a:pt x="87642" y="222427"/>
                  </a:lnTo>
                  <a:lnTo>
                    <a:pt x="88976" y="222491"/>
                  </a:lnTo>
                  <a:lnTo>
                    <a:pt x="88963" y="227330"/>
                  </a:lnTo>
                  <a:lnTo>
                    <a:pt x="89014" y="230644"/>
                  </a:lnTo>
                  <a:lnTo>
                    <a:pt x="89649" y="231292"/>
                  </a:lnTo>
                  <a:lnTo>
                    <a:pt x="92659" y="231343"/>
                  </a:lnTo>
                  <a:lnTo>
                    <a:pt x="97142" y="231292"/>
                  </a:lnTo>
                  <a:lnTo>
                    <a:pt x="97790" y="230632"/>
                  </a:lnTo>
                  <a:lnTo>
                    <a:pt x="97866" y="229095"/>
                  </a:lnTo>
                  <a:lnTo>
                    <a:pt x="97878" y="206730"/>
                  </a:lnTo>
                  <a:close/>
                </a:path>
                <a:path w="329564" h="329565">
                  <a:moveTo>
                    <a:pt x="97917" y="252806"/>
                  </a:moveTo>
                  <a:lnTo>
                    <a:pt x="97802" y="250012"/>
                  </a:lnTo>
                  <a:lnTo>
                    <a:pt x="96913" y="249174"/>
                  </a:lnTo>
                  <a:lnTo>
                    <a:pt x="94132" y="249085"/>
                  </a:lnTo>
                  <a:lnTo>
                    <a:pt x="92646" y="249085"/>
                  </a:lnTo>
                  <a:lnTo>
                    <a:pt x="89852" y="249174"/>
                  </a:lnTo>
                  <a:lnTo>
                    <a:pt x="89027" y="250037"/>
                  </a:lnTo>
                  <a:lnTo>
                    <a:pt x="88950" y="252844"/>
                  </a:lnTo>
                  <a:lnTo>
                    <a:pt x="88950" y="254330"/>
                  </a:lnTo>
                  <a:lnTo>
                    <a:pt x="89027" y="257124"/>
                  </a:lnTo>
                  <a:lnTo>
                    <a:pt x="89877" y="257949"/>
                  </a:lnTo>
                  <a:lnTo>
                    <a:pt x="91922" y="258038"/>
                  </a:lnTo>
                  <a:lnTo>
                    <a:pt x="92646" y="258000"/>
                  </a:lnTo>
                  <a:lnTo>
                    <a:pt x="93370" y="258013"/>
                  </a:lnTo>
                  <a:lnTo>
                    <a:pt x="94805" y="258025"/>
                  </a:lnTo>
                  <a:lnTo>
                    <a:pt x="96913" y="257962"/>
                  </a:lnTo>
                  <a:lnTo>
                    <a:pt x="97802" y="257149"/>
                  </a:lnTo>
                  <a:lnTo>
                    <a:pt x="97917" y="254292"/>
                  </a:lnTo>
                  <a:lnTo>
                    <a:pt x="97917" y="252806"/>
                  </a:lnTo>
                  <a:close/>
                </a:path>
                <a:path w="329564" h="329565">
                  <a:moveTo>
                    <a:pt x="106756" y="9588"/>
                  </a:moveTo>
                  <a:lnTo>
                    <a:pt x="106108" y="8940"/>
                  </a:lnTo>
                  <a:lnTo>
                    <a:pt x="98818" y="8928"/>
                  </a:lnTo>
                  <a:lnTo>
                    <a:pt x="97878" y="8826"/>
                  </a:lnTo>
                  <a:lnTo>
                    <a:pt x="97853" y="698"/>
                  </a:lnTo>
                  <a:lnTo>
                    <a:pt x="97180" y="63"/>
                  </a:lnTo>
                  <a:lnTo>
                    <a:pt x="71742" y="38"/>
                  </a:lnTo>
                  <a:lnTo>
                    <a:pt x="71196" y="596"/>
                  </a:lnTo>
                  <a:lnTo>
                    <a:pt x="71208" y="8280"/>
                  </a:lnTo>
                  <a:lnTo>
                    <a:pt x="71843" y="8902"/>
                  </a:lnTo>
                  <a:lnTo>
                    <a:pt x="79057" y="8928"/>
                  </a:lnTo>
                  <a:lnTo>
                    <a:pt x="80086" y="9004"/>
                  </a:lnTo>
                  <a:lnTo>
                    <a:pt x="80098" y="26047"/>
                  </a:lnTo>
                  <a:lnTo>
                    <a:pt x="80746" y="26682"/>
                  </a:lnTo>
                  <a:lnTo>
                    <a:pt x="88315" y="26708"/>
                  </a:lnTo>
                  <a:lnTo>
                    <a:pt x="88950" y="26073"/>
                  </a:lnTo>
                  <a:lnTo>
                    <a:pt x="88976" y="18796"/>
                  </a:lnTo>
                  <a:lnTo>
                    <a:pt x="89077" y="17856"/>
                  </a:lnTo>
                  <a:lnTo>
                    <a:pt x="97878" y="17856"/>
                  </a:lnTo>
                  <a:lnTo>
                    <a:pt x="97904" y="26047"/>
                  </a:lnTo>
                  <a:lnTo>
                    <a:pt x="98539" y="26682"/>
                  </a:lnTo>
                  <a:lnTo>
                    <a:pt x="106108" y="26708"/>
                  </a:lnTo>
                  <a:lnTo>
                    <a:pt x="106756" y="26073"/>
                  </a:lnTo>
                  <a:lnTo>
                    <a:pt x="106756" y="9588"/>
                  </a:lnTo>
                  <a:close/>
                </a:path>
                <a:path w="329564" h="329565">
                  <a:moveTo>
                    <a:pt x="115646" y="143052"/>
                  </a:moveTo>
                  <a:lnTo>
                    <a:pt x="114935" y="142392"/>
                  </a:lnTo>
                  <a:lnTo>
                    <a:pt x="107759" y="142367"/>
                  </a:lnTo>
                  <a:lnTo>
                    <a:pt x="106768" y="142278"/>
                  </a:lnTo>
                  <a:lnTo>
                    <a:pt x="91008" y="133464"/>
                  </a:lnTo>
                  <a:lnTo>
                    <a:pt x="89662" y="133642"/>
                  </a:lnTo>
                  <a:lnTo>
                    <a:pt x="89103" y="134239"/>
                  </a:lnTo>
                  <a:lnTo>
                    <a:pt x="89001" y="135318"/>
                  </a:lnTo>
                  <a:lnTo>
                    <a:pt x="88976" y="151257"/>
                  </a:lnTo>
                  <a:lnTo>
                    <a:pt x="80759" y="151282"/>
                  </a:lnTo>
                  <a:lnTo>
                    <a:pt x="80111" y="151930"/>
                  </a:lnTo>
                  <a:lnTo>
                    <a:pt x="80111" y="159512"/>
                  </a:lnTo>
                  <a:lnTo>
                    <a:pt x="80746" y="160147"/>
                  </a:lnTo>
                  <a:lnTo>
                    <a:pt x="114960" y="160147"/>
                  </a:lnTo>
                  <a:lnTo>
                    <a:pt x="115646" y="159473"/>
                  </a:lnTo>
                  <a:lnTo>
                    <a:pt x="115646" y="143052"/>
                  </a:lnTo>
                  <a:close/>
                </a:path>
                <a:path w="329564" h="329565">
                  <a:moveTo>
                    <a:pt x="115658" y="304507"/>
                  </a:moveTo>
                  <a:lnTo>
                    <a:pt x="115404" y="303149"/>
                  </a:lnTo>
                  <a:lnTo>
                    <a:pt x="114846" y="302564"/>
                  </a:lnTo>
                  <a:lnTo>
                    <a:pt x="110286" y="302463"/>
                  </a:lnTo>
                  <a:lnTo>
                    <a:pt x="107454" y="302577"/>
                  </a:lnTo>
                  <a:lnTo>
                    <a:pt x="106895" y="303263"/>
                  </a:lnTo>
                  <a:lnTo>
                    <a:pt x="106756" y="304698"/>
                  </a:lnTo>
                  <a:lnTo>
                    <a:pt x="106768" y="315747"/>
                  </a:lnTo>
                  <a:lnTo>
                    <a:pt x="106781" y="328485"/>
                  </a:lnTo>
                  <a:lnTo>
                    <a:pt x="107429" y="329133"/>
                  </a:lnTo>
                  <a:lnTo>
                    <a:pt x="110464" y="329196"/>
                  </a:lnTo>
                  <a:lnTo>
                    <a:pt x="114896" y="329133"/>
                  </a:lnTo>
                  <a:lnTo>
                    <a:pt x="115531" y="328485"/>
                  </a:lnTo>
                  <a:lnTo>
                    <a:pt x="115658" y="327101"/>
                  </a:lnTo>
                  <a:lnTo>
                    <a:pt x="115658" y="304507"/>
                  </a:lnTo>
                  <a:close/>
                </a:path>
                <a:path w="329564" h="329565">
                  <a:moveTo>
                    <a:pt x="115658" y="171107"/>
                  </a:moveTo>
                  <a:lnTo>
                    <a:pt x="115417" y="169735"/>
                  </a:lnTo>
                  <a:lnTo>
                    <a:pt x="114871" y="169138"/>
                  </a:lnTo>
                  <a:lnTo>
                    <a:pt x="112090" y="169024"/>
                  </a:lnTo>
                  <a:lnTo>
                    <a:pt x="110324" y="169024"/>
                  </a:lnTo>
                  <a:lnTo>
                    <a:pt x="107403" y="169138"/>
                  </a:lnTo>
                  <a:lnTo>
                    <a:pt x="106807" y="169862"/>
                  </a:lnTo>
                  <a:lnTo>
                    <a:pt x="106743" y="172897"/>
                  </a:lnTo>
                  <a:lnTo>
                    <a:pt x="106768" y="177952"/>
                  </a:lnTo>
                  <a:lnTo>
                    <a:pt x="101879" y="177927"/>
                  </a:lnTo>
                  <a:lnTo>
                    <a:pt x="98564" y="177977"/>
                  </a:lnTo>
                  <a:lnTo>
                    <a:pt x="97917" y="178625"/>
                  </a:lnTo>
                  <a:lnTo>
                    <a:pt x="97853" y="181622"/>
                  </a:lnTo>
                  <a:lnTo>
                    <a:pt x="97904" y="186194"/>
                  </a:lnTo>
                  <a:lnTo>
                    <a:pt x="98552" y="186804"/>
                  </a:lnTo>
                  <a:lnTo>
                    <a:pt x="100164" y="186842"/>
                  </a:lnTo>
                  <a:lnTo>
                    <a:pt x="114998" y="186842"/>
                  </a:lnTo>
                  <a:lnTo>
                    <a:pt x="115633" y="186194"/>
                  </a:lnTo>
                  <a:lnTo>
                    <a:pt x="115658" y="184315"/>
                  </a:lnTo>
                  <a:lnTo>
                    <a:pt x="115658" y="171107"/>
                  </a:lnTo>
                  <a:close/>
                </a:path>
                <a:path w="329564" h="329565">
                  <a:moveTo>
                    <a:pt x="115658" y="27381"/>
                  </a:moveTo>
                  <a:lnTo>
                    <a:pt x="115011" y="26733"/>
                  </a:lnTo>
                  <a:lnTo>
                    <a:pt x="107416" y="26746"/>
                  </a:lnTo>
                  <a:lnTo>
                    <a:pt x="106794" y="27368"/>
                  </a:lnTo>
                  <a:lnTo>
                    <a:pt x="106768" y="34645"/>
                  </a:lnTo>
                  <a:lnTo>
                    <a:pt x="106680" y="35547"/>
                  </a:lnTo>
                  <a:lnTo>
                    <a:pt x="97878" y="35547"/>
                  </a:lnTo>
                  <a:lnTo>
                    <a:pt x="97828" y="27419"/>
                  </a:lnTo>
                  <a:lnTo>
                    <a:pt x="97142" y="26758"/>
                  </a:lnTo>
                  <a:lnTo>
                    <a:pt x="89636" y="26758"/>
                  </a:lnTo>
                  <a:lnTo>
                    <a:pt x="89001" y="27406"/>
                  </a:lnTo>
                  <a:lnTo>
                    <a:pt x="88925" y="35560"/>
                  </a:lnTo>
                  <a:lnTo>
                    <a:pt x="71805" y="35623"/>
                  </a:lnTo>
                  <a:lnTo>
                    <a:pt x="71208" y="36220"/>
                  </a:lnTo>
                  <a:lnTo>
                    <a:pt x="71183" y="61760"/>
                  </a:lnTo>
                  <a:lnTo>
                    <a:pt x="71742" y="62293"/>
                  </a:lnTo>
                  <a:lnTo>
                    <a:pt x="79413" y="62293"/>
                  </a:lnTo>
                  <a:lnTo>
                    <a:pt x="80060" y="61671"/>
                  </a:lnTo>
                  <a:lnTo>
                    <a:pt x="80086" y="54381"/>
                  </a:lnTo>
                  <a:lnTo>
                    <a:pt x="80175" y="53479"/>
                  </a:lnTo>
                  <a:lnTo>
                    <a:pt x="88925" y="53479"/>
                  </a:lnTo>
                  <a:lnTo>
                    <a:pt x="88925" y="71196"/>
                  </a:lnTo>
                  <a:lnTo>
                    <a:pt x="80772" y="71234"/>
                  </a:lnTo>
                  <a:lnTo>
                    <a:pt x="80124" y="71882"/>
                  </a:lnTo>
                  <a:lnTo>
                    <a:pt x="80098" y="79476"/>
                  </a:lnTo>
                  <a:lnTo>
                    <a:pt x="80695" y="80086"/>
                  </a:lnTo>
                  <a:lnTo>
                    <a:pt x="97193" y="80086"/>
                  </a:lnTo>
                  <a:lnTo>
                    <a:pt x="97853" y="79438"/>
                  </a:lnTo>
                  <a:lnTo>
                    <a:pt x="97942" y="71196"/>
                  </a:lnTo>
                  <a:lnTo>
                    <a:pt x="106045" y="71183"/>
                  </a:lnTo>
                  <a:lnTo>
                    <a:pt x="106718" y="70535"/>
                  </a:lnTo>
                  <a:lnTo>
                    <a:pt x="106730" y="62966"/>
                  </a:lnTo>
                  <a:lnTo>
                    <a:pt x="106057" y="62318"/>
                  </a:lnTo>
                  <a:lnTo>
                    <a:pt x="97980" y="62230"/>
                  </a:lnTo>
                  <a:lnTo>
                    <a:pt x="97751" y="60375"/>
                  </a:lnTo>
                  <a:lnTo>
                    <a:pt x="97828" y="45415"/>
                  </a:lnTo>
                  <a:lnTo>
                    <a:pt x="98082" y="44513"/>
                  </a:lnTo>
                  <a:lnTo>
                    <a:pt x="115036" y="44500"/>
                  </a:lnTo>
                  <a:lnTo>
                    <a:pt x="115633" y="43878"/>
                  </a:lnTo>
                  <a:lnTo>
                    <a:pt x="115658" y="27381"/>
                  </a:lnTo>
                  <a:close/>
                </a:path>
                <a:path w="329564" h="329565">
                  <a:moveTo>
                    <a:pt x="115684" y="260184"/>
                  </a:moveTo>
                  <a:lnTo>
                    <a:pt x="115646" y="249796"/>
                  </a:lnTo>
                  <a:lnTo>
                    <a:pt x="114947" y="249148"/>
                  </a:lnTo>
                  <a:lnTo>
                    <a:pt x="112052" y="249097"/>
                  </a:lnTo>
                  <a:lnTo>
                    <a:pt x="107289" y="249123"/>
                  </a:lnTo>
                  <a:lnTo>
                    <a:pt x="106781" y="249643"/>
                  </a:lnTo>
                  <a:lnTo>
                    <a:pt x="106768" y="258013"/>
                  </a:lnTo>
                  <a:lnTo>
                    <a:pt x="101917" y="258000"/>
                  </a:lnTo>
                  <a:lnTo>
                    <a:pt x="98552" y="258038"/>
                  </a:lnTo>
                  <a:lnTo>
                    <a:pt x="97904" y="258686"/>
                  </a:lnTo>
                  <a:lnTo>
                    <a:pt x="97853" y="261721"/>
                  </a:lnTo>
                  <a:lnTo>
                    <a:pt x="97904" y="266268"/>
                  </a:lnTo>
                  <a:lnTo>
                    <a:pt x="98539" y="266890"/>
                  </a:lnTo>
                  <a:lnTo>
                    <a:pt x="114960" y="266903"/>
                  </a:lnTo>
                  <a:lnTo>
                    <a:pt x="115646" y="266255"/>
                  </a:lnTo>
                  <a:lnTo>
                    <a:pt x="115684" y="260184"/>
                  </a:lnTo>
                  <a:close/>
                </a:path>
                <a:path w="329564" h="329565">
                  <a:moveTo>
                    <a:pt x="124599" y="214350"/>
                  </a:moveTo>
                  <a:lnTo>
                    <a:pt x="124091" y="213410"/>
                  </a:lnTo>
                  <a:lnTo>
                    <a:pt x="119583" y="213588"/>
                  </a:lnTo>
                  <a:lnTo>
                    <a:pt x="115658" y="213537"/>
                  </a:lnTo>
                  <a:lnTo>
                    <a:pt x="115646" y="196405"/>
                  </a:lnTo>
                  <a:lnTo>
                    <a:pt x="114985" y="195770"/>
                  </a:lnTo>
                  <a:lnTo>
                    <a:pt x="110858" y="195783"/>
                  </a:lnTo>
                  <a:lnTo>
                    <a:pt x="107238" y="195630"/>
                  </a:lnTo>
                  <a:lnTo>
                    <a:pt x="106743" y="196532"/>
                  </a:lnTo>
                  <a:lnTo>
                    <a:pt x="106768" y="231317"/>
                  </a:lnTo>
                  <a:lnTo>
                    <a:pt x="98602" y="231368"/>
                  </a:lnTo>
                  <a:lnTo>
                    <a:pt x="97904" y="232003"/>
                  </a:lnTo>
                  <a:lnTo>
                    <a:pt x="97904" y="248399"/>
                  </a:lnTo>
                  <a:lnTo>
                    <a:pt x="98577" y="249059"/>
                  </a:lnTo>
                  <a:lnTo>
                    <a:pt x="106032" y="249072"/>
                  </a:lnTo>
                  <a:lnTo>
                    <a:pt x="106718" y="248399"/>
                  </a:lnTo>
                  <a:lnTo>
                    <a:pt x="106768" y="240271"/>
                  </a:lnTo>
                  <a:lnTo>
                    <a:pt x="114998" y="240207"/>
                  </a:lnTo>
                  <a:lnTo>
                    <a:pt x="115633" y="239585"/>
                  </a:lnTo>
                  <a:lnTo>
                    <a:pt x="115671" y="232295"/>
                  </a:lnTo>
                  <a:lnTo>
                    <a:pt x="115773" y="231317"/>
                  </a:lnTo>
                  <a:lnTo>
                    <a:pt x="123786" y="231292"/>
                  </a:lnTo>
                  <a:lnTo>
                    <a:pt x="124447" y="230657"/>
                  </a:lnTo>
                  <a:lnTo>
                    <a:pt x="124548" y="229209"/>
                  </a:lnTo>
                  <a:lnTo>
                    <a:pt x="124599" y="214350"/>
                  </a:lnTo>
                  <a:close/>
                </a:path>
                <a:path w="329564" h="329565">
                  <a:moveTo>
                    <a:pt x="133477" y="318071"/>
                  </a:moveTo>
                  <a:lnTo>
                    <a:pt x="133426" y="312077"/>
                  </a:lnTo>
                  <a:lnTo>
                    <a:pt x="132715" y="311416"/>
                  </a:lnTo>
                  <a:lnTo>
                    <a:pt x="129743" y="311365"/>
                  </a:lnTo>
                  <a:lnTo>
                    <a:pt x="125196" y="311416"/>
                  </a:lnTo>
                  <a:lnTo>
                    <a:pt x="124574" y="312039"/>
                  </a:lnTo>
                  <a:lnTo>
                    <a:pt x="124561" y="320294"/>
                  </a:lnTo>
                  <a:lnTo>
                    <a:pt x="124536" y="324777"/>
                  </a:lnTo>
                  <a:lnTo>
                    <a:pt x="124587" y="328485"/>
                  </a:lnTo>
                  <a:lnTo>
                    <a:pt x="125247" y="329133"/>
                  </a:lnTo>
                  <a:lnTo>
                    <a:pt x="128193" y="329196"/>
                  </a:lnTo>
                  <a:lnTo>
                    <a:pt x="132740" y="329145"/>
                  </a:lnTo>
                  <a:lnTo>
                    <a:pt x="133438" y="328485"/>
                  </a:lnTo>
                  <a:lnTo>
                    <a:pt x="133477" y="318071"/>
                  </a:lnTo>
                  <a:close/>
                </a:path>
                <a:path w="329564" h="329565">
                  <a:moveTo>
                    <a:pt x="151218" y="285381"/>
                  </a:moveTo>
                  <a:lnTo>
                    <a:pt x="150545" y="284734"/>
                  </a:lnTo>
                  <a:lnTo>
                    <a:pt x="142430" y="284695"/>
                  </a:lnTo>
                  <a:lnTo>
                    <a:pt x="142430" y="266903"/>
                  </a:lnTo>
                  <a:lnTo>
                    <a:pt x="150533" y="266877"/>
                  </a:lnTo>
                  <a:lnTo>
                    <a:pt x="151193" y="266242"/>
                  </a:lnTo>
                  <a:lnTo>
                    <a:pt x="151206" y="258699"/>
                  </a:lnTo>
                  <a:lnTo>
                    <a:pt x="150533" y="258025"/>
                  </a:lnTo>
                  <a:lnTo>
                    <a:pt x="134112" y="258025"/>
                  </a:lnTo>
                  <a:lnTo>
                    <a:pt x="133477" y="258673"/>
                  </a:lnTo>
                  <a:lnTo>
                    <a:pt x="133362" y="266903"/>
                  </a:lnTo>
                  <a:lnTo>
                    <a:pt x="125196" y="266928"/>
                  </a:lnTo>
                  <a:lnTo>
                    <a:pt x="124587" y="267563"/>
                  </a:lnTo>
                  <a:lnTo>
                    <a:pt x="124561" y="275805"/>
                  </a:lnTo>
                  <a:lnTo>
                    <a:pt x="98425" y="275805"/>
                  </a:lnTo>
                  <a:lnTo>
                    <a:pt x="97878" y="276364"/>
                  </a:lnTo>
                  <a:lnTo>
                    <a:pt x="97802" y="284645"/>
                  </a:lnTo>
                  <a:lnTo>
                    <a:pt x="89039" y="284645"/>
                  </a:lnTo>
                  <a:lnTo>
                    <a:pt x="88976" y="276352"/>
                  </a:lnTo>
                  <a:lnTo>
                    <a:pt x="88442" y="275805"/>
                  </a:lnTo>
                  <a:lnTo>
                    <a:pt x="80086" y="275717"/>
                  </a:lnTo>
                  <a:lnTo>
                    <a:pt x="80073" y="252196"/>
                  </a:lnTo>
                  <a:lnTo>
                    <a:pt x="79819" y="249796"/>
                  </a:lnTo>
                  <a:lnTo>
                    <a:pt x="79286" y="249199"/>
                  </a:lnTo>
                  <a:lnTo>
                    <a:pt x="76517" y="249097"/>
                  </a:lnTo>
                  <a:lnTo>
                    <a:pt x="71856" y="249212"/>
                  </a:lnTo>
                  <a:lnTo>
                    <a:pt x="71297" y="249910"/>
                  </a:lnTo>
                  <a:lnTo>
                    <a:pt x="71208" y="250990"/>
                  </a:lnTo>
                  <a:lnTo>
                    <a:pt x="71234" y="319608"/>
                  </a:lnTo>
                  <a:lnTo>
                    <a:pt x="71856" y="320243"/>
                  </a:lnTo>
                  <a:lnTo>
                    <a:pt x="79527" y="320281"/>
                  </a:lnTo>
                  <a:lnTo>
                    <a:pt x="80073" y="319722"/>
                  </a:lnTo>
                  <a:lnTo>
                    <a:pt x="80086" y="293598"/>
                  </a:lnTo>
                  <a:lnTo>
                    <a:pt x="115138" y="293598"/>
                  </a:lnTo>
                  <a:lnTo>
                    <a:pt x="115658" y="293052"/>
                  </a:lnTo>
                  <a:lnTo>
                    <a:pt x="115722" y="284784"/>
                  </a:lnTo>
                  <a:lnTo>
                    <a:pt x="124561" y="284784"/>
                  </a:lnTo>
                  <a:lnTo>
                    <a:pt x="124612" y="292862"/>
                  </a:lnTo>
                  <a:lnTo>
                    <a:pt x="125260" y="293484"/>
                  </a:lnTo>
                  <a:lnTo>
                    <a:pt x="126517" y="293585"/>
                  </a:lnTo>
                  <a:lnTo>
                    <a:pt x="142290" y="293598"/>
                  </a:lnTo>
                  <a:lnTo>
                    <a:pt x="142367" y="301840"/>
                  </a:lnTo>
                  <a:lnTo>
                    <a:pt x="142989" y="302463"/>
                  </a:lnTo>
                  <a:lnTo>
                    <a:pt x="150545" y="302463"/>
                  </a:lnTo>
                  <a:lnTo>
                    <a:pt x="151206" y="301828"/>
                  </a:lnTo>
                  <a:lnTo>
                    <a:pt x="151218" y="285381"/>
                  </a:lnTo>
                  <a:close/>
                </a:path>
                <a:path w="329564" h="329565">
                  <a:moveTo>
                    <a:pt x="151244" y="91097"/>
                  </a:moveTo>
                  <a:lnTo>
                    <a:pt x="151003" y="89674"/>
                  </a:lnTo>
                  <a:lnTo>
                    <a:pt x="150456" y="89077"/>
                  </a:lnTo>
                  <a:lnTo>
                    <a:pt x="147675" y="88963"/>
                  </a:lnTo>
                  <a:lnTo>
                    <a:pt x="145910" y="88963"/>
                  </a:lnTo>
                  <a:lnTo>
                    <a:pt x="142989" y="89077"/>
                  </a:lnTo>
                  <a:lnTo>
                    <a:pt x="142392" y="89789"/>
                  </a:lnTo>
                  <a:lnTo>
                    <a:pt x="142328" y="92824"/>
                  </a:lnTo>
                  <a:lnTo>
                    <a:pt x="142354" y="97891"/>
                  </a:lnTo>
                  <a:lnTo>
                    <a:pt x="137541" y="97878"/>
                  </a:lnTo>
                  <a:lnTo>
                    <a:pt x="134124" y="97917"/>
                  </a:lnTo>
                  <a:lnTo>
                    <a:pt x="133489" y="98539"/>
                  </a:lnTo>
                  <a:lnTo>
                    <a:pt x="133438" y="103085"/>
                  </a:lnTo>
                  <a:lnTo>
                    <a:pt x="133489" y="106121"/>
                  </a:lnTo>
                  <a:lnTo>
                    <a:pt x="134124" y="106768"/>
                  </a:lnTo>
                  <a:lnTo>
                    <a:pt x="140144" y="106794"/>
                  </a:lnTo>
                  <a:lnTo>
                    <a:pt x="150520" y="106768"/>
                  </a:lnTo>
                  <a:lnTo>
                    <a:pt x="151168" y="106095"/>
                  </a:lnTo>
                  <a:lnTo>
                    <a:pt x="151244" y="104495"/>
                  </a:lnTo>
                  <a:lnTo>
                    <a:pt x="151244" y="91097"/>
                  </a:lnTo>
                  <a:close/>
                </a:path>
                <a:path w="329564" h="329565">
                  <a:moveTo>
                    <a:pt x="151282" y="243903"/>
                  </a:moveTo>
                  <a:lnTo>
                    <a:pt x="151180" y="240931"/>
                  </a:lnTo>
                  <a:lnTo>
                    <a:pt x="150495" y="240245"/>
                  </a:lnTo>
                  <a:lnTo>
                    <a:pt x="144564" y="240207"/>
                  </a:lnTo>
                  <a:lnTo>
                    <a:pt x="134137" y="240245"/>
                  </a:lnTo>
                  <a:lnTo>
                    <a:pt x="133489" y="240931"/>
                  </a:lnTo>
                  <a:lnTo>
                    <a:pt x="133438" y="243840"/>
                  </a:lnTo>
                  <a:lnTo>
                    <a:pt x="133477" y="248475"/>
                  </a:lnTo>
                  <a:lnTo>
                    <a:pt x="134086" y="249097"/>
                  </a:lnTo>
                  <a:lnTo>
                    <a:pt x="142341" y="249110"/>
                  </a:lnTo>
                  <a:lnTo>
                    <a:pt x="146748" y="249123"/>
                  </a:lnTo>
                  <a:lnTo>
                    <a:pt x="150482" y="249097"/>
                  </a:lnTo>
                  <a:lnTo>
                    <a:pt x="151180" y="248450"/>
                  </a:lnTo>
                  <a:lnTo>
                    <a:pt x="151282" y="245427"/>
                  </a:lnTo>
                  <a:lnTo>
                    <a:pt x="151282" y="243903"/>
                  </a:lnTo>
                  <a:close/>
                </a:path>
                <a:path w="329564" h="329565">
                  <a:moveTo>
                    <a:pt x="160134" y="2794"/>
                  </a:moveTo>
                  <a:lnTo>
                    <a:pt x="160108" y="1993"/>
                  </a:lnTo>
                  <a:lnTo>
                    <a:pt x="159880" y="698"/>
                  </a:lnTo>
                  <a:lnTo>
                    <a:pt x="159283" y="215"/>
                  </a:lnTo>
                  <a:lnTo>
                    <a:pt x="158102" y="25"/>
                  </a:lnTo>
                  <a:lnTo>
                    <a:pt x="144335" y="25"/>
                  </a:lnTo>
                  <a:lnTo>
                    <a:pt x="143014" y="241"/>
                  </a:lnTo>
                  <a:lnTo>
                    <a:pt x="142417" y="825"/>
                  </a:lnTo>
                  <a:lnTo>
                    <a:pt x="142341" y="3606"/>
                  </a:lnTo>
                  <a:lnTo>
                    <a:pt x="142328" y="5372"/>
                  </a:lnTo>
                  <a:lnTo>
                    <a:pt x="142430" y="8191"/>
                  </a:lnTo>
                  <a:lnTo>
                    <a:pt x="143065" y="8788"/>
                  </a:lnTo>
                  <a:lnTo>
                    <a:pt x="144653" y="8953"/>
                  </a:lnTo>
                  <a:lnTo>
                    <a:pt x="145186" y="8928"/>
                  </a:lnTo>
                  <a:lnTo>
                    <a:pt x="151244" y="8928"/>
                  </a:lnTo>
                  <a:lnTo>
                    <a:pt x="151231" y="13817"/>
                  </a:lnTo>
                  <a:lnTo>
                    <a:pt x="151282" y="17132"/>
                  </a:lnTo>
                  <a:lnTo>
                    <a:pt x="151904" y="17792"/>
                  </a:lnTo>
                  <a:lnTo>
                    <a:pt x="156464" y="17843"/>
                  </a:lnTo>
                  <a:lnTo>
                    <a:pt x="159372" y="17780"/>
                  </a:lnTo>
                  <a:lnTo>
                    <a:pt x="160020" y="17132"/>
                  </a:lnTo>
                  <a:lnTo>
                    <a:pt x="160134" y="15748"/>
                  </a:lnTo>
                  <a:lnTo>
                    <a:pt x="160134" y="2794"/>
                  </a:lnTo>
                  <a:close/>
                </a:path>
                <a:path w="329564" h="329565">
                  <a:moveTo>
                    <a:pt x="169049" y="260223"/>
                  </a:moveTo>
                  <a:lnTo>
                    <a:pt x="169011" y="249783"/>
                  </a:lnTo>
                  <a:lnTo>
                    <a:pt x="168300" y="249135"/>
                  </a:lnTo>
                  <a:lnTo>
                    <a:pt x="165265" y="249097"/>
                  </a:lnTo>
                  <a:lnTo>
                    <a:pt x="160794" y="249135"/>
                  </a:lnTo>
                  <a:lnTo>
                    <a:pt x="160159" y="249770"/>
                  </a:lnTo>
                  <a:lnTo>
                    <a:pt x="160147" y="258000"/>
                  </a:lnTo>
                  <a:lnTo>
                    <a:pt x="160134" y="262407"/>
                  </a:lnTo>
                  <a:lnTo>
                    <a:pt x="160172" y="266230"/>
                  </a:lnTo>
                  <a:lnTo>
                    <a:pt x="160807" y="266877"/>
                  </a:lnTo>
                  <a:lnTo>
                    <a:pt x="163842" y="266928"/>
                  </a:lnTo>
                  <a:lnTo>
                    <a:pt x="168313" y="266877"/>
                  </a:lnTo>
                  <a:lnTo>
                    <a:pt x="169011" y="266217"/>
                  </a:lnTo>
                  <a:lnTo>
                    <a:pt x="169049" y="260223"/>
                  </a:lnTo>
                  <a:close/>
                </a:path>
                <a:path w="329564" h="329565">
                  <a:moveTo>
                    <a:pt x="178003" y="214528"/>
                  </a:moveTo>
                  <a:lnTo>
                    <a:pt x="177596" y="213499"/>
                  </a:lnTo>
                  <a:lnTo>
                    <a:pt x="136461" y="213537"/>
                  </a:lnTo>
                  <a:lnTo>
                    <a:pt x="134175" y="213652"/>
                  </a:lnTo>
                  <a:lnTo>
                    <a:pt x="133515" y="214261"/>
                  </a:lnTo>
                  <a:lnTo>
                    <a:pt x="133438" y="217144"/>
                  </a:lnTo>
                  <a:lnTo>
                    <a:pt x="133515" y="221742"/>
                  </a:lnTo>
                  <a:lnTo>
                    <a:pt x="134200" y="222377"/>
                  </a:lnTo>
                  <a:lnTo>
                    <a:pt x="142354" y="222427"/>
                  </a:lnTo>
                  <a:lnTo>
                    <a:pt x="142379" y="230644"/>
                  </a:lnTo>
                  <a:lnTo>
                    <a:pt x="143027" y="231292"/>
                  </a:lnTo>
                  <a:lnTo>
                    <a:pt x="150545" y="231292"/>
                  </a:lnTo>
                  <a:lnTo>
                    <a:pt x="151206" y="230644"/>
                  </a:lnTo>
                  <a:lnTo>
                    <a:pt x="151307" y="222542"/>
                  </a:lnTo>
                  <a:lnTo>
                    <a:pt x="153174" y="222300"/>
                  </a:lnTo>
                  <a:lnTo>
                    <a:pt x="159258" y="222377"/>
                  </a:lnTo>
                  <a:lnTo>
                    <a:pt x="160070" y="222631"/>
                  </a:lnTo>
                  <a:lnTo>
                    <a:pt x="160070" y="231317"/>
                  </a:lnTo>
                  <a:lnTo>
                    <a:pt x="151917" y="231355"/>
                  </a:lnTo>
                  <a:lnTo>
                    <a:pt x="151282" y="232003"/>
                  </a:lnTo>
                  <a:lnTo>
                    <a:pt x="151269" y="239585"/>
                  </a:lnTo>
                  <a:lnTo>
                    <a:pt x="151892" y="240207"/>
                  </a:lnTo>
                  <a:lnTo>
                    <a:pt x="168351" y="240207"/>
                  </a:lnTo>
                  <a:lnTo>
                    <a:pt x="168986" y="239547"/>
                  </a:lnTo>
                  <a:lnTo>
                    <a:pt x="169037" y="222491"/>
                  </a:lnTo>
                  <a:lnTo>
                    <a:pt x="177228" y="222415"/>
                  </a:lnTo>
                  <a:lnTo>
                    <a:pt x="177888" y="221767"/>
                  </a:lnTo>
                  <a:lnTo>
                    <a:pt x="177901" y="217716"/>
                  </a:lnTo>
                  <a:lnTo>
                    <a:pt x="178003" y="214528"/>
                  </a:lnTo>
                  <a:close/>
                </a:path>
                <a:path w="329564" h="329565">
                  <a:moveTo>
                    <a:pt x="195745" y="46723"/>
                  </a:moveTo>
                  <a:lnTo>
                    <a:pt x="195707" y="36283"/>
                  </a:lnTo>
                  <a:lnTo>
                    <a:pt x="194983" y="35636"/>
                  </a:lnTo>
                  <a:lnTo>
                    <a:pt x="191947" y="35610"/>
                  </a:lnTo>
                  <a:lnTo>
                    <a:pt x="187477" y="35636"/>
                  </a:lnTo>
                  <a:lnTo>
                    <a:pt x="186855" y="36271"/>
                  </a:lnTo>
                  <a:lnTo>
                    <a:pt x="186829" y="44399"/>
                  </a:lnTo>
                  <a:lnTo>
                    <a:pt x="186817" y="48869"/>
                  </a:lnTo>
                  <a:lnTo>
                    <a:pt x="186855" y="52730"/>
                  </a:lnTo>
                  <a:lnTo>
                    <a:pt x="187502" y="53378"/>
                  </a:lnTo>
                  <a:lnTo>
                    <a:pt x="190538" y="53428"/>
                  </a:lnTo>
                  <a:lnTo>
                    <a:pt x="194995" y="53378"/>
                  </a:lnTo>
                  <a:lnTo>
                    <a:pt x="195707" y="52717"/>
                  </a:lnTo>
                  <a:lnTo>
                    <a:pt x="195745" y="46723"/>
                  </a:lnTo>
                  <a:close/>
                </a:path>
                <a:path w="329564" h="329565">
                  <a:moveTo>
                    <a:pt x="195757" y="245427"/>
                  </a:moveTo>
                  <a:lnTo>
                    <a:pt x="195745" y="243979"/>
                  </a:lnTo>
                  <a:lnTo>
                    <a:pt x="195681" y="240893"/>
                  </a:lnTo>
                  <a:lnTo>
                    <a:pt x="194995" y="240233"/>
                  </a:lnTo>
                  <a:lnTo>
                    <a:pt x="178587" y="240233"/>
                  </a:lnTo>
                  <a:lnTo>
                    <a:pt x="177965" y="240855"/>
                  </a:lnTo>
                  <a:lnTo>
                    <a:pt x="177927" y="243954"/>
                  </a:lnTo>
                  <a:lnTo>
                    <a:pt x="177952" y="248500"/>
                  </a:lnTo>
                  <a:lnTo>
                    <a:pt x="178562" y="249097"/>
                  </a:lnTo>
                  <a:lnTo>
                    <a:pt x="186778" y="249110"/>
                  </a:lnTo>
                  <a:lnTo>
                    <a:pt x="191185" y="249123"/>
                  </a:lnTo>
                  <a:lnTo>
                    <a:pt x="194983" y="249097"/>
                  </a:lnTo>
                  <a:lnTo>
                    <a:pt x="195668" y="248450"/>
                  </a:lnTo>
                  <a:lnTo>
                    <a:pt x="195757" y="245427"/>
                  </a:lnTo>
                  <a:close/>
                </a:path>
                <a:path w="329564" h="329565">
                  <a:moveTo>
                    <a:pt x="213499" y="98526"/>
                  </a:moveTo>
                  <a:lnTo>
                    <a:pt x="212877" y="97891"/>
                  </a:lnTo>
                  <a:lnTo>
                    <a:pt x="195732" y="97891"/>
                  </a:lnTo>
                  <a:lnTo>
                    <a:pt x="195694" y="89674"/>
                  </a:lnTo>
                  <a:lnTo>
                    <a:pt x="195021" y="89014"/>
                  </a:lnTo>
                  <a:lnTo>
                    <a:pt x="187477" y="89014"/>
                  </a:lnTo>
                  <a:lnTo>
                    <a:pt x="186855" y="89649"/>
                  </a:lnTo>
                  <a:lnTo>
                    <a:pt x="186791" y="97891"/>
                  </a:lnTo>
                  <a:lnTo>
                    <a:pt x="178612" y="97917"/>
                  </a:lnTo>
                  <a:lnTo>
                    <a:pt x="177952" y="98577"/>
                  </a:lnTo>
                  <a:lnTo>
                    <a:pt x="177952" y="114998"/>
                  </a:lnTo>
                  <a:lnTo>
                    <a:pt x="178612" y="115646"/>
                  </a:lnTo>
                  <a:lnTo>
                    <a:pt x="186118" y="115646"/>
                  </a:lnTo>
                  <a:lnTo>
                    <a:pt x="186791" y="114998"/>
                  </a:lnTo>
                  <a:lnTo>
                    <a:pt x="186829" y="107924"/>
                  </a:lnTo>
                  <a:lnTo>
                    <a:pt x="186893" y="106895"/>
                  </a:lnTo>
                  <a:lnTo>
                    <a:pt x="188671" y="106667"/>
                  </a:lnTo>
                  <a:lnTo>
                    <a:pt x="194830" y="106730"/>
                  </a:lnTo>
                  <a:lnTo>
                    <a:pt x="195732" y="107010"/>
                  </a:lnTo>
                  <a:lnTo>
                    <a:pt x="195757" y="114998"/>
                  </a:lnTo>
                  <a:lnTo>
                    <a:pt x="196405" y="115646"/>
                  </a:lnTo>
                  <a:lnTo>
                    <a:pt x="203949" y="115658"/>
                  </a:lnTo>
                  <a:lnTo>
                    <a:pt x="204597" y="115023"/>
                  </a:lnTo>
                  <a:lnTo>
                    <a:pt x="204622" y="107797"/>
                  </a:lnTo>
                  <a:lnTo>
                    <a:pt x="204698" y="106781"/>
                  </a:lnTo>
                  <a:lnTo>
                    <a:pt x="212902" y="106768"/>
                  </a:lnTo>
                  <a:lnTo>
                    <a:pt x="213499" y="106159"/>
                  </a:lnTo>
                  <a:lnTo>
                    <a:pt x="213499" y="98526"/>
                  </a:lnTo>
                  <a:close/>
                </a:path>
                <a:path w="329564" h="329565">
                  <a:moveTo>
                    <a:pt x="213550" y="225996"/>
                  </a:moveTo>
                  <a:lnTo>
                    <a:pt x="213410" y="223126"/>
                  </a:lnTo>
                  <a:lnTo>
                    <a:pt x="212725" y="222542"/>
                  </a:lnTo>
                  <a:lnTo>
                    <a:pt x="211531" y="222440"/>
                  </a:lnTo>
                  <a:lnTo>
                    <a:pt x="180022" y="222415"/>
                  </a:lnTo>
                  <a:lnTo>
                    <a:pt x="178625" y="222605"/>
                  </a:lnTo>
                  <a:lnTo>
                    <a:pt x="178003" y="223189"/>
                  </a:lnTo>
                  <a:lnTo>
                    <a:pt x="177914" y="225983"/>
                  </a:lnTo>
                  <a:lnTo>
                    <a:pt x="177990" y="230568"/>
                  </a:lnTo>
                  <a:lnTo>
                    <a:pt x="178625" y="231178"/>
                  </a:lnTo>
                  <a:lnTo>
                    <a:pt x="179755" y="231305"/>
                  </a:lnTo>
                  <a:lnTo>
                    <a:pt x="194411" y="231330"/>
                  </a:lnTo>
                  <a:lnTo>
                    <a:pt x="195732" y="231381"/>
                  </a:lnTo>
                  <a:lnTo>
                    <a:pt x="195707" y="236359"/>
                  </a:lnTo>
                  <a:lnTo>
                    <a:pt x="195770" y="239522"/>
                  </a:lnTo>
                  <a:lnTo>
                    <a:pt x="196430" y="240169"/>
                  </a:lnTo>
                  <a:lnTo>
                    <a:pt x="199351" y="240245"/>
                  </a:lnTo>
                  <a:lnTo>
                    <a:pt x="203898" y="240182"/>
                  </a:lnTo>
                  <a:lnTo>
                    <a:pt x="204558" y="239509"/>
                  </a:lnTo>
                  <a:lnTo>
                    <a:pt x="204609" y="237972"/>
                  </a:lnTo>
                  <a:lnTo>
                    <a:pt x="204622" y="231317"/>
                  </a:lnTo>
                  <a:lnTo>
                    <a:pt x="212712" y="231292"/>
                  </a:lnTo>
                  <a:lnTo>
                    <a:pt x="213423" y="230670"/>
                  </a:lnTo>
                  <a:lnTo>
                    <a:pt x="213550" y="227685"/>
                  </a:lnTo>
                  <a:lnTo>
                    <a:pt x="213550" y="225996"/>
                  </a:lnTo>
                  <a:close/>
                </a:path>
                <a:path w="329564" h="329565">
                  <a:moveTo>
                    <a:pt x="213550" y="83781"/>
                  </a:moveTo>
                  <a:lnTo>
                    <a:pt x="213448" y="80797"/>
                  </a:lnTo>
                  <a:lnTo>
                    <a:pt x="212763" y="80111"/>
                  </a:lnTo>
                  <a:lnTo>
                    <a:pt x="206832" y="80086"/>
                  </a:lnTo>
                  <a:lnTo>
                    <a:pt x="196405" y="80124"/>
                  </a:lnTo>
                  <a:lnTo>
                    <a:pt x="195770" y="80810"/>
                  </a:lnTo>
                  <a:lnTo>
                    <a:pt x="195707" y="83718"/>
                  </a:lnTo>
                  <a:lnTo>
                    <a:pt x="195745" y="88353"/>
                  </a:lnTo>
                  <a:lnTo>
                    <a:pt x="196367" y="88976"/>
                  </a:lnTo>
                  <a:lnTo>
                    <a:pt x="204609" y="88988"/>
                  </a:lnTo>
                  <a:lnTo>
                    <a:pt x="209016" y="89014"/>
                  </a:lnTo>
                  <a:lnTo>
                    <a:pt x="212750" y="88963"/>
                  </a:lnTo>
                  <a:lnTo>
                    <a:pt x="213448" y="88328"/>
                  </a:lnTo>
                  <a:lnTo>
                    <a:pt x="213550" y="85305"/>
                  </a:lnTo>
                  <a:lnTo>
                    <a:pt x="213550" y="83781"/>
                  </a:lnTo>
                  <a:close/>
                </a:path>
                <a:path w="329564" h="329565">
                  <a:moveTo>
                    <a:pt x="222402" y="36271"/>
                  </a:moveTo>
                  <a:lnTo>
                    <a:pt x="221780" y="35687"/>
                  </a:lnTo>
                  <a:lnTo>
                    <a:pt x="213525" y="35687"/>
                  </a:lnTo>
                  <a:lnTo>
                    <a:pt x="213499" y="18491"/>
                  </a:lnTo>
                  <a:lnTo>
                    <a:pt x="212839" y="17843"/>
                  </a:lnTo>
                  <a:lnTo>
                    <a:pt x="204622" y="17843"/>
                  </a:lnTo>
                  <a:lnTo>
                    <a:pt x="204609" y="9626"/>
                  </a:lnTo>
                  <a:lnTo>
                    <a:pt x="204114" y="9029"/>
                  </a:lnTo>
                  <a:lnTo>
                    <a:pt x="195732" y="9029"/>
                  </a:lnTo>
                  <a:lnTo>
                    <a:pt x="195681" y="774"/>
                  </a:lnTo>
                  <a:lnTo>
                    <a:pt x="195033" y="76"/>
                  </a:lnTo>
                  <a:lnTo>
                    <a:pt x="178600" y="76"/>
                  </a:lnTo>
                  <a:lnTo>
                    <a:pt x="177965" y="774"/>
                  </a:lnTo>
                  <a:lnTo>
                    <a:pt x="177952" y="8305"/>
                  </a:lnTo>
                  <a:lnTo>
                    <a:pt x="178701" y="9029"/>
                  </a:lnTo>
                  <a:lnTo>
                    <a:pt x="186753" y="9029"/>
                  </a:lnTo>
                  <a:lnTo>
                    <a:pt x="186753" y="17843"/>
                  </a:lnTo>
                  <a:lnTo>
                    <a:pt x="177990" y="17843"/>
                  </a:lnTo>
                  <a:lnTo>
                    <a:pt x="177901" y="9626"/>
                  </a:lnTo>
                  <a:lnTo>
                    <a:pt x="177317" y="9029"/>
                  </a:lnTo>
                  <a:lnTo>
                    <a:pt x="169672" y="9029"/>
                  </a:lnTo>
                  <a:lnTo>
                    <a:pt x="169100" y="9626"/>
                  </a:lnTo>
                  <a:lnTo>
                    <a:pt x="168986" y="26936"/>
                  </a:lnTo>
                  <a:lnTo>
                    <a:pt x="160718" y="26936"/>
                  </a:lnTo>
                  <a:lnTo>
                    <a:pt x="160248" y="27406"/>
                  </a:lnTo>
                  <a:lnTo>
                    <a:pt x="160248" y="60693"/>
                  </a:lnTo>
                  <a:lnTo>
                    <a:pt x="160096" y="61645"/>
                  </a:lnTo>
                  <a:lnTo>
                    <a:pt x="159994" y="62407"/>
                  </a:lnTo>
                  <a:lnTo>
                    <a:pt x="151269" y="62407"/>
                  </a:lnTo>
                  <a:lnTo>
                    <a:pt x="151244" y="53479"/>
                  </a:lnTo>
                  <a:lnTo>
                    <a:pt x="159956" y="53479"/>
                  </a:lnTo>
                  <a:lnTo>
                    <a:pt x="160159" y="54190"/>
                  </a:lnTo>
                  <a:lnTo>
                    <a:pt x="160248" y="60693"/>
                  </a:lnTo>
                  <a:lnTo>
                    <a:pt x="160248" y="27406"/>
                  </a:lnTo>
                  <a:lnTo>
                    <a:pt x="160147" y="44615"/>
                  </a:lnTo>
                  <a:lnTo>
                    <a:pt x="151244" y="44615"/>
                  </a:lnTo>
                  <a:lnTo>
                    <a:pt x="151231" y="18491"/>
                  </a:lnTo>
                  <a:lnTo>
                    <a:pt x="150571" y="17843"/>
                  </a:lnTo>
                  <a:lnTo>
                    <a:pt x="142354" y="17843"/>
                  </a:lnTo>
                  <a:lnTo>
                    <a:pt x="142240" y="9626"/>
                  </a:lnTo>
                  <a:lnTo>
                    <a:pt x="141592" y="9029"/>
                  </a:lnTo>
                  <a:lnTo>
                    <a:pt x="124561" y="9029"/>
                  </a:lnTo>
                  <a:lnTo>
                    <a:pt x="124536" y="774"/>
                  </a:lnTo>
                  <a:lnTo>
                    <a:pt x="123926" y="76"/>
                  </a:lnTo>
                  <a:lnTo>
                    <a:pt x="107467" y="76"/>
                  </a:lnTo>
                  <a:lnTo>
                    <a:pt x="106807" y="774"/>
                  </a:lnTo>
                  <a:lnTo>
                    <a:pt x="106857" y="8305"/>
                  </a:lnTo>
                  <a:lnTo>
                    <a:pt x="107607" y="9029"/>
                  </a:lnTo>
                  <a:lnTo>
                    <a:pt x="115608" y="9029"/>
                  </a:lnTo>
                  <a:lnTo>
                    <a:pt x="115684" y="17183"/>
                  </a:lnTo>
                  <a:lnTo>
                    <a:pt x="116382" y="17843"/>
                  </a:lnTo>
                  <a:lnTo>
                    <a:pt x="133464" y="17843"/>
                  </a:lnTo>
                  <a:lnTo>
                    <a:pt x="133477" y="43891"/>
                  </a:lnTo>
                  <a:lnTo>
                    <a:pt x="134226" y="44615"/>
                  </a:lnTo>
                  <a:lnTo>
                    <a:pt x="142265" y="44615"/>
                  </a:lnTo>
                  <a:lnTo>
                    <a:pt x="142265" y="62407"/>
                  </a:lnTo>
                  <a:lnTo>
                    <a:pt x="133515" y="62407"/>
                  </a:lnTo>
                  <a:lnTo>
                    <a:pt x="133438" y="54190"/>
                  </a:lnTo>
                  <a:lnTo>
                    <a:pt x="132842" y="53479"/>
                  </a:lnTo>
                  <a:lnTo>
                    <a:pt x="125158" y="53479"/>
                  </a:lnTo>
                  <a:lnTo>
                    <a:pt x="124434" y="54190"/>
                  </a:lnTo>
                  <a:lnTo>
                    <a:pt x="124460" y="62407"/>
                  </a:lnTo>
                  <a:lnTo>
                    <a:pt x="116281" y="62407"/>
                  </a:lnTo>
                  <a:lnTo>
                    <a:pt x="115697" y="62992"/>
                  </a:lnTo>
                  <a:lnTo>
                    <a:pt x="115582" y="71424"/>
                  </a:lnTo>
                  <a:lnTo>
                    <a:pt x="107213" y="71424"/>
                  </a:lnTo>
                  <a:lnTo>
                    <a:pt x="106794" y="71856"/>
                  </a:lnTo>
                  <a:lnTo>
                    <a:pt x="106667" y="80124"/>
                  </a:lnTo>
                  <a:lnTo>
                    <a:pt x="98526" y="80124"/>
                  </a:lnTo>
                  <a:lnTo>
                    <a:pt x="97891" y="80784"/>
                  </a:lnTo>
                  <a:lnTo>
                    <a:pt x="97777" y="89077"/>
                  </a:lnTo>
                  <a:lnTo>
                    <a:pt x="71678" y="89077"/>
                  </a:lnTo>
                  <a:lnTo>
                    <a:pt x="71196" y="89687"/>
                  </a:lnTo>
                  <a:lnTo>
                    <a:pt x="71081" y="98005"/>
                  </a:lnTo>
                  <a:lnTo>
                    <a:pt x="63030" y="98005"/>
                  </a:lnTo>
                  <a:lnTo>
                    <a:pt x="62382" y="98564"/>
                  </a:lnTo>
                  <a:lnTo>
                    <a:pt x="62369" y="106146"/>
                  </a:lnTo>
                  <a:lnTo>
                    <a:pt x="62509" y="106146"/>
                  </a:lnTo>
                  <a:lnTo>
                    <a:pt x="62979" y="106591"/>
                  </a:lnTo>
                  <a:lnTo>
                    <a:pt x="64223" y="106781"/>
                  </a:lnTo>
                  <a:lnTo>
                    <a:pt x="80086" y="106781"/>
                  </a:lnTo>
                  <a:lnTo>
                    <a:pt x="80086" y="123939"/>
                  </a:lnTo>
                  <a:lnTo>
                    <a:pt x="80886" y="124726"/>
                  </a:lnTo>
                  <a:lnTo>
                    <a:pt x="88036" y="124726"/>
                  </a:lnTo>
                  <a:lnTo>
                    <a:pt x="88849" y="123939"/>
                  </a:lnTo>
                  <a:lnTo>
                    <a:pt x="88976" y="115760"/>
                  </a:lnTo>
                  <a:lnTo>
                    <a:pt x="97878" y="115760"/>
                  </a:lnTo>
                  <a:lnTo>
                    <a:pt x="97904" y="124726"/>
                  </a:lnTo>
                  <a:lnTo>
                    <a:pt x="106705" y="124726"/>
                  </a:lnTo>
                  <a:lnTo>
                    <a:pt x="106794" y="132791"/>
                  </a:lnTo>
                  <a:lnTo>
                    <a:pt x="107429" y="133438"/>
                  </a:lnTo>
                  <a:lnTo>
                    <a:pt x="114935" y="133438"/>
                  </a:lnTo>
                  <a:lnTo>
                    <a:pt x="115582" y="132791"/>
                  </a:lnTo>
                  <a:lnTo>
                    <a:pt x="115684" y="123939"/>
                  </a:lnTo>
                  <a:lnTo>
                    <a:pt x="115722" y="115760"/>
                  </a:lnTo>
                  <a:lnTo>
                    <a:pt x="123647" y="115760"/>
                  </a:lnTo>
                  <a:lnTo>
                    <a:pt x="124409" y="114998"/>
                  </a:lnTo>
                  <a:lnTo>
                    <a:pt x="124510" y="99618"/>
                  </a:lnTo>
                  <a:lnTo>
                    <a:pt x="124320" y="98564"/>
                  </a:lnTo>
                  <a:lnTo>
                    <a:pt x="123736" y="98005"/>
                  </a:lnTo>
                  <a:lnTo>
                    <a:pt x="106845" y="98005"/>
                  </a:lnTo>
                  <a:lnTo>
                    <a:pt x="106845" y="89077"/>
                  </a:lnTo>
                  <a:lnTo>
                    <a:pt x="114757" y="89077"/>
                  </a:lnTo>
                  <a:lnTo>
                    <a:pt x="115468" y="88379"/>
                  </a:lnTo>
                  <a:lnTo>
                    <a:pt x="115646" y="86931"/>
                  </a:lnTo>
                  <a:lnTo>
                    <a:pt x="115773" y="80124"/>
                  </a:lnTo>
                  <a:lnTo>
                    <a:pt x="124015" y="80124"/>
                  </a:lnTo>
                  <a:lnTo>
                    <a:pt x="124561" y="79578"/>
                  </a:lnTo>
                  <a:lnTo>
                    <a:pt x="124650" y="71424"/>
                  </a:lnTo>
                  <a:lnTo>
                    <a:pt x="133350" y="71424"/>
                  </a:lnTo>
                  <a:lnTo>
                    <a:pt x="133400" y="79578"/>
                  </a:lnTo>
                  <a:lnTo>
                    <a:pt x="133248" y="80124"/>
                  </a:lnTo>
                  <a:lnTo>
                    <a:pt x="125247" y="80124"/>
                  </a:lnTo>
                  <a:lnTo>
                    <a:pt x="124599" y="80784"/>
                  </a:lnTo>
                  <a:lnTo>
                    <a:pt x="124650" y="88379"/>
                  </a:lnTo>
                  <a:lnTo>
                    <a:pt x="125323" y="89077"/>
                  </a:lnTo>
                  <a:lnTo>
                    <a:pt x="141478" y="89077"/>
                  </a:lnTo>
                  <a:lnTo>
                    <a:pt x="142176" y="88379"/>
                  </a:lnTo>
                  <a:lnTo>
                    <a:pt x="142290" y="79171"/>
                  </a:lnTo>
                  <a:lnTo>
                    <a:pt x="142354" y="71424"/>
                  </a:lnTo>
                  <a:lnTo>
                    <a:pt x="151244" y="71424"/>
                  </a:lnTo>
                  <a:lnTo>
                    <a:pt x="151257" y="88379"/>
                  </a:lnTo>
                  <a:lnTo>
                    <a:pt x="151980" y="89077"/>
                  </a:lnTo>
                  <a:lnTo>
                    <a:pt x="160147" y="89077"/>
                  </a:lnTo>
                  <a:lnTo>
                    <a:pt x="160159" y="106146"/>
                  </a:lnTo>
                  <a:lnTo>
                    <a:pt x="160794" y="106781"/>
                  </a:lnTo>
                  <a:lnTo>
                    <a:pt x="168325" y="106781"/>
                  </a:lnTo>
                  <a:lnTo>
                    <a:pt x="168986" y="106146"/>
                  </a:lnTo>
                  <a:lnTo>
                    <a:pt x="169037" y="98005"/>
                  </a:lnTo>
                  <a:lnTo>
                    <a:pt x="177050" y="98005"/>
                  </a:lnTo>
                  <a:lnTo>
                    <a:pt x="177888" y="97205"/>
                  </a:lnTo>
                  <a:lnTo>
                    <a:pt x="177888" y="89687"/>
                  </a:lnTo>
                  <a:lnTo>
                    <a:pt x="177253" y="89077"/>
                  </a:lnTo>
                  <a:lnTo>
                    <a:pt x="169125" y="89077"/>
                  </a:lnTo>
                  <a:lnTo>
                    <a:pt x="169125" y="80124"/>
                  </a:lnTo>
                  <a:lnTo>
                    <a:pt x="186067" y="80124"/>
                  </a:lnTo>
                  <a:lnTo>
                    <a:pt x="186791" y="79425"/>
                  </a:lnTo>
                  <a:lnTo>
                    <a:pt x="186893" y="71424"/>
                  </a:lnTo>
                  <a:lnTo>
                    <a:pt x="203733" y="71424"/>
                  </a:lnTo>
                  <a:lnTo>
                    <a:pt x="204609" y="70548"/>
                  </a:lnTo>
                  <a:lnTo>
                    <a:pt x="204584" y="62407"/>
                  </a:lnTo>
                  <a:lnTo>
                    <a:pt x="204546" y="54190"/>
                  </a:lnTo>
                  <a:lnTo>
                    <a:pt x="203923" y="53479"/>
                  </a:lnTo>
                  <a:lnTo>
                    <a:pt x="196380" y="53479"/>
                  </a:lnTo>
                  <a:lnTo>
                    <a:pt x="195757" y="54190"/>
                  </a:lnTo>
                  <a:lnTo>
                    <a:pt x="195656" y="62407"/>
                  </a:lnTo>
                  <a:lnTo>
                    <a:pt x="186829" y="62407"/>
                  </a:lnTo>
                  <a:lnTo>
                    <a:pt x="186778" y="54190"/>
                  </a:lnTo>
                  <a:lnTo>
                    <a:pt x="186143" y="53479"/>
                  </a:lnTo>
                  <a:lnTo>
                    <a:pt x="178625" y="53479"/>
                  </a:lnTo>
                  <a:lnTo>
                    <a:pt x="178015" y="54190"/>
                  </a:lnTo>
                  <a:lnTo>
                    <a:pt x="177939" y="71424"/>
                  </a:lnTo>
                  <a:lnTo>
                    <a:pt x="169125" y="71424"/>
                  </a:lnTo>
                  <a:lnTo>
                    <a:pt x="169125" y="53479"/>
                  </a:lnTo>
                  <a:lnTo>
                    <a:pt x="169125" y="44615"/>
                  </a:lnTo>
                  <a:lnTo>
                    <a:pt x="177177" y="44615"/>
                  </a:lnTo>
                  <a:lnTo>
                    <a:pt x="177901" y="43891"/>
                  </a:lnTo>
                  <a:lnTo>
                    <a:pt x="177939" y="26936"/>
                  </a:lnTo>
                  <a:lnTo>
                    <a:pt x="195732" y="26936"/>
                  </a:lnTo>
                  <a:lnTo>
                    <a:pt x="195745" y="34963"/>
                  </a:lnTo>
                  <a:lnTo>
                    <a:pt x="196469" y="35687"/>
                  </a:lnTo>
                  <a:lnTo>
                    <a:pt x="204622" y="35687"/>
                  </a:lnTo>
                  <a:lnTo>
                    <a:pt x="204660" y="43891"/>
                  </a:lnTo>
                  <a:lnTo>
                    <a:pt x="205384" y="44615"/>
                  </a:lnTo>
                  <a:lnTo>
                    <a:pt x="213525" y="44615"/>
                  </a:lnTo>
                  <a:lnTo>
                    <a:pt x="213525" y="61645"/>
                  </a:lnTo>
                  <a:lnTo>
                    <a:pt x="214299" y="62407"/>
                  </a:lnTo>
                  <a:lnTo>
                    <a:pt x="221615" y="62407"/>
                  </a:lnTo>
                  <a:lnTo>
                    <a:pt x="222402" y="61645"/>
                  </a:lnTo>
                  <a:lnTo>
                    <a:pt x="222402" y="36271"/>
                  </a:lnTo>
                  <a:close/>
                </a:path>
                <a:path w="329564" h="329565">
                  <a:moveTo>
                    <a:pt x="222453" y="3733"/>
                  </a:moveTo>
                  <a:lnTo>
                    <a:pt x="222326" y="914"/>
                  </a:lnTo>
                  <a:lnTo>
                    <a:pt x="221437" y="88"/>
                  </a:lnTo>
                  <a:lnTo>
                    <a:pt x="218719" y="0"/>
                  </a:lnTo>
                  <a:lnTo>
                    <a:pt x="217233" y="0"/>
                  </a:lnTo>
                  <a:lnTo>
                    <a:pt x="214426" y="88"/>
                  </a:lnTo>
                  <a:lnTo>
                    <a:pt x="213563" y="927"/>
                  </a:lnTo>
                  <a:lnTo>
                    <a:pt x="213487" y="3721"/>
                  </a:lnTo>
                  <a:lnTo>
                    <a:pt x="213499" y="5207"/>
                  </a:lnTo>
                  <a:lnTo>
                    <a:pt x="213563" y="8077"/>
                  </a:lnTo>
                  <a:lnTo>
                    <a:pt x="214414" y="8877"/>
                  </a:lnTo>
                  <a:lnTo>
                    <a:pt x="216547" y="8953"/>
                  </a:lnTo>
                  <a:lnTo>
                    <a:pt x="217258" y="8928"/>
                  </a:lnTo>
                  <a:lnTo>
                    <a:pt x="217982" y="8928"/>
                  </a:lnTo>
                  <a:lnTo>
                    <a:pt x="218706" y="8928"/>
                  </a:lnTo>
                  <a:lnTo>
                    <a:pt x="219430" y="8953"/>
                  </a:lnTo>
                  <a:lnTo>
                    <a:pt x="221411" y="8864"/>
                  </a:lnTo>
                  <a:lnTo>
                    <a:pt x="222313" y="8102"/>
                  </a:lnTo>
                  <a:lnTo>
                    <a:pt x="222453" y="5295"/>
                  </a:lnTo>
                  <a:lnTo>
                    <a:pt x="222453" y="3733"/>
                  </a:lnTo>
                  <a:close/>
                </a:path>
                <a:path w="329564" h="329565">
                  <a:moveTo>
                    <a:pt x="231330" y="200901"/>
                  </a:moveTo>
                  <a:lnTo>
                    <a:pt x="231279" y="196430"/>
                  </a:lnTo>
                  <a:lnTo>
                    <a:pt x="230619" y="195757"/>
                  </a:lnTo>
                  <a:lnTo>
                    <a:pt x="214172" y="195757"/>
                  </a:lnTo>
                  <a:lnTo>
                    <a:pt x="213525" y="196380"/>
                  </a:lnTo>
                  <a:lnTo>
                    <a:pt x="213525" y="221780"/>
                  </a:lnTo>
                  <a:lnTo>
                    <a:pt x="214172" y="222415"/>
                  </a:lnTo>
                  <a:lnTo>
                    <a:pt x="230606" y="222415"/>
                  </a:lnTo>
                  <a:lnTo>
                    <a:pt x="231267" y="221742"/>
                  </a:lnTo>
                  <a:lnTo>
                    <a:pt x="231330" y="218668"/>
                  </a:lnTo>
                  <a:lnTo>
                    <a:pt x="231254" y="214210"/>
                  </a:lnTo>
                  <a:lnTo>
                    <a:pt x="230581" y="213563"/>
                  </a:lnTo>
                  <a:lnTo>
                    <a:pt x="223405" y="213525"/>
                  </a:lnTo>
                  <a:lnTo>
                    <a:pt x="222465" y="213448"/>
                  </a:lnTo>
                  <a:lnTo>
                    <a:pt x="222465" y="204685"/>
                  </a:lnTo>
                  <a:lnTo>
                    <a:pt x="223304" y="204635"/>
                  </a:lnTo>
                  <a:lnTo>
                    <a:pt x="230606" y="204622"/>
                  </a:lnTo>
                  <a:lnTo>
                    <a:pt x="231267" y="203987"/>
                  </a:lnTo>
                  <a:lnTo>
                    <a:pt x="231330" y="200901"/>
                  </a:lnTo>
                  <a:close/>
                </a:path>
                <a:path w="329564" h="329565">
                  <a:moveTo>
                    <a:pt x="240220" y="60071"/>
                  </a:moveTo>
                  <a:lnTo>
                    <a:pt x="240182" y="54114"/>
                  </a:lnTo>
                  <a:lnTo>
                    <a:pt x="239458" y="53441"/>
                  </a:lnTo>
                  <a:lnTo>
                    <a:pt x="236537" y="53390"/>
                  </a:lnTo>
                  <a:lnTo>
                    <a:pt x="231927" y="53428"/>
                  </a:lnTo>
                  <a:lnTo>
                    <a:pt x="231330" y="54051"/>
                  </a:lnTo>
                  <a:lnTo>
                    <a:pt x="231305" y="62268"/>
                  </a:lnTo>
                  <a:lnTo>
                    <a:pt x="231292" y="66751"/>
                  </a:lnTo>
                  <a:lnTo>
                    <a:pt x="231343" y="70523"/>
                  </a:lnTo>
                  <a:lnTo>
                    <a:pt x="231990" y="71170"/>
                  </a:lnTo>
                  <a:lnTo>
                    <a:pt x="234975" y="71221"/>
                  </a:lnTo>
                  <a:lnTo>
                    <a:pt x="239458" y="71170"/>
                  </a:lnTo>
                  <a:lnTo>
                    <a:pt x="240182" y="70535"/>
                  </a:lnTo>
                  <a:lnTo>
                    <a:pt x="240220" y="60071"/>
                  </a:lnTo>
                  <a:close/>
                </a:path>
                <a:path w="329564" h="329565">
                  <a:moveTo>
                    <a:pt x="240245" y="226123"/>
                  </a:moveTo>
                  <a:lnTo>
                    <a:pt x="240131" y="223329"/>
                  </a:lnTo>
                  <a:lnTo>
                    <a:pt x="239255" y="222478"/>
                  </a:lnTo>
                  <a:lnTo>
                    <a:pt x="236474" y="222402"/>
                  </a:lnTo>
                  <a:lnTo>
                    <a:pt x="234988" y="222389"/>
                  </a:lnTo>
                  <a:lnTo>
                    <a:pt x="232194" y="222491"/>
                  </a:lnTo>
                  <a:lnTo>
                    <a:pt x="231381" y="223354"/>
                  </a:lnTo>
                  <a:lnTo>
                    <a:pt x="231292" y="225386"/>
                  </a:lnTo>
                  <a:lnTo>
                    <a:pt x="231317" y="226110"/>
                  </a:lnTo>
                  <a:lnTo>
                    <a:pt x="231317" y="226834"/>
                  </a:lnTo>
                  <a:lnTo>
                    <a:pt x="231292" y="228269"/>
                  </a:lnTo>
                  <a:lnTo>
                    <a:pt x="231355" y="230466"/>
                  </a:lnTo>
                  <a:lnTo>
                    <a:pt x="232181" y="231292"/>
                  </a:lnTo>
                  <a:lnTo>
                    <a:pt x="235051" y="231343"/>
                  </a:lnTo>
                  <a:lnTo>
                    <a:pt x="236448" y="231343"/>
                  </a:lnTo>
                  <a:lnTo>
                    <a:pt x="239242" y="231292"/>
                  </a:lnTo>
                  <a:lnTo>
                    <a:pt x="240131" y="230466"/>
                  </a:lnTo>
                  <a:lnTo>
                    <a:pt x="240245" y="227609"/>
                  </a:lnTo>
                  <a:lnTo>
                    <a:pt x="240245" y="226123"/>
                  </a:lnTo>
                  <a:close/>
                </a:path>
                <a:path w="329564" h="329565">
                  <a:moveTo>
                    <a:pt x="249135" y="199428"/>
                  </a:moveTo>
                  <a:lnTo>
                    <a:pt x="249021" y="196684"/>
                  </a:lnTo>
                  <a:lnTo>
                    <a:pt x="248183" y="195808"/>
                  </a:lnTo>
                  <a:lnTo>
                    <a:pt x="245389" y="195707"/>
                  </a:lnTo>
                  <a:lnTo>
                    <a:pt x="243827" y="195707"/>
                  </a:lnTo>
                  <a:lnTo>
                    <a:pt x="241084" y="195821"/>
                  </a:lnTo>
                  <a:lnTo>
                    <a:pt x="240258" y="196684"/>
                  </a:lnTo>
                  <a:lnTo>
                    <a:pt x="240182" y="199390"/>
                  </a:lnTo>
                  <a:lnTo>
                    <a:pt x="240182" y="200914"/>
                  </a:lnTo>
                  <a:lnTo>
                    <a:pt x="240258" y="203758"/>
                  </a:lnTo>
                  <a:lnTo>
                    <a:pt x="241109" y="204571"/>
                  </a:lnTo>
                  <a:lnTo>
                    <a:pt x="243154" y="204660"/>
                  </a:lnTo>
                  <a:lnTo>
                    <a:pt x="243878" y="204635"/>
                  </a:lnTo>
                  <a:lnTo>
                    <a:pt x="244602" y="204635"/>
                  </a:lnTo>
                  <a:lnTo>
                    <a:pt x="245325" y="204635"/>
                  </a:lnTo>
                  <a:lnTo>
                    <a:pt x="246037" y="204660"/>
                  </a:lnTo>
                  <a:lnTo>
                    <a:pt x="248145" y="204584"/>
                  </a:lnTo>
                  <a:lnTo>
                    <a:pt x="249034" y="203771"/>
                  </a:lnTo>
                  <a:lnTo>
                    <a:pt x="249135" y="200914"/>
                  </a:lnTo>
                  <a:lnTo>
                    <a:pt x="249135" y="199428"/>
                  </a:lnTo>
                  <a:close/>
                </a:path>
                <a:path w="329564" h="329565">
                  <a:moveTo>
                    <a:pt x="249148" y="147612"/>
                  </a:moveTo>
                  <a:lnTo>
                    <a:pt x="249135" y="146050"/>
                  </a:lnTo>
                  <a:lnTo>
                    <a:pt x="249008" y="143243"/>
                  </a:lnTo>
                  <a:lnTo>
                    <a:pt x="248119" y="142417"/>
                  </a:lnTo>
                  <a:lnTo>
                    <a:pt x="245389" y="142328"/>
                  </a:lnTo>
                  <a:lnTo>
                    <a:pt x="243903" y="142328"/>
                  </a:lnTo>
                  <a:lnTo>
                    <a:pt x="241109" y="142417"/>
                  </a:lnTo>
                  <a:lnTo>
                    <a:pt x="240271" y="143268"/>
                  </a:lnTo>
                  <a:lnTo>
                    <a:pt x="240182" y="145300"/>
                  </a:lnTo>
                  <a:lnTo>
                    <a:pt x="240207" y="146024"/>
                  </a:lnTo>
                  <a:lnTo>
                    <a:pt x="240207" y="146748"/>
                  </a:lnTo>
                  <a:lnTo>
                    <a:pt x="240207" y="147510"/>
                  </a:lnTo>
                  <a:lnTo>
                    <a:pt x="240182" y="148272"/>
                  </a:lnTo>
                  <a:lnTo>
                    <a:pt x="240271" y="150355"/>
                  </a:lnTo>
                  <a:lnTo>
                    <a:pt x="241084" y="151206"/>
                  </a:lnTo>
                  <a:lnTo>
                    <a:pt x="243878" y="151295"/>
                  </a:lnTo>
                  <a:lnTo>
                    <a:pt x="245364" y="151282"/>
                  </a:lnTo>
                  <a:lnTo>
                    <a:pt x="248107" y="151218"/>
                  </a:lnTo>
                  <a:lnTo>
                    <a:pt x="248996" y="150418"/>
                  </a:lnTo>
                  <a:lnTo>
                    <a:pt x="249148" y="147612"/>
                  </a:lnTo>
                  <a:close/>
                </a:path>
                <a:path w="329564" h="329565">
                  <a:moveTo>
                    <a:pt x="257987" y="77787"/>
                  </a:moveTo>
                  <a:lnTo>
                    <a:pt x="257975" y="46520"/>
                  </a:lnTo>
                  <a:lnTo>
                    <a:pt x="257746" y="45186"/>
                  </a:lnTo>
                  <a:lnTo>
                    <a:pt x="257162" y="44704"/>
                  </a:lnTo>
                  <a:lnTo>
                    <a:pt x="255930" y="44500"/>
                  </a:lnTo>
                  <a:lnTo>
                    <a:pt x="242239" y="44500"/>
                  </a:lnTo>
                  <a:lnTo>
                    <a:pt x="240880" y="44716"/>
                  </a:lnTo>
                  <a:lnTo>
                    <a:pt x="240271" y="45300"/>
                  </a:lnTo>
                  <a:lnTo>
                    <a:pt x="240182" y="49847"/>
                  </a:lnTo>
                  <a:lnTo>
                    <a:pt x="240284" y="52666"/>
                  </a:lnTo>
                  <a:lnTo>
                    <a:pt x="240919" y="53276"/>
                  </a:lnTo>
                  <a:lnTo>
                    <a:pt x="242519" y="53428"/>
                  </a:lnTo>
                  <a:lnTo>
                    <a:pt x="249097" y="53403"/>
                  </a:lnTo>
                  <a:lnTo>
                    <a:pt x="249110" y="79502"/>
                  </a:lnTo>
                  <a:lnTo>
                    <a:pt x="249707" y="80086"/>
                  </a:lnTo>
                  <a:lnTo>
                    <a:pt x="257263" y="80073"/>
                  </a:lnTo>
                  <a:lnTo>
                    <a:pt x="257924" y="79425"/>
                  </a:lnTo>
                  <a:lnTo>
                    <a:pt x="257987" y="77787"/>
                  </a:lnTo>
                  <a:close/>
                </a:path>
                <a:path w="329564" h="329565">
                  <a:moveTo>
                    <a:pt x="258013" y="2336"/>
                  </a:moveTo>
                  <a:lnTo>
                    <a:pt x="257822" y="723"/>
                  </a:lnTo>
                  <a:lnTo>
                    <a:pt x="257200" y="88"/>
                  </a:lnTo>
                  <a:lnTo>
                    <a:pt x="254330" y="0"/>
                  </a:lnTo>
                  <a:lnTo>
                    <a:pt x="249796" y="88"/>
                  </a:lnTo>
                  <a:lnTo>
                    <a:pt x="249148" y="762"/>
                  </a:lnTo>
                  <a:lnTo>
                    <a:pt x="249097" y="8928"/>
                  </a:lnTo>
                  <a:lnTo>
                    <a:pt x="224447" y="8915"/>
                  </a:lnTo>
                  <a:lnTo>
                    <a:pt x="223075" y="9144"/>
                  </a:lnTo>
                  <a:lnTo>
                    <a:pt x="222491" y="9728"/>
                  </a:lnTo>
                  <a:lnTo>
                    <a:pt x="222402" y="12484"/>
                  </a:lnTo>
                  <a:lnTo>
                    <a:pt x="222491" y="17056"/>
                  </a:lnTo>
                  <a:lnTo>
                    <a:pt x="223100" y="17627"/>
                  </a:lnTo>
                  <a:lnTo>
                    <a:pt x="224434" y="17843"/>
                  </a:lnTo>
                  <a:lnTo>
                    <a:pt x="240207" y="17830"/>
                  </a:lnTo>
                  <a:lnTo>
                    <a:pt x="240220" y="34950"/>
                  </a:lnTo>
                  <a:lnTo>
                    <a:pt x="240868" y="35585"/>
                  </a:lnTo>
                  <a:lnTo>
                    <a:pt x="248373" y="35598"/>
                  </a:lnTo>
                  <a:lnTo>
                    <a:pt x="249034" y="34963"/>
                  </a:lnTo>
                  <a:lnTo>
                    <a:pt x="249097" y="33312"/>
                  </a:lnTo>
                  <a:lnTo>
                    <a:pt x="249097" y="26784"/>
                  </a:lnTo>
                  <a:lnTo>
                    <a:pt x="253428" y="26657"/>
                  </a:lnTo>
                  <a:lnTo>
                    <a:pt x="257581" y="26860"/>
                  </a:lnTo>
                  <a:lnTo>
                    <a:pt x="258013" y="25831"/>
                  </a:lnTo>
                  <a:lnTo>
                    <a:pt x="258013" y="2336"/>
                  </a:lnTo>
                  <a:close/>
                </a:path>
                <a:path w="329564" h="329565">
                  <a:moveTo>
                    <a:pt x="258038" y="217195"/>
                  </a:moveTo>
                  <a:lnTo>
                    <a:pt x="257911" y="214426"/>
                  </a:lnTo>
                  <a:lnTo>
                    <a:pt x="257035" y="213588"/>
                  </a:lnTo>
                  <a:lnTo>
                    <a:pt x="254279" y="213499"/>
                  </a:lnTo>
                  <a:lnTo>
                    <a:pt x="252742" y="213499"/>
                  </a:lnTo>
                  <a:lnTo>
                    <a:pt x="249986" y="213601"/>
                  </a:lnTo>
                  <a:lnTo>
                    <a:pt x="249148" y="214464"/>
                  </a:lnTo>
                  <a:lnTo>
                    <a:pt x="249072" y="217208"/>
                  </a:lnTo>
                  <a:lnTo>
                    <a:pt x="249085" y="218681"/>
                  </a:lnTo>
                  <a:lnTo>
                    <a:pt x="249148" y="221564"/>
                  </a:lnTo>
                  <a:lnTo>
                    <a:pt x="249986" y="222364"/>
                  </a:lnTo>
                  <a:lnTo>
                    <a:pt x="252107" y="222440"/>
                  </a:lnTo>
                  <a:lnTo>
                    <a:pt x="252831" y="222427"/>
                  </a:lnTo>
                  <a:lnTo>
                    <a:pt x="253555" y="222427"/>
                  </a:lnTo>
                  <a:lnTo>
                    <a:pt x="254266" y="222427"/>
                  </a:lnTo>
                  <a:lnTo>
                    <a:pt x="254990" y="222453"/>
                  </a:lnTo>
                  <a:lnTo>
                    <a:pt x="257022" y="222364"/>
                  </a:lnTo>
                  <a:lnTo>
                    <a:pt x="257911" y="221564"/>
                  </a:lnTo>
                  <a:lnTo>
                    <a:pt x="258038" y="218732"/>
                  </a:lnTo>
                  <a:lnTo>
                    <a:pt x="258038" y="217195"/>
                  </a:lnTo>
                  <a:close/>
                </a:path>
                <a:path w="329564" h="329565">
                  <a:moveTo>
                    <a:pt x="258038" y="154952"/>
                  </a:moveTo>
                  <a:lnTo>
                    <a:pt x="257911" y="152146"/>
                  </a:lnTo>
                  <a:lnTo>
                    <a:pt x="257022" y="151320"/>
                  </a:lnTo>
                  <a:lnTo>
                    <a:pt x="254292" y="151231"/>
                  </a:lnTo>
                  <a:lnTo>
                    <a:pt x="252818" y="151231"/>
                  </a:lnTo>
                  <a:lnTo>
                    <a:pt x="249999" y="151307"/>
                  </a:lnTo>
                  <a:lnTo>
                    <a:pt x="249148" y="152158"/>
                  </a:lnTo>
                  <a:lnTo>
                    <a:pt x="249072" y="154952"/>
                  </a:lnTo>
                  <a:lnTo>
                    <a:pt x="249072" y="156438"/>
                  </a:lnTo>
                  <a:lnTo>
                    <a:pt x="249148" y="159296"/>
                  </a:lnTo>
                  <a:lnTo>
                    <a:pt x="249986" y="160108"/>
                  </a:lnTo>
                  <a:lnTo>
                    <a:pt x="252120" y="160172"/>
                  </a:lnTo>
                  <a:lnTo>
                    <a:pt x="252844" y="160159"/>
                  </a:lnTo>
                  <a:lnTo>
                    <a:pt x="253568" y="160159"/>
                  </a:lnTo>
                  <a:lnTo>
                    <a:pt x="254292" y="160159"/>
                  </a:lnTo>
                  <a:lnTo>
                    <a:pt x="255003" y="160185"/>
                  </a:lnTo>
                  <a:lnTo>
                    <a:pt x="256997" y="160096"/>
                  </a:lnTo>
                  <a:lnTo>
                    <a:pt x="257898" y="159321"/>
                  </a:lnTo>
                  <a:lnTo>
                    <a:pt x="258038" y="156527"/>
                  </a:lnTo>
                  <a:lnTo>
                    <a:pt x="258038" y="154952"/>
                  </a:lnTo>
                  <a:close/>
                </a:path>
                <a:path w="329564" h="329565">
                  <a:moveTo>
                    <a:pt x="266941" y="226047"/>
                  </a:moveTo>
                  <a:lnTo>
                    <a:pt x="266776" y="223266"/>
                  </a:lnTo>
                  <a:lnTo>
                    <a:pt x="265874" y="222478"/>
                  </a:lnTo>
                  <a:lnTo>
                    <a:pt x="263194" y="222402"/>
                  </a:lnTo>
                  <a:lnTo>
                    <a:pt x="261708" y="222402"/>
                  </a:lnTo>
                  <a:lnTo>
                    <a:pt x="258864" y="222478"/>
                  </a:lnTo>
                  <a:lnTo>
                    <a:pt x="258051" y="223354"/>
                  </a:lnTo>
                  <a:lnTo>
                    <a:pt x="257987" y="225425"/>
                  </a:lnTo>
                  <a:lnTo>
                    <a:pt x="258000" y="226110"/>
                  </a:lnTo>
                  <a:lnTo>
                    <a:pt x="258000" y="226796"/>
                  </a:lnTo>
                  <a:lnTo>
                    <a:pt x="258000" y="227558"/>
                  </a:lnTo>
                  <a:lnTo>
                    <a:pt x="257975" y="228307"/>
                  </a:lnTo>
                  <a:lnTo>
                    <a:pt x="258064" y="230403"/>
                  </a:lnTo>
                  <a:lnTo>
                    <a:pt x="258876" y="231267"/>
                  </a:lnTo>
                  <a:lnTo>
                    <a:pt x="261658" y="231355"/>
                  </a:lnTo>
                  <a:lnTo>
                    <a:pt x="263144" y="231343"/>
                  </a:lnTo>
                  <a:lnTo>
                    <a:pt x="265887" y="231279"/>
                  </a:lnTo>
                  <a:lnTo>
                    <a:pt x="266788" y="230492"/>
                  </a:lnTo>
                  <a:lnTo>
                    <a:pt x="266941" y="227647"/>
                  </a:lnTo>
                  <a:lnTo>
                    <a:pt x="266941" y="226047"/>
                  </a:lnTo>
                  <a:close/>
                </a:path>
                <a:path w="329564" h="329565">
                  <a:moveTo>
                    <a:pt x="275818" y="324015"/>
                  </a:moveTo>
                  <a:lnTo>
                    <a:pt x="275742" y="320954"/>
                  </a:lnTo>
                  <a:lnTo>
                    <a:pt x="275069" y="320294"/>
                  </a:lnTo>
                  <a:lnTo>
                    <a:pt x="269036" y="320268"/>
                  </a:lnTo>
                  <a:lnTo>
                    <a:pt x="258648" y="320294"/>
                  </a:lnTo>
                  <a:lnTo>
                    <a:pt x="258025" y="320954"/>
                  </a:lnTo>
                  <a:lnTo>
                    <a:pt x="257987" y="324015"/>
                  </a:lnTo>
                  <a:lnTo>
                    <a:pt x="258013" y="328561"/>
                  </a:lnTo>
                  <a:lnTo>
                    <a:pt x="258622" y="329158"/>
                  </a:lnTo>
                  <a:lnTo>
                    <a:pt x="266839" y="329171"/>
                  </a:lnTo>
                  <a:lnTo>
                    <a:pt x="275069" y="329158"/>
                  </a:lnTo>
                  <a:lnTo>
                    <a:pt x="275742" y="328523"/>
                  </a:lnTo>
                  <a:lnTo>
                    <a:pt x="275818" y="324015"/>
                  </a:lnTo>
                  <a:close/>
                </a:path>
                <a:path w="329564" h="329565">
                  <a:moveTo>
                    <a:pt x="275831" y="235038"/>
                  </a:moveTo>
                  <a:lnTo>
                    <a:pt x="275704" y="232206"/>
                  </a:lnTo>
                  <a:lnTo>
                    <a:pt x="274815" y="231368"/>
                  </a:lnTo>
                  <a:lnTo>
                    <a:pt x="272072" y="231292"/>
                  </a:lnTo>
                  <a:lnTo>
                    <a:pt x="270624" y="231292"/>
                  </a:lnTo>
                  <a:lnTo>
                    <a:pt x="267779" y="231368"/>
                  </a:lnTo>
                  <a:lnTo>
                    <a:pt x="266941" y="232206"/>
                  </a:lnTo>
                  <a:lnTo>
                    <a:pt x="266865" y="235026"/>
                  </a:lnTo>
                  <a:lnTo>
                    <a:pt x="266865" y="236474"/>
                  </a:lnTo>
                  <a:lnTo>
                    <a:pt x="266928" y="239369"/>
                  </a:lnTo>
                  <a:lnTo>
                    <a:pt x="267766" y="240169"/>
                  </a:lnTo>
                  <a:lnTo>
                    <a:pt x="269938" y="240233"/>
                  </a:lnTo>
                  <a:lnTo>
                    <a:pt x="271297" y="240220"/>
                  </a:lnTo>
                  <a:lnTo>
                    <a:pt x="272745" y="240233"/>
                  </a:lnTo>
                  <a:lnTo>
                    <a:pt x="274789" y="240169"/>
                  </a:lnTo>
                  <a:lnTo>
                    <a:pt x="275691" y="239382"/>
                  </a:lnTo>
                  <a:lnTo>
                    <a:pt x="275831" y="236562"/>
                  </a:lnTo>
                  <a:lnTo>
                    <a:pt x="275831" y="235038"/>
                  </a:lnTo>
                  <a:close/>
                </a:path>
                <a:path w="329564" h="329565">
                  <a:moveTo>
                    <a:pt x="293598" y="218719"/>
                  </a:moveTo>
                  <a:lnTo>
                    <a:pt x="293560" y="214185"/>
                  </a:lnTo>
                  <a:lnTo>
                    <a:pt x="292912" y="213550"/>
                  </a:lnTo>
                  <a:lnTo>
                    <a:pt x="285330" y="213525"/>
                  </a:lnTo>
                  <a:lnTo>
                    <a:pt x="284683" y="213436"/>
                  </a:lnTo>
                  <a:lnTo>
                    <a:pt x="284708" y="209105"/>
                  </a:lnTo>
                  <a:lnTo>
                    <a:pt x="284645" y="205333"/>
                  </a:lnTo>
                  <a:lnTo>
                    <a:pt x="283959" y="204673"/>
                  </a:lnTo>
                  <a:lnTo>
                    <a:pt x="276301" y="204647"/>
                  </a:lnTo>
                  <a:lnTo>
                    <a:pt x="275793" y="205155"/>
                  </a:lnTo>
                  <a:lnTo>
                    <a:pt x="275793" y="213537"/>
                  </a:lnTo>
                  <a:lnTo>
                    <a:pt x="270929" y="213512"/>
                  </a:lnTo>
                  <a:lnTo>
                    <a:pt x="267563" y="213563"/>
                  </a:lnTo>
                  <a:lnTo>
                    <a:pt x="266928" y="214210"/>
                  </a:lnTo>
                  <a:lnTo>
                    <a:pt x="266915" y="221792"/>
                  </a:lnTo>
                  <a:lnTo>
                    <a:pt x="267525" y="222415"/>
                  </a:lnTo>
                  <a:lnTo>
                    <a:pt x="292874" y="222415"/>
                  </a:lnTo>
                  <a:lnTo>
                    <a:pt x="293535" y="221767"/>
                  </a:lnTo>
                  <a:lnTo>
                    <a:pt x="293598" y="218719"/>
                  </a:lnTo>
                  <a:close/>
                </a:path>
                <a:path w="329564" h="329565">
                  <a:moveTo>
                    <a:pt x="293611" y="74904"/>
                  </a:moveTo>
                  <a:lnTo>
                    <a:pt x="293522" y="71907"/>
                  </a:lnTo>
                  <a:lnTo>
                    <a:pt x="292836" y="71221"/>
                  </a:lnTo>
                  <a:lnTo>
                    <a:pt x="286880" y="71183"/>
                  </a:lnTo>
                  <a:lnTo>
                    <a:pt x="276466" y="71221"/>
                  </a:lnTo>
                  <a:lnTo>
                    <a:pt x="275818" y="71894"/>
                  </a:lnTo>
                  <a:lnTo>
                    <a:pt x="275767" y="74841"/>
                  </a:lnTo>
                  <a:lnTo>
                    <a:pt x="275805" y="79476"/>
                  </a:lnTo>
                  <a:lnTo>
                    <a:pt x="276415" y="80086"/>
                  </a:lnTo>
                  <a:lnTo>
                    <a:pt x="284734" y="80098"/>
                  </a:lnTo>
                  <a:lnTo>
                    <a:pt x="289052" y="80111"/>
                  </a:lnTo>
                  <a:lnTo>
                    <a:pt x="292836" y="80073"/>
                  </a:lnTo>
                  <a:lnTo>
                    <a:pt x="293522" y="79438"/>
                  </a:lnTo>
                  <a:lnTo>
                    <a:pt x="293611" y="76390"/>
                  </a:lnTo>
                  <a:lnTo>
                    <a:pt x="293611" y="74904"/>
                  </a:lnTo>
                  <a:close/>
                </a:path>
                <a:path w="329564" h="329565">
                  <a:moveTo>
                    <a:pt x="302514" y="208343"/>
                  </a:moveTo>
                  <a:lnTo>
                    <a:pt x="302399" y="205524"/>
                  </a:lnTo>
                  <a:lnTo>
                    <a:pt x="301510" y="204685"/>
                  </a:lnTo>
                  <a:lnTo>
                    <a:pt x="298754" y="204609"/>
                  </a:lnTo>
                  <a:lnTo>
                    <a:pt x="297307" y="204609"/>
                  </a:lnTo>
                  <a:lnTo>
                    <a:pt x="294462" y="204685"/>
                  </a:lnTo>
                  <a:lnTo>
                    <a:pt x="293624" y="205524"/>
                  </a:lnTo>
                  <a:lnTo>
                    <a:pt x="293560" y="208343"/>
                  </a:lnTo>
                  <a:lnTo>
                    <a:pt x="293560" y="209791"/>
                  </a:lnTo>
                  <a:lnTo>
                    <a:pt x="293624" y="212686"/>
                  </a:lnTo>
                  <a:lnTo>
                    <a:pt x="294462" y="213487"/>
                  </a:lnTo>
                  <a:lnTo>
                    <a:pt x="296633" y="213550"/>
                  </a:lnTo>
                  <a:lnTo>
                    <a:pt x="297992" y="213537"/>
                  </a:lnTo>
                  <a:lnTo>
                    <a:pt x="298716" y="213525"/>
                  </a:lnTo>
                  <a:lnTo>
                    <a:pt x="299427" y="213550"/>
                  </a:lnTo>
                  <a:lnTo>
                    <a:pt x="301485" y="213474"/>
                  </a:lnTo>
                  <a:lnTo>
                    <a:pt x="302387" y="212686"/>
                  </a:lnTo>
                  <a:lnTo>
                    <a:pt x="302514" y="209867"/>
                  </a:lnTo>
                  <a:lnTo>
                    <a:pt x="302514" y="208343"/>
                  </a:lnTo>
                  <a:close/>
                </a:path>
                <a:path w="329564" h="329565">
                  <a:moveTo>
                    <a:pt x="302514" y="190525"/>
                  </a:moveTo>
                  <a:lnTo>
                    <a:pt x="302387" y="187718"/>
                  </a:lnTo>
                  <a:lnTo>
                    <a:pt x="301498" y="186893"/>
                  </a:lnTo>
                  <a:lnTo>
                    <a:pt x="298767" y="186817"/>
                  </a:lnTo>
                  <a:lnTo>
                    <a:pt x="297281" y="186817"/>
                  </a:lnTo>
                  <a:lnTo>
                    <a:pt x="294474" y="186893"/>
                  </a:lnTo>
                  <a:lnTo>
                    <a:pt x="293649" y="187756"/>
                  </a:lnTo>
                  <a:lnTo>
                    <a:pt x="293560" y="189788"/>
                  </a:lnTo>
                  <a:lnTo>
                    <a:pt x="293585" y="190500"/>
                  </a:lnTo>
                  <a:lnTo>
                    <a:pt x="293585" y="191223"/>
                  </a:lnTo>
                  <a:lnTo>
                    <a:pt x="293585" y="191985"/>
                  </a:lnTo>
                  <a:lnTo>
                    <a:pt x="293560" y="192747"/>
                  </a:lnTo>
                  <a:lnTo>
                    <a:pt x="293636" y="194830"/>
                  </a:lnTo>
                  <a:lnTo>
                    <a:pt x="294462" y="195694"/>
                  </a:lnTo>
                  <a:lnTo>
                    <a:pt x="297256" y="195770"/>
                  </a:lnTo>
                  <a:lnTo>
                    <a:pt x="298742" y="195770"/>
                  </a:lnTo>
                  <a:lnTo>
                    <a:pt x="301485" y="195694"/>
                  </a:lnTo>
                  <a:lnTo>
                    <a:pt x="302374" y="194894"/>
                  </a:lnTo>
                  <a:lnTo>
                    <a:pt x="302514" y="192100"/>
                  </a:lnTo>
                  <a:lnTo>
                    <a:pt x="302514" y="190525"/>
                  </a:lnTo>
                  <a:close/>
                </a:path>
                <a:path w="329564" h="329565">
                  <a:moveTo>
                    <a:pt x="311353" y="249758"/>
                  </a:moveTo>
                  <a:lnTo>
                    <a:pt x="310756" y="249123"/>
                  </a:lnTo>
                  <a:lnTo>
                    <a:pt x="284683" y="249123"/>
                  </a:lnTo>
                  <a:lnTo>
                    <a:pt x="284632" y="240906"/>
                  </a:lnTo>
                  <a:lnTo>
                    <a:pt x="284556" y="284734"/>
                  </a:lnTo>
                  <a:lnTo>
                    <a:pt x="258178" y="284734"/>
                  </a:lnTo>
                  <a:lnTo>
                    <a:pt x="258089" y="267004"/>
                  </a:lnTo>
                  <a:lnTo>
                    <a:pt x="258114" y="258038"/>
                  </a:lnTo>
                  <a:lnTo>
                    <a:pt x="284480" y="258038"/>
                  </a:lnTo>
                  <a:lnTo>
                    <a:pt x="284556" y="284734"/>
                  </a:lnTo>
                  <a:lnTo>
                    <a:pt x="284556" y="240842"/>
                  </a:lnTo>
                  <a:lnTo>
                    <a:pt x="283997" y="240296"/>
                  </a:lnTo>
                  <a:lnTo>
                    <a:pt x="276402" y="240296"/>
                  </a:lnTo>
                  <a:lnTo>
                    <a:pt x="275805" y="240906"/>
                  </a:lnTo>
                  <a:lnTo>
                    <a:pt x="275717" y="249123"/>
                  </a:lnTo>
                  <a:lnTo>
                    <a:pt x="266890" y="249123"/>
                  </a:lnTo>
                  <a:lnTo>
                    <a:pt x="266865" y="242227"/>
                  </a:lnTo>
                  <a:lnTo>
                    <a:pt x="266763" y="240906"/>
                  </a:lnTo>
                  <a:lnTo>
                    <a:pt x="266103" y="240296"/>
                  </a:lnTo>
                  <a:lnTo>
                    <a:pt x="249224" y="240296"/>
                  </a:lnTo>
                  <a:lnTo>
                    <a:pt x="249224" y="282829"/>
                  </a:lnTo>
                  <a:lnTo>
                    <a:pt x="249097" y="283806"/>
                  </a:lnTo>
                  <a:lnTo>
                    <a:pt x="248970" y="284734"/>
                  </a:lnTo>
                  <a:lnTo>
                    <a:pt x="240423" y="284734"/>
                  </a:lnTo>
                  <a:lnTo>
                    <a:pt x="240309" y="267004"/>
                  </a:lnTo>
                  <a:lnTo>
                    <a:pt x="248907" y="267004"/>
                  </a:lnTo>
                  <a:lnTo>
                    <a:pt x="249148" y="267792"/>
                  </a:lnTo>
                  <a:lnTo>
                    <a:pt x="249224" y="282829"/>
                  </a:lnTo>
                  <a:lnTo>
                    <a:pt x="249224" y="240296"/>
                  </a:lnTo>
                  <a:lnTo>
                    <a:pt x="249097" y="240296"/>
                  </a:lnTo>
                  <a:lnTo>
                    <a:pt x="249008" y="232117"/>
                  </a:lnTo>
                  <a:lnTo>
                    <a:pt x="248399" y="231419"/>
                  </a:lnTo>
                  <a:lnTo>
                    <a:pt x="240893" y="231419"/>
                  </a:lnTo>
                  <a:lnTo>
                    <a:pt x="240322" y="232117"/>
                  </a:lnTo>
                  <a:lnTo>
                    <a:pt x="240207" y="249123"/>
                  </a:lnTo>
                  <a:lnTo>
                    <a:pt x="223062" y="249123"/>
                  </a:lnTo>
                  <a:lnTo>
                    <a:pt x="222427" y="249758"/>
                  </a:lnTo>
                  <a:lnTo>
                    <a:pt x="222427" y="275196"/>
                  </a:lnTo>
                  <a:lnTo>
                    <a:pt x="223164" y="275894"/>
                  </a:lnTo>
                  <a:lnTo>
                    <a:pt x="231241" y="275894"/>
                  </a:lnTo>
                  <a:lnTo>
                    <a:pt x="231241" y="284734"/>
                  </a:lnTo>
                  <a:lnTo>
                    <a:pt x="223202" y="284734"/>
                  </a:lnTo>
                  <a:lnTo>
                    <a:pt x="222478" y="285343"/>
                  </a:lnTo>
                  <a:lnTo>
                    <a:pt x="222491" y="292849"/>
                  </a:lnTo>
                  <a:lnTo>
                    <a:pt x="223367" y="293674"/>
                  </a:lnTo>
                  <a:lnTo>
                    <a:pt x="240131" y="293674"/>
                  </a:lnTo>
                  <a:lnTo>
                    <a:pt x="240131" y="311429"/>
                  </a:lnTo>
                  <a:lnTo>
                    <a:pt x="231940" y="311429"/>
                  </a:lnTo>
                  <a:lnTo>
                    <a:pt x="231330" y="312064"/>
                  </a:lnTo>
                  <a:lnTo>
                    <a:pt x="231216" y="320332"/>
                  </a:lnTo>
                  <a:lnTo>
                    <a:pt x="222504" y="320332"/>
                  </a:lnTo>
                  <a:lnTo>
                    <a:pt x="222504" y="311429"/>
                  </a:lnTo>
                  <a:lnTo>
                    <a:pt x="230543" y="311429"/>
                  </a:lnTo>
                  <a:lnTo>
                    <a:pt x="231241" y="310730"/>
                  </a:lnTo>
                  <a:lnTo>
                    <a:pt x="231279" y="303149"/>
                  </a:lnTo>
                  <a:lnTo>
                    <a:pt x="230670" y="302552"/>
                  </a:lnTo>
                  <a:lnTo>
                    <a:pt x="222415" y="302552"/>
                  </a:lnTo>
                  <a:lnTo>
                    <a:pt x="222402" y="294284"/>
                  </a:lnTo>
                  <a:lnTo>
                    <a:pt x="221830" y="293674"/>
                  </a:lnTo>
                  <a:lnTo>
                    <a:pt x="195846" y="293674"/>
                  </a:lnTo>
                  <a:lnTo>
                    <a:pt x="195757" y="285343"/>
                  </a:lnTo>
                  <a:lnTo>
                    <a:pt x="195922" y="284734"/>
                  </a:lnTo>
                  <a:lnTo>
                    <a:pt x="203936" y="284734"/>
                  </a:lnTo>
                  <a:lnTo>
                    <a:pt x="204597" y="284073"/>
                  </a:lnTo>
                  <a:lnTo>
                    <a:pt x="204597" y="276466"/>
                  </a:lnTo>
                  <a:lnTo>
                    <a:pt x="204038" y="275894"/>
                  </a:lnTo>
                  <a:lnTo>
                    <a:pt x="195732" y="275894"/>
                  </a:lnTo>
                  <a:lnTo>
                    <a:pt x="195719" y="258762"/>
                  </a:lnTo>
                  <a:lnTo>
                    <a:pt x="195072" y="258038"/>
                  </a:lnTo>
                  <a:lnTo>
                    <a:pt x="178600" y="258038"/>
                  </a:lnTo>
                  <a:lnTo>
                    <a:pt x="177965" y="258762"/>
                  </a:lnTo>
                  <a:lnTo>
                    <a:pt x="177965" y="266268"/>
                  </a:lnTo>
                  <a:lnTo>
                    <a:pt x="178714" y="267004"/>
                  </a:lnTo>
                  <a:lnTo>
                    <a:pt x="186766" y="267004"/>
                  </a:lnTo>
                  <a:lnTo>
                    <a:pt x="186766" y="275894"/>
                  </a:lnTo>
                  <a:lnTo>
                    <a:pt x="160147" y="275894"/>
                  </a:lnTo>
                  <a:lnTo>
                    <a:pt x="160070" y="268579"/>
                  </a:lnTo>
                  <a:lnTo>
                    <a:pt x="159931" y="267792"/>
                  </a:lnTo>
                  <a:lnTo>
                    <a:pt x="160083" y="267792"/>
                  </a:lnTo>
                  <a:lnTo>
                    <a:pt x="159359" y="267004"/>
                  </a:lnTo>
                  <a:lnTo>
                    <a:pt x="151917" y="267004"/>
                  </a:lnTo>
                  <a:lnTo>
                    <a:pt x="151358" y="267792"/>
                  </a:lnTo>
                  <a:lnTo>
                    <a:pt x="151257" y="284073"/>
                  </a:lnTo>
                  <a:lnTo>
                    <a:pt x="151803" y="284734"/>
                  </a:lnTo>
                  <a:lnTo>
                    <a:pt x="186690" y="284734"/>
                  </a:lnTo>
                  <a:lnTo>
                    <a:pt x="186791" y="285343"/>
                  </a:lnTo>
                  <a:lnTo>
                    <a:pt x="186829" y="292849"/>
                  </a:lnTo>
                  <a:lnTo>
                    <a:pt x="186613" y="293674"/>
                  </a:lnTo>
                  <a:lnTo>
                    <a:pt x="178574" y="293674"/>
                  </a:lnTo>
                  <a:lnTo>
                    <a:pt x="177977" y="294284"/>
                  </a:lnTo>
                  <a:lnTo>
                    <a:pt x="177965" y="301840"/>
                  </a:lnTo>
                  <a:lnTo>
                    <a:pt x="178663" y="302552"/>
                  </a:lnTo>
                  <a:lnTo>
                    <a:pt x="186690" y="302552"/>
                  </a:lnTo>
                  <a:lnTo>
                    <a:pt x="186804" y="310730"/>
                  </a:lnTo>
                  <a:lnTo>
                    <a:pt x="186613" y="311429"/>
                  </a:lnTo>
                  <a:lnTo>
                    <a:pt x="177939" y="311429"/>
                  </a:lnTo>
                  <a:lnTo>
                    <a:pt x="177914" y="303149"/>
                  </a:lnTo>
                  <a:lnTo>
                    <a:pt x="177317" y="302552"/>
                  </a:lnTo>
                  <a:lnTo>
                    <a:pt x="160743" y="302552"/>
                  </a:lnTo>
                  <a:lnTo>
                    <a:pt x="160159" y="303149"/>
                  </a:lnTo>
                  <a:lnTo>
                    <a:pt x="160147" y="311429"/>
                  </a:lnTo>
                  <a:lnTo>
                    <a:pt x="152069" y="311429"/>
                  </a:lnTo>
                  <a:lnTo>
                    <a:pt x="151333" y="312064"/>
                  </a:lnTo>
                  <a:lnTo>
                    <a:pt x="151320" y="319633"/>
                  </a:lnTo>
                  <a:lnTo>
                    <a:pt x="151447" y="319633"/>
                  </a:lnTo>
                  <a:lnTo>
                    <a:pt x="151930" y="320090"/>
                  </a:lnTo>
                  <a:lnTo>
                    <a:pt x="153530" y="320332"/>
                  </a:lnTo>
                  <a:lnTo>
                    <a:pt x="169037" y="320332"/>
                  </a:lnTo>
                  <a:lnTo>
                    <a:pt x="169087" y="328536"/>
                  </a:lnTo>
                  <a:lnTo>
                    <a:pt x="169710" y="329171"/>
                  </a:lnTo>
                  <a:lnTo>
                    <a:pt x="186143" y="329171"/>
                  </a:lnTo>
                  <a:lnTo>
                    <a:pt x="186753" y="328536"/>
                  </a:lnTo>
                  <a:lnTo>
                    <a:pt x="186893" y="320332"/>
                  </a:lnTo>
                  <a:lnTo>
                    <a:pt x="194983" y="320332"/>
                  </a:lnTo>
                  <a:lnTo>
                    <a:pt x="195707" y="319633"/>
                  </a:lnTo>
                  <a:lnTo>
                    <a:pt x="195821" y="312064"/>
                  </a:lnTo>
                  <a:lnTo>
                    <a:pt x="195834" y="311429"/>
                  </a:lnTo>
                  <a:lnTo>
                    <a:pt x="203898" y="311429"/>
                  </a:lnTo>
                  <a:lnTo>
                    <a:pt x="204597" y="310730"/>
                  </a:lnTo>
                  <a:lnTo>
                    <a:pt x="204711" y="302552"/>
                  </a:lnTo>
                  <a:lnTo>
                    <a:pt x="213436" y="302552"/>
                  </a:lnTo>
                  <a:lnTo>
                    <a:pt x="213436" y="311429"/>
                  </a:lnTo>
                  <a:lnTo>
                    <a:pt x="205308" y="311429"/>
                  </a:lnTo>
                  <a:lnTo>
                    <a:pt x="204660" y="312064"/>
                  </a:lnTo>
                  <a:lnTo>
                    <a:pt x="204698" y="319633"/>
                  </a:lnTo>
                  <a:lnTo>
                    <a:pt x="205409" y="320332"/>
                  </a:lnTo>
                  <a:lnTo>
                    <a:pt x="213461" y="320332"/>
                  </a:lnTo>
                  <a:lnTo>
                    <a:pt x="213550" y="328536"/>
                  </a:lnTo>
                  <a:lnTo>
                    <a:pt x="214210" y="329171"/>
                  </a:lnTo>
                  <a:lnTo>
                    <a:pt x="239534" y="329171"/>
                  </a:lnTo>
                  <a:lnTo>
                    <a:pt x="240182" y="328536"/>
                  </a:lnTo>
                  <a:lnTo>
                    <a:pt x="240309" y="320332"/>
                  </a:lnTo>
                  <a:lnTo>
                    <a:pt x="257263" y="320332"/>
                  </a:lnTo>
                  <a:lnTo>
                    <a:pt x="257949" y="319633"/>
                  </a:lnTo>
                  <a:lnTo>
                    <a:pt x="257962" y="312064"/>
                  </a:lnTo>
                  <a:lnTo>
                    <a:pt x="257327" y="311429"/>
                  </a:lnTo>
                  <a:lnTo>
                    <a:pt x="249161" y="311429"/>
                  </a:lnTo>
                  <a:lnTo>
                    <a:pt x="249161" y="302552"/>
                  </a:lnTo>
                  <a:lnTo>
                    <a:pt x="257111" y="302552"/>
                  </a:lnTo>
                  <a:lnTo>
                    <a:pt x="257848" y="301840"/>
                  </a:lnTo>
                  <a:lnTo>
                    <a:pt x="257886" y="301459"/>
                  </a:lnTo>
                  <a:lnTo>
                    <a:pt x="257987" y="300443"/>
                  </a:lnTo>
                  <a:lnTo>
                    <a:pt x="258102" y="293674"/>
                  </a:lnTo>
                  <a:lnTo>
                    <a:pt x="266839" y="293674"/>
                  </a:lnTo>
                  <a:lnTo>
                    <a:pt x="266966" y="301840"/>
                  </a:lnTo>
                  <a:lnTo>
                    <a:pt x="267716" y="302552"/>
                  </a:lnTo>
                  <a:lnTo>
                    <a:pt x="293293" y="302552"/>
                  </a:lnTo>
                  <a:lnTo>
                    <a:pt x="293497" y="301840"/>
                  </a:lnTo>
                  <a:lnTo>
                    <a:pt x="293573" y="275894"/>
                  </a:lnTo>
                  <a:lnTo>
                    <a:pt x="301485" y="275894"/>
                  </a:lnTo>
                  <a:lnTo>
                    <a:pt x="302348" y="275196"/>
                  </a:lnTo>
                  <a:lnTo>
                    <a:pt x="302374" y="267792"/>
                  </a:lnTo>
                  <a:lnTo>
                    <a:pt x="302666" y="267792"/>
                  </a:lnTo>
                  <a:lnTo>
                    <a:pt x="301713" y="267004"/>
                  </a:lnTo>
                  <a:lnTo>
                    <a:pt x="293662" y="267004"/>
                  </a:lnTo>
                  <a:lnTo>
                    <a:pt x="293662" y="258038"/>
                  </a:lnTo>
                  <a:lnTo>
                    <a:pt x="310642" y="258038"/>
                  </a:lnTo>
                  <a:lnTo>
                    <a:pt x="311340" y="257365"/>
                  </a:lnTo>
                  <a:lnTo>
                    <a:pt x="311353" y="249758"/>
                  </a:lnTo>
                  <a:close/>
                </a:path>
                <a:path w="329564" h="329565">
                  <a:moveTo>
                    <a:pt x="311404" y="181648"/>
                  </a:moveTo>
                  <a:lnTo>
                    <a:pt x="311302" y="178854"/>
                  </a:lnTo>
                  <a:lnTo>
                    <a:pt x="310426" y="178003"/>
                  </a:lnTo>
                  <a:lnTo>
                    <a:pt x="307644" y="177927"/>
                  </a:lnTo>
                  <a:lnTo>
                    <a:pt x="306158" y="177914"/>
                  </a:lnTo>
                  <a:lnTo>
                    <a:pt x="303364" y="178003"/>
                  </a:lnTo>
                  <a:lnTo>
                    <a:pt x="302539" y="178866"/>
                  </a:lnTo>
                  <a:lnTo>
                    <a:pt x="302463" y="180898"/>
                  </a:lnTo>
                  <a:lnTo>
                    <a:pt x="302475" y="181622"/>
                  </a:lnTo>
                  <a:lnTo>
                    <a:pt x="302475" y="182346"/>
                  </a:lnTo>
                  <a:lnTo>
                    <a:pt x="302475" y="183070"/>
                  </a:lnTo>
                  <a:lnTo>
                    <a:pt x="302463" y="183794"/>
                  </a:lnTo>
                  <a:lnTo>
                    <a:pt x="302526" y="185978"/>
                  </a:lnTo>
                  <a:lnTo>
                    <a:pt x="303339" y="186804"/>
                  </a:lnTo>
                  <a:lnTo>
                    <a:pt x="306209" y="186867"/>
                  </a:lnTo>
                  <a:lnTo>
                    <a:pt x="307606" y="186867"/>
                  </a:lnTo>
                  <a:lnTo>
                    <a:pt x="310400" y="186804"/>
                  </a:lnTo>
                  <a:lnTo>
                    <a:pt x="311289" y="185991"/>
                  </a:lnTo>
                  <a:lnTo>
                    <a:pt x="311404" y="183146"/>
                  </a:lnTo>
                  <a:lnTo>
                    <a:pt x="311404" y="181648"/>
                  </a:lnTo>
                  <a:close/>
                </a:path>
                <a:path w="329564" h="329565">
                  <a:moveTo>
                    <a:pt x="320281" y="147485"/>
                  </a:moveTo>
                  <a:lnTo>
                    <a:pt x="320230" y="143027"/>
                  </a:lnTo>
                  <a:lnTo>
                    <a:pt x="319582" y="142379"/>
                  </a:lnTo>
                  <a:lnTo>
                    <a:pt x="311416" y="142367"/>
                  </a:lnTo>
                  <a:lnTo>
                    <a:pt x="306933" y="142341"/>
                  </a:lnTo>
                  <a:lnTo>
                    <a:pt x="303161" y="142392"/>
                  </a:lnTo>
                  <a:lnTo>
                    <a:pt x="302514" y="143052"/>
                  </a:lnTo>
                  <a:lnTo>
                    <a:pt x="302463" y="145986"/>
                  </a:lnTo>
                  <a:lnTo>
                    <a:pt x="302488" y="150634"/>
                  </a:lnTo>
                  <a:lnTo>
                    <a:pt x="303098" y="151257"/>
                  </a:lnTo>
                  <a:lnTo>
                    <a:pt x="319582" y="151257"/>
                  </a:lnTo>
                  <a:lnTo>
                    <a:pt x="320230" y="150609"/>
                  </a:lnTo>
                  <a:lnTo>
                    <a:pt x="320281" y="147485"/>
                  </a:lnTo>
                  <a:close/>
                </a:path>
                <a:path w="329564" h="329565">
                  <a:moveTo>
                    <a:pt x="320294" y="227584"/>
                  </a:moveTo>
                  <a:lnTo>
                    <a:pt x="320217" y="223113"/>
                  </a:lnTo>
                  <a:lnTo>
                    <a:pt x="319544" y="222453"/>
                  </a:lnTo>
                  <a:lnTo>
                    <a:pt x="312369" y="222427"/>
                  </a:lnTo>
                  <a:lnTo>
                    <a:pt x="311365" y="222338"/>
                  </a:lnTo>
                  <a:lnTo>
                    <a:pt x="311340" y="214236"/>
                  </a:lnTo>
                  <a:lnTo>
                    <a:pt x="310667" y="213563"/>
                  </a:lnTo>
                  <a:lnTo>
                    <a:pt x="303161" y="213575"/>
                  </a:lnTo>
                  <a:lnTo>
                    <a:pt x="302501" y="214223"/>
                  </a:lnTo>
                  <a:lnTo>
                    <a:pt x="302475" y="221284"/>
                  </a:lnTo>
                  <a:lnTo>
                    <a:pt x="302399" y="222427"/>
                  </a:lnTo>
                  <a:lnTo>
                    <a:pt x="293573" y="231330"/>
                  </a:lnTo>
                  <a:lnTo>
                    <a:pt x="285369" y="231355"/>
                  </a:lnTo>
                  <a:lnTo>
                    <a:pt x="284721" y="232016"/>
                  </a:lnTo>
                  <a:lnTo>
                    <a:pt x="284708" y="239598"/>
                  </a:lnTo>
                  <a:lnTo>
                    <a:pt x="285305" y="240207"/>
                  </a:lnTo>
                  <a:lnTo>
                    <a:pt x="301802" y="240207"/>
                  </a:lnTo>
                  <a:lnTo>
                    <a:pt x="302450" y="239560"/>
                  </a:lnTo>
                  <a:lnTo>
                    <a:pt x="302475" y="232321"/>
                  </a:lnTo>
                  <a:lnTo>
                    <a:pt x="302564" y="231317"/>
                  </a:lnTo>
                  <a:lnTo>
                    <a:pt x="319557" y="231317"/>
                  </a:lnTo>
                  <a:lnTo>
                    <a:pt x="320217" y="230657"/>
                  </a:lnTo>
                  <a:lnTo>
                    <a:pt x="320294" y="227584"/>
                  </a:lnTo>
                  <a:close/>
                </a:path>
                <a:path w="329564" h="329565">
                  <a:moveTo>
                    <a:pt x="320294" y="83642"/>
                  </a:moveTo>
                  <a:lnTo>
                    <a:pt x="320141" y="80772"/>
                  </a:lnTo>
                  <a:lnTo>
                    <a:pt x="319455" y="80225"/>
                  </a:lnTo>
                  <a:lnTo>
                    <a:pt x="318008" y="80086"/>
                  </a:lnTo>
                  <a:lnTo>
                    <a:pt x="306832" y="80098"/>
                  </a:lnTo>
                  <a:lnTo>
                    <a:pt x="294233" y="80124"/>
                  </a:lnTo>
                  <a:lnTo>
                    <a:pt x="293598" y="80759"/>
                  </a:lnTo>
                  <a:lnTo>
                    <a:pt x="293560" y="85420"/>
                  </a:lnTo>
                  <a:lnTo>
                    <a:pt x="293624" y="88290"/>
                  </a:lnTo>
                  <a:lnTo>
                    <a:pt x="294271" y="88912"/>
                  </a:lnTo>
                  <a:lnTo>
                    <a:pt x="295681" y="88988"/>
                  </a:lnTo>
                  <a:lnTo>
                    <a:pt x="317944" y="89001"/>
                  </a:lnTo>
                  <a:lnTo>
                    <a:pt x="319430" y="88900"/>
                  </a:lnTo>
                  <a:lnTo>
                    <a:pt x="320141" y="88366"/>
                  </a:lnTo>
                  <a:lnTo>
                    <a:pt x="320294" y="85445"/>
                  </a:lnTo>
                  <a:lnTo>
                    <a:pt x="320294" y="83642"/>
                  </a:lnTo>
                  <a:close/>
                </a:path>
                <a:path w="329564" h="329565">
                  <a:moveTo>
                    <a:pt x="320306" y="190550"/>
                  </a:moveTo>
                  <a:lnTo>
                    <a:pt x="320192" y="187744"/>
                  </a:lnTo>
                  <a:lnTo>
                    <a:pt x="319316" y="186893"/>
                  </a:lnTo>
                  <a:lnTo>
                    <a:pt x="316509" y="186817"/>
                  </a:lnTo>
                  <a:lnTo>
                    <a:pt x="315061" y="186817"/>
                  </a:lnTo>
                  <a:lnTo>
                    <a:pt x="312242" y="186893"/>
                  </a:lnTo>
                  <a:lnTo>
                    <a:pt x="311404" y="187756"/>
                  </a:lnTo>
                  <a:lnTo>
                    <a:pt x="311353" y="190588"/>
                  </a:lnTo>
                  <a:lnTo>
                    <a:pt x="311353" y="192036"/>
                  </a:lnTo>
                  <a:lnTo>
                    <a:pt x="311416" y="194868"/>
                  </a:lnTo>
                  <a:lnTo>
                    <a:pt x="312254" y="195681"/>
                  </a:lnTo>
                  <a:lnTo>
                    <a:pt x="314375" y="195757"/>
                  </a:lnTo>
                  <a:lnTo>
                    <a:pt x="315099" y="195732"/>
                  </a:lnTo>
                  <a:lnTo>
                    <a:pt x="315823" y="195732"/>
                  </a:lnTo>
                  <a:lnTo>
                    <a:pt x="317182" y="195757"/>
                  </a:lnTo>
                  <a:lnTo>
                    <a:pt x="319316" y="195694"/>
                  </a:lnTo>
                  <a:lnTo>
                    <a:pt x="320205" y="194881"/>
                  </a:lnTo>
                  <a:lnTo>
                    <a:pt x="320306" y="191998"/>
                  </a:lnTo>
                  <a:lnTo>
                    <a:pt x="320306" y="190550"/>
                  </a:lnTo>
                  <a:close/>
                </a:path>
                <a:path w="329564" h="329565">
                  <a:moveTo>
                    <a:pt x="328777" y="11328"/>
                  </a:moveTo>
                  <a:lnTo>
                    <a:pt x="328345" y="9029"/>
                  </a:lnTo>
                  <a:lnTo>
                    <a:pt x="327660" y="5372"/>
                  </a:lnTo>
                  <a:lnTo>
                    <a:pt x="324421" y="1854"/>
                  </a:lnTo>
                  <a:lnTo>
                    <a:pt x="320128" y="901"/>
                  </a:lnTo>
                  <a:lnTo>
                    <a:pt x="320128" y="15011"/>
                  </a:lnTo>
                  <a:lnTo>
                    <a:pt x="320103" y="47548"/>
                  </a:lnTo>
                  <a:lnTo>
                    <a:pt x="319392" y="50558"/>
                  </a:lnTo>
                  <a:lnTo>
                    <a:pt x="319265" y="51104"/>
                  </a:lnTo>
                  <a:lnTo>
                    <a:pt x="317538" y="52616"/>
                  </a:lnTo>
                  <a:lnTo>
                    <a:pt x="317411" y="52616"/>
                  </a:lnTo>
                  <a:lnTo>
                    <a:pt x="314248" y="53314"/>
                  </a:lnTo>
                  <a:lnTo>
                    <a:pt x="282016" y="53314"/>
                  </a:lnTo>
                  <a:lnTo>
                    <a:pt x="275869" y="15011"/>
                  </a:lnTo>
                  <a:lnTo>
                    <a:pt x="276415" y="12446"/>
                  </a:lnTo>
                  <a:lnTo>
                    <a:pt x="276517" y="11963"/>
                  </a:lnTo>
                  <a:lnTo>
                    <a:pt x="276606" y="11518"/>
                  </a:lnTo>
                  <a:lnTo>
                    <a:pt x="276656" y="11328"/>
                  </a:lnTo>
                  <a:lnTo>
                    <a:pt x="278384" y="9728"/>
                  </a:lnTo>
                  <a:lnTo>
                    <a:pt x="281889" y="9029"/>
                  </a:lnTo>
                  <a:lnTo>
                    <a:pt x="314032" y="9029"/>
                  </a:lnTo>
                  <a:lnTo>
                    <a:pt x="318008" y="9728"/>
                  </a:lnTo>
                  <a:lnTo>
                    <a:pt x="317741" y="9728"/>
                  </a:lnTo>
                  <a:lnTo>
                    <a:pt x="319544" y="11518"/>
                  </a:lnTo>
                  <a:lnTo>
                    <a:pt x="320128" y="15011"/>
                  </a:lnTo>
                  <a:lnTo>
                    <a:pt x="320128" y="901"/>
                  </a:lnTo>
                  <a:lnTo>
                    <a:pt x="317284" y="254"/>
                  </a:lnTo>
                  <a:lnTo>
                    <a:pt x="315582" y="76"/>
                  </a:lnTo>
                  <a:lnTo>
                    <a:pt x="280479" y="76"/>
                  </a:lnTo>
                  <a:lnTo>
                    <a:pt x="267195" y="11518"/>
                  </a:lnTo>
                  <a:lnTo>
                    <a:pt x="267106" y="11963"/>
                  </a:lnTo>
                  <a:lnTo>
                    <a:pt x="267042" y="12446"/>
                  </a:lnTo>
                  <a:lnTo>
                    <a:pt x="266928" y="48882"/>
                  </a:lnTo>
                  <a:lnTo>
                    <a:pt x="267119" y="50558"/>
                  </a:lnTo>
                  <a:lnTo>
                    <a:pt x="268566" y="57073"/>
                  </a:lnTo>
                  <a:lnTo>
                    <a:pt x="271614" y="60312"/>
                  </a:lnTo>
                  <a:lnTo>
                    <a:pt x="278650" y="62115"/>
                  </a:lnTo>
                  <a:lnTo>
                    <a:pt x="280416" y="62306"/>
                  </a:lnTo>
                  <a:lnTo>
                    <a:pt x="314718" y="62306"/>
                  </a:lnTo>
                  <a:lnTo>
                    <a:pt x="328752" y="51104"/>
                  </a:lnTo>
                  <a:lnTo>
                    <a:pt x="328777" y="11328"/>
                  </a:lnTo>
                  <a:close/>
                </a:path>
                <a:path w="329564" h="329565">
                  <a:moveTo>
                    <a:pt x="329133" y="125222"/>
                  </a:moveTo>
                  <a:lnTo>
                    <a:pt x="328498" y="124587"/>
                  </a:lnTo>
                  <a:lnTo>
                    <a:pt x="321221" y="124574"/>
                  </a:lnTo>
                  <a:lnTo>
                    <a:pt x="320268" y="124472"/>
                  </a:lnTo>
                  <a:lnTo>
                    <a:pt x="320294" y="120142"/>
                  </a:lnTo>
                  <a:lnTo>
                    <a:pt x="320230" y="116370"/>
                  </a:lnTo>
                  <a:lnTo>
                    <a:pt x="319544" y="115697"/>
                  </a:lnTo>
                  <a:lnTo>
                    <a:pt x="312369" y="115671"/>
                  </a:lnTo>
                  <a:lnTo>
                    <a:pt x="311365" y="115595"/>
                  </a:lnTo>
                  <a:lnTo>
                    <a:pt x="311340" y="107467"/>
                  </a:lnTo>
                  <a:lnTo>
                    <a:pt x="310692" y="106807"/>
                  </a:lnTo>
                  <a:lnTo>
                    <a:pt x="303161" y="106819"/>
                  </a:lnTo>
                  <a:lnTo>
                    <a:pt x="302501" y="107467"/>
                  </a:lnTo>
                  <a:lnTo>
                    <a:pt x="302475" y="114515"/>
                  </a:lnTo>
                  <a:lnTo>
                    <a:pt x="302399" y="115684"/>
                  </a:lnTo>
                  <a:lnTo>
                    <a:pt x="297561" y="115658"/>
                  </a:lnTo>
                  <a:lnTo>
                    <a:pt x="294284" y="115722"/>
                  </a:lnTo>
                  <a:lnTo>
                    <a:pt x="293598" y="116370"/>
                  </a:lnTo>
                  <a:lnTo>
                    <a:pt x="293598" y="132803"/>
                  </a:lnTo>
                  <a:lnTo>
                    <a:pt x="294271" y="133438"/>
                  </a:lnTo>
                  <a:lnTo>
                    <a:pt x="301929" y="133464"/>
                  </a:lnTo>
                  <a:lnTo>
                    <a:pt x="302463" y="132905"/>
                  </a:lnTo>
                  <a:lnTo>
                    <a:pt x="302475" y="125564"/>
                  </a:lnTo>
                  <a:lnTo>
                    <a:pt x="302564" y="124637"/>
                  </a:lnTo>
                  <a:lnTo>
                    <a:pt x="311315" y="124637"/>
                  </a:lnTo>
                  <a:lnTo>
                    <a:pt x="311391" y="132816"/>
                  </a:lnTo>
                  <a:lnTo>
                    <a:pt x="312000" y="133464"/>
                  </a:lnTo>
                  <a:lnTo>
                    <a:pt x="328460" y="133464"/>
                  </a:lnTo>
                  <a:lnTo>
                    <a:pt x="329120" y="132803"/>
                  </a:lnTo>
                  <a:lnTo>
                    <a:pt x="329133" y="125222"/>
                  </a:lnTo>
                  <a:close/>
                </a:path>
                <a:path w="329564" h="329565">
                  <a:moveTo>
                    <a:pt x="329158" y="197815"/>
                  </a:moveTo>
                  <a:lnTo>
                    <a:pt x="328904" y="196405"/>
                  </a:lnTo>
                  <a:lnTo>
                    <a:pt x="328358" y="195821"/>
                  </a:lnTo>
                  <a:lnTo>
                    <a:pt x="325564" y="195719"/>
                  </a:lnTo>
                  <a:lnTo>
                    <a:pt x="323799" y="195707"/>
                  </a:lnTo>
                  <a:lnTo>
                    <a:pt x="320967" y="195834"/>
                  </a:lnTo>
                  <a:lnTo>
                    <a:pt x="320395" y="196494"/>
                  </a:lnTo>
                  <a:lnTo>
                    <a:pt x="320255" y="197929"/>
                  </a:lnTo>
                  <a:lnTo>
                    <a:pt x="320268" y="209105"/>
                  </a:lnTo>
                  <a:lnTo>
                    <a:pt x="320281" y="221767"/>
                  </a:lnTo>
                  <a:lnTo>
                    <a:pt x="320929" y="222402"/>
                  </a:lnTo>
                  <a:lnTo>
                    <a:pt x="328472" y="222402"/>
                  </a:lnTo>
                  <a:lnTo>
                    <a:pt x="329107" y="221754"/>
                  </a:lnTo>
                  <a:lnTo>
                    <a:pt x="329158" y="220002"/>
                  </a:lnTo>
                  <a:lnTo>
                    <a:pt x="329158" y="197815"/>
                  </a:lnTo>
                  <a:close/>
                </a:path>
                <a:path w="329564" h="329565">
                  <a:moveTo>
                    <a:pt x="329158" y="160794"/>
                  </a:moveTo>
                  <a:lnTo>
                    <a:pt x="328650" y="160172"/>
                  </a:lnTo>
                  <a:lnTo>
                    <a:pt x="302475" y="160172"/>
                  </a:lnTo>
                  <a:lnTo>
                    <a:pt x="302450" y="151942"/>
                  </a:lnTo>
                  <a:lnTo>
                    <a:pt x="301815" y="151307"/>
                  </a:lnTo>
                  <a:lnTo>
                    <a:pt x="294271" y="151307"/>
                  </a:lnTo>
                  <a:lnTo>
                    <a:pt x="293611" y="151942"/>
                  </a:lnTo>
                  <a:lnTo>
                    <a:pt x="293509" y="160172"/>
                  </a:lnTo>
                  <a:lnTo>
                    <a:pt x="284759" y="160172"/>
                  </a:lnTo>
                  <a:lnTo>
                    <a:pt x="284759" y="151307"/>
                  </a:lnTo>
                  <a:lnTo>
                    <a:pt x="292722" y="151307"/>
                  </a:lnTo>
                  <a:lnTo>
                    <a:pt x="293471" y="150609"/>
                  </a:lnTo>
                  <a:lnTo>
                    <a:pt x="293509" y="143129"/>
                  </a:lnTo>
                  <a:lnTo>
                    <a:pt x="292938" y="142519"/>
                  </a:lnTo>
                  <a:lnTo>
                    <a:pt x="284683" y="142519"/>
                  </a:lnTo>
                  <a:lnTo>
                    <a:pt x="284619" y="126276"/>
                  </a:lnTo>
                  <a:lnTo>
                    <a:pt x="284441" y="125247"/>
                  </a:lnTo>
                  <a:lnTo>
                    <a:pt x="283883" y="124726"/>
                  </a:lnTo>
                  <a:lnTo>
                    <a:pt x="266979" y="124726"/>
                  </a:lnTo>
                  <a:lnTo>
                    <a:pt x="266979" y="115747"/>
                  </a:lnTo>
                  <a:lnTo>
                    <a:pt x="292823" y="115747"/>
                  </a:lnTo>
                  <a:lnTo>
                    <a:pt x="293547" y="115023"/>
                  </a:lnTo>
                  <a:lnTo>
                    <a:pt x="293535" y="107480"/>
                  </a:lnTo>
                  <a:lnTo>
                    <a:pt x="292938" y="106883"/>
                  </a:lnTo>
                  <a:lnTo>
                    <a:pt x="284683" y="106883"/>
                  </a:lnTo>
                  <a:lnTo>
                    <a:pt x="284670" y="98590"/>
                  </a:lnTo>
                  <a:lnTo>
                    <a:pt x="284137" y="97942"/>
                  </a:lnTo>
                  <a:lnTo>
                    <a:pt x="275793" y="97942"/>
                  </a:lnTo>
                  <a:lnTo>
                    <a:pt x="275717" y="90690"/>
                  </a:lnTo>
                  <a:lnTo>
                    <a:pt x="275564" y="89750"/>
                  </a:lnTo>
                  <a:lnTo>
                    <a:pt x="274993" y="89077"/>
                  </a:lnTo>
                  <a:lnTo>
                    <a:pt x="267589" y="89077"/>
                  </a:lnTo>
                  <a:lnTo>
                    <a:pt x="267017" y="89750"/>
                  </a:lnTo>
                  <a:lnTo>
                    <a:pt x="266928" y="90690"/>
                  </a:lnTo>
                  <a:lnTo>
                    <a:pt x="266890" y="106883"/>
                  </a:lnTo>
                  <a:lnTo>
                    <a:pt x="258000" y="106883"/>
                  </a:lnTo>
                  <a:lnTo>
                    <a:pt x="257962" y="98590"/>
                  </a:lnTo>
                  <a:lnTo>
                    <a:pt x="257314" y="97942"/>
                  </a:lnTo>
                  <a:lnTo>
                    <a:pt x="249770" y="97942"/>
                  </a:lnTo>
                  <a:lnTo>
                    <a:pt x="249135" y="98590"/>
                  </a:lnTo>
                  <a:lnTo>
                    <a:pt x="249047" y="106883"/>
                  </a:lnTo>
                  <a:lnTo>
                    <a:pt x="240284" y="106883"/>
                  </a:lnTo>
                  <a:lnTo>
                    <a:pt x="240284" y="97942"/>
                  </a:lnTo>
                  <a:lnTo>
                    <a:pt x="248259" y="97942"/>
                  </a:lnTo>
                  <a:lnTo>
                    <a:pt x="249034" y="97218"/>
                  </a:lnTo>
                  <a:lnTo>
                    <a:pt x="249047" y="89750"/>
                  </a:lnTo>
                  <a:lnTo>
                    <a:pt x="248424" y="89077"/>
                  </a:lnTo>
                  <a:lnTo>
                    <a:pt x="240258" y="89077"/>
                  </a:lnTo>
                  <a:lnTo>
                    <a:pt x="240157" y="80797"/>
                  </a:lnTo>
                  <a:lnTo>
                    <a:pt x="239534" y="80200"/>
                  </a:lnTo>
                  <a:lnTo>
                    <a:pt x="231305" y="80200"/>
                  </a:lnTo>
                  <a:lnTo>
                    <a:pt x="231267" y="71907"/>
                  </a:lnTo>
                  <a:lnTo>
                    <a:pt x="230581" y="71221"/>
                  </a:lnTo>
                  <a:lnTo>
                    <a:pt x="214198" y="71221"/>
                  </a:lnTo>
                  <a:lnTo>
                    <a:pt x="213550" y="71907"/>
                  </a:lnTo>
                  <a:lnTo>
                    <a:pt x="213537" y="79463"/>
                  </a:lnTo>
                  <a:lnTo>
                    <a:pt x="214274" y="80200"/>
                  </a:lnTo>
                  <a:lnTo>
                    <a:pt x="222338" y="80200"/>
                  </a:lnTo>
                  <a:lnTo>
                    <a:pt x="222338" y="89077"/>
                  </a:lnTo>
                  <a:lnTo>
                    <a:pt x="214236" y="89077"/>
                  </a:lnTo>
                  <a:lnTo>
                    <a:pt x="213588" y="89750"/>
                  </a:lnTo>
                  <a:lnTo>
                    <a:pt x="213626" y="97218"/>
                  </a:lnTo>
                  <a:lnTo>
                    <a:pt x="214414" y="97942"/>
                  </a:lnTo>
                  <a:lnTo>
                    <a:pt x="231228" y="97942"/>
                  </a:lnTo>
                  <a:lnTo>
                    <a:pt x="231228" y="106883"/>
                  </a:lnTo>
                  <a:lnTo>
                    <a:pt x="223012" y="106883"/>
                  </a:lnTo>
                  <a:lnTo>
                    <a:pt x="222453" y="107480"/>
                  </a:lnTo>
                  <a:lnTo>
                    <a:pt x="222364" y="124726"/>
                  </a:lnTo>
                  <a:lnTo>
                    <a:pt x="214223" y="124726"/>
                  </a:lnTo>
                  <a:lnTo>
                    <a:pt x="213601" y="125247"/>
                  </a:lnTo>
                  <a:lnTo>
                    <a:pt x="213715" y="132816"/>
                  </a:lnTo>
                  <a:lnTo>
                    <a:pt x="214401" y="133477"/>
                  </a:lnTo>
                  <a:lnTo>
                    <a:pt x="231305" y="133477"/>
                  </a:lnTo>
                  <a:lnTo>
                    <a:pt x="231343" y="141681"/>
                  </a:lnTo>
                  <a:lnTo>
                    <a:pt x="232194" y="142519"/>
                  </a:lnTo>
                  <a:lnTo>
                    <a:pt x="239306" y="142519"/>
                  </a:lnTo>
                  <a:lnTo>
                    <a:pt x="240144" y="141681"/>
                  </a:lnTo>
                  <a:lnTo>
                    <a:pt x="240207" y="133477"/>
                  </a:lnTo>
                  <a:lnTo>
                    <a:pt x="248297" y="133477"/>
                  </a:lnTo>
                  <a:lnTo>
                    <a:pt x="249034" y="132816"/>
                  </a:lnTo>
                  <a:lnTo>
                    <a:pt x="249034" y="125247"/>
                  </a:lnTo>
                  <a:lnTo>
                    <a:pt x="248462" y="124726"/>
                  </a:lnTo>
                  <a:lnTo>
                    <a:pt x="240284" y="124726"/>
                  </a:lnTo>
                  <a:lnTo>
                    <a:pt x="240284" y="115747"/>
                  </a:lnTo>
                  <a:lnTo>
                    <a:pt x="258000" y="115747"/>
                  </a:lnTo>
                  <a:lnTo>
                    <a:pt x="258076" y="126276"/>
                  </a:lnTo>
                  <a:lnTo>
                    <a:pt x="258216" y="132816"/>
                  </a:lnTo>
                  <a:lnTo>
                    <a:pt x="258851" y="133477"/>
                  </a:lnTo>
                  <a:lnTo>
                    <a:pt x="275729" y="133477"/>
                  </a:lnTo>
                  <a:lnTo>
                    <a:pt x="275729" y="142519"/>
                  </a:lnTo>
                  <a:lnTo>
                    <a:pt x="258686" y="142519"/>
                  </a:lnTo>
                  <a:lnTo>
                    <a:pt x="258064" y="143129"/>
                  </a:lnTo>
                  <a:lnTo>
                    <a:pt x="258165" y="150609"/>
                  </a:lnTo>
                  <a:lnTo>
                    <a:pt x="258914" y="151307"/>
                  </a:lnTo>
                  <a:lnTo>
                    <a:pt x="275717" y="151307"/>
                  </a:lnTo>
                  <a:lnTo>
                    <a:pt x="275717" y="160172"/>
                  </a:lnTo>
                  <a:lnTo>
                    <a:pt x="275717" y="169278"/>
                  </a:lnTo>
                  <a:lnTo>
                    <a:pt x="275717" y="178054"/>
                  </a:lnTo>
                  <a:lnTo>
                    <a:pt x="266966" y="178054"/>
                  </a:lnTo>
                  <a:lnTo>
                    <a:pt x="266966" y="169278"/>
                  </a:lnTo>
                  <a:lnTo>
                    <a:pt x="275717" y="169278"/>
                  </a:lnTo>
                  <a:lnTo>
                    <a:pt x="275717" y="160172"/>
                  </a:lnTo>
                  <a:lnTo>
                    <a:pt x="258648" y="160172"/>
                  </a:lnTo>
                  <a:lnTo>
                    <a:pt x="258013" y="160794"/>
                  </a:lnTo>
                  <a:lnTo>
                    <a:pt x="257898" y="169278"/>
                  </a:lnTo>
                  <a:lnTo>
                    <a:pt x="249097" y="169278"/>
                  </a:lnTo>
                  <a:lnTo>
                    <a:pt x="249161" y="161163"/>
                  </a:lnTo>
                  <a:lnTo>
                    <a:pt x="248793" y="160172"/>
                  </a:lnTo>
                  <a:lnTo>
                    <a:pt x="222491" y="160172"/>
                  </a:lnTo>
                  <a:lnTo>
                    <a:pt x="222491" y="151307"/>
                  </a:lnTo>
                  <a:lnTo>
                    <a:pt x="230416" y="151307"/>
                  </a:lnTo>
                  <a:lnTo>
                    <a:pt x="231216" y="150609"/>
                  </a:lnTo>
                  <a:lnTo>
                    <a:pt x="231203" y="143129"/>
                  </a:lnTo>
                  <a:lnTo>
                    <a:pt x="230555" y="142519"/>
                  </a:lnTo>
                  <a:lnTo>
                    <a:pt x="214122" y="142519"/>
                  </a:lnTo>
                  <a:lnTo>
                    <a:pt x="213588" y="143129"/>
                  </a:lnTo>
                  <a:lnTo>
                    <a:pt x="213525" y="186258"/>
                  </a:lnTo>
                  <a:lnTo>
                    <a:pt x="214122" y="186842"/>
                  </a:lnTo>
                  <a:lnTo>
                    <a:pt x="230670" y="186842"/>
                  </a:lnTo>
                  <a:lnTo>
                    <a:pt x="231241" y="186258"/>
                  </a:lnTo>
                  <a:lnTo>
                    <a:pt x="231279" y="178600"/>
                  </a:lnTo>
                  <a:lnTo>
                    <a:pt x="230746" y="178054"/>
                  </a:lnTo>
                  <a:lnTo>
                    <a:pt x="222491" y="178054"/>
                  </a:lnTo>
                  <a:lnTo>
                    <a:pt x="222491" y="169278"/>
                  </a:lnTo>
                  <a:lnTo>
                    <a:pt x="240207" y="169278"/>
                  </a:lnTo>
                  <a:lnTo>
                    <a:pt x="240284" y="186258"/>
                  </a:lnTo>
                  <a:lnTo>
                    <a:pt x="240880" y="186842"/>
                  </a:lnTo>
                  <a:lnTo>
                    <a:pt x="248412" y="186842"/>
                  </a:lnTo>
                  <a:lnTo>
                    <a:pt x="248996" y="186258"/>
                  </a:lnTo>
                  <a:lnTo>
                    <a:pt x="249161" y="178600"/>
                  </a:lnTo>
                  <a:lnTo>
                    <a:pt x="249174" y="178054"/>
                  </a:lnTo>
                  <a:lnTo>
                    <a:pt x="257937" y="178054"/>
                  </a:lnTo>
                  <a:lnTo>
                    <a:pt x="258038" y="186258"/>
                  </a:lnTo>
                  <a:lnTo>
                    <a:pt x="258191" y="186258"/>
                  </a:lnTo>
                  <a:lnTo>
                    <a:pt x="258787" y="186842"/>
                  </a:lnTo>
                  <a:lnTo>
                    <a:pt x="275793" y="186842"/>
                  </a:lnTo>
                  <a:lnTo>
                    <a:pt x="275805" y="195084"/>
                  </a:lnTo>
                  <a:lnTo>
                    <a:pt x="276428" y="195719"/>
                  </a:lnTo>
                  <a:lnTo>
                    <a:pt x="283972" y="195719"/>
                  </a:lnTo>
                  <a:lnTo>
                    <a:pt x="284632" y="195084"/>
                  </a:lnTo>
                  <a:lnTo>
                    <a:pt x="284746" y="186842"/>
                  </a:lnTo>
                  <a:lnTo>
                    <a:pt x="292912" y="186842"/>
                  </a:lnTo>
                  <a:lnTo>
                    <a:pt x="293484" y="186258"/>
                  </a:lnTo>
                  <a:lnTo>
                    <a:pt x="293573" y="169278"/>
                  </a:lnTo>
                  <a:lnTo>
                    <a:pt x="311365" y="169278"/>
                  </a:lnTo>
                  <a:lnTo>
                    <a:pt x="311429" y="177253"/>
                  </a:lnTo>
                  <a:lnTo>
                    <a:pt x="312166" y="178054"/>
                  </a:lnTo>
                  <a:lnTo>
                    <a:pt x="328282" y="178054"/>
                  </a:lnTo>
                  <a:lnTo>
                    <a:pt x="329044" y="177253"/>
                  </a:lnTo>
                  <a:lnTo>
                    <a:pt x="329158" y="160794"/>
                  </a:lnTo>
                  <a:close/>
                </a:path>
                <a:path w="329564" h="329565">
                  <a:moveTo>
                    <a:pt x="329171" y="100076"/>
                  </a:moveTo>
                  <a:lnTo>
                    <a:pt x="329145" y="89687"/>
                  </a:lnTo>
                  <a:lnTo>
                    <a:pt x="328447" y="89027"/>
                  </a:lnTo>
                  <a:lnTo>
                    <a:pt x="325437" y="88976"/>
                  </a:lnTo>
                  <a:lnTo>
                    <a:pt x="320890" y="89014"/>
                  </a:lnTo>
                  <a:lnTo>
                    <a:pt x="320281" y="89623"/>
                  </a:lnTo>
                  <a:lnTo>
                    <a:pt x="320268" y="97828"/>
                  </a:lnTo>
                  <a:lnTo>
                    <a:pt x="320255" y="102311"/>
                  </a:lnTo>
                  <a:lnTo>
                    <a:pt x="320294" y="106095"/>
                  </a:lnTo>
                  <a:lnTo>
                    <a:pt x="320941" y="106743"/>
                  </a:lnTo>
                  <a:lnTo>
                    <a:pt x="323913" y="106807"/>
                  </a:lnTo>
                  <a:lnTo>
                    <a:pt x="328460" y="106756"/>
                  </a:lnTo>
                  <a:lnTo>
                    <a:pt x="329145" y="106108"/>
                  </a:lnTo>
                  <a:lnTo>
                    <a:pt x="329171" y="100076"/>
                  </a:lnTo>
                  <a:close/>
                </a:path>
                <a:path w="329564" h="329565">
                  <a:moveTo>
                    <a:pt x="329184" y="328168"/>
                  </a:moveTo>
                  <a:lnTo>
                    <a:pt x="329158" y="305409"/>
                  </a:lnTo>
                  <a:lnTo>
                    <a:pt x="329031" y="303187"/>
                  </a:lnTo>
                  <a:lnTo>
                    <a:pt x="328396" y="302539"/>
                  </a:lnTo>
                  <a:lnTo>
                    <a:pt x="320967" y="302539"/>
                  </a:lnTo>
                  <a:lnTo>
                    <a:pt x="320332" y="303187"/>
                  </a:lnTo>
                  <a:lnTo>
                    <a:pt x="320217" y="320255"/>
                  </a:lnTo>
                  <a:lnTo>
                    <a:pt x="302475" y="320255"/>
                  </a:lnTo>
                  <a:lnTo>
                    <a:pt x="302425" y="312089"/>
                  </a:lnTo>
                  <a:lnTo>
                    <a:pt x="301752" y="311442"/>
                  </a:lnTo>
                  <a:lnTo>
                    <a:pt x="278650" y="311391"/>
                  </a:lnTo>
                  <a:lnTo>
                    <a:pt x="276491" y="311518"/>
                  </a:lnTo>
                  <a:lnTo>
                    <a:pt x="275844" y="312127"/>
                  </a:lnTo>
                  <a:lnTo>
                    <a:pt x="275767" y="315010"/>
                  </a:lnTo>
                  <a:lnTo>
                    <a:pt x="275844" y="319557"/>
                  </a:lnTo>
                  <a:lnTo>
                    <a:pt x="276517" y="320179"/>
                  </a:lnTo>
                  <a:lnTo>
                    <a:pt x="277723" y="320268"/>
                  </a:lnTo>
                  <a:lnTo>
                    <a:pt x="293573" y="320344"/>
                  </a:lnTo>
                  <a:lnTo>
                    <a:pt x="293585" y="328676"/>
                  </a:lnTo>
                  <a:lnTo>
                    <a:pt x="294081" y="329171"/>
                  </a:lnTo>
                  <a:lnTo>
                    <a:pt x="328815" y="329209"/>
                  </a:lnTo>
                  <a:lnTo>
                    <a:pt x="329184" y="328168"/>
                  </a:lnTo>
                  <a:close/>
                </a:path>
                <a:path w="329564" h="329565">
                  <a:moveTo>
                    <a:pt x="329184" y="292544"/>
                  </a:moveTo>
                  <a:lnTo>
                    <a:pt x="329158" y="269836"/>
                  </a:lnTo>
                  <a:lnTo>
                    <a:pt x="329069" y="267601"/>
                  </a:lnTo>
                  <a:lnTo>
                    <a:pt x="328409" y="266941"/>
                  </a:lnTo>
                  <a:lnTo>
                    <a:pt x="320916" y="266928"/>
                  </a:lnTo>
                  <a:lnTo>
                    <a:pt x="320294" y="267550"/>
                  </a:lnTo>
                  <a:lnTo>
                    <a:pt x="320268" y="274815"/>
                  </a:lnTo>
                  <a:lnTo>
                    <a:pt x="320167" y="275805"/>
                  </a:lnTo>
                  <a:lnTo>
                    <a:pt x="312013" y="275818"/>
                  </a:lnTo>
                  <a:lnTo>
                    <a:pt x="311391" y="276428"/>
                  </a:lnTo>
                  <a:lnTo>
                    <a:pt x="311365" y="284695"/>
                  </a:lnTo>
                  <a:lnTo>
                    <a:pt x="306349" y="284670"/>
                  </a:lnTo>
                  <a:lnTo>
                    <a:pt x="303301" y="284734"/>
                  </a:lnTo>
                  <a:lnTo>
                    <a:pt x="302564" y="285343"/>
                  </a:lnTo>
                  <a:lnTo>
                    <a:pt x="302450" y="288264"/>
                  </a:lnTo>
                  <a:lnTo>
                    <a:pt x="302552" y="292823"/>
                  </a:lnTo>
                  <a:lnTo>
                    <a:pt x="303161" y="293395"/>
                  </a:lnTo>
                  <a:lnTo>
                    <a:pt x="304507" y="293611"/>
                  </a:lnTo>
                  <a:lnTo>
                    <a:pt x="311365" y="293598"/>
                  </a:lnTo>
                  <a:lnTo>
                    <a:pt x="311353" y="298653"/>
                  </a:lnTo>
                  <a:lnTo>
                    <a:pt x="311416" y="301701"/>
                  </a:lnTo>
                  <a:lnTo>
                    <a:pt x="312013" y="302399"/>
                  </a:lnTo>
                  <a:lnTo>
                    <a:pt x="314921" y="302526"/>
                  </a:lnTo>
                  <a:lnTo>
                    <a:pt x="319430" y="302412"/>
                  </a:lnTo>
                  <a:lnTo>
                    <a:pt x="319976" y="301866"/>
                  </a:lnTo>
                  <a:lnTo>
                    <a:pt x="320255" y="300520"/>
                  </a:lnTo>
                  <a:lnTo>
                    <a:pt x="320268" y="294538"/>
                  </a:lnTo>
                  <a:lnTo>
                    <a:pt x="320382" y="293598"/>
                  </a:lnTo>
                  <a:lnTo>
                    <a:pt x="324307" y="293535"/>
                  </a:lnTo>
                  <a:lnTo>
                    <a:pt x="328853" y="293712"/>
                  </a:lnTo>
                  <a:lnTo>
                    <a:pt x="329184" y="292544"/>
                  </a:lnTo>
                  <a:close/>
                </a:path>
                <a:path w="329564" h="329565">
                  <a:moveTo>
                    <a:pt x="329184" y="237985"/>
                  </a:moveTo>
                  <a:lnTo>
                    <a:pt x="329133" y="232029"/>
                  </a:lnTo>
                  <a:lnTo>
                    <a:pt x="328422" y="231368"/>
                  </a:lnTo>
                  <a:lnTo>
                    <a:pt x="325628" y="231305"/>
                  </a:lnTo>
                  <a:lnTo>
                    <a:pt x="324345" y="231368"/>
                  </a:lnTo>
                  <a:lnTo>
                    <a:pt x="321081" y="231241"/>
                  </a:lnTo>
                  <a:lnTo>
                    <a:pt x="320167" y="231863"/>
                  </a:lnTo>
                  <a:lnTo>
                    <a:pt x="320332" y="236118"/>
                  </a:lnTo>
                  <a:lnTo>
                    <a:pt x="320268" y="238074"/>
                  </a:lnTo>
                  <a:lnTo>
                    <a:pt x="320268" y="240220"/>
                  </a:lnTo>
                  <a:lnTo>
                    <a:pt x="315404" y="240195"/>
                  </a:lnTo>
                  <a:lnTo>
                    <a:pt x="312051" y="240245"/>
                  </a:lnTo>
                  <a:lnTo>
                    <a:pt x="311404" y="240893"/>
                  </a:lnTo>
                  <a:lnTo>
                    <a:pt x="311353" y="243941"/>
                  </a:lnTo>
                  <a:lnTo>
                    <a:pt x="311404" y="248437"/>
                  </a:lnTo>
                  <a:lnTo>
                    <a:pt x="312039" y="249097"/>
                  </a:lnTo>
                  <a:lnTo>
                    <a:pt x="318020" y="249123"/>
                  </a:lnTo>
                  <a:lnTo>
                    <a:pt x="328422" y="249097"/>
                  </a:lnTo>
                  <a:lnTo>
                    <a:pt x="329133" y="248437"/>
                  </a:lnTo>
                  <a:lnTo>
                    <a:pt x="329184" y="2379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91595" y="226542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4">
                  <a:moveTo>
                    <a:pt x="9067" y="235013"/>
                  </a:moveTo>
                  <a:lnTo>
                    <a:pt x="8928" y="232206"/>
                  </a:lnTo>
                  <a:lnTo>
                    <a:pt x="8039" y="231406"/>
                  </a:lnTo>
                  <a:lnTo>
                    <a:pt x="5308" y="231317"/>
                  </a:lnTo>
                  <a:lnTo>
                    <a:pt x="3822" y="231317"/>
                  </a:lnTo>
                  <a:lnTo>
                    <a:pt x="1028" y="231406"/>
                  </a:lnTo>
                  <a:lnTo>
                    <a:pt x="177" y="232270"/>
                  </a:lnTo>
                  <a:lnTo>
                    <a:pt x="114" y="235064"/>
                  </a:lnTo>
                  <a:lnTo>
                    <a:pt x="114" y="236537"/>
                  </a:lnTo>
                  <a:lnTo>
                    <a:pt x="177" y="239344"/>
                  </a:lnTo>
                  <a:lnTo>
                    <a:pt x="1016" y="240169"/>
                  </a:lnTo>
                  <a:lnTo>
                    <a:pt x="3060" y="240271"/>
                  </a:lnTo>
                  <a:lnTo>
                    <a:pt x="3784" y="240233"/>
                  </a:lnTo>
                  <a:lnTo>
                    <a:pt x="4508" y="240233"/>
                  </a:lnTo>
                  <a:lnTo>
                    <a:pt x="5270" y="240233"/>
                  </a:lnTo>
                  <a:lnTo>
                    <a:pt x="6032" y="240271"/>
                  </a:lnTo>
                  <a:lnTo>
                    <a:pt x="8039" y="240182"/>
                  </a:lnTo>
                  <a:lnTo>
                    <a:pt x="8928" y="239395"/>
                  </a:lnTo>
                  <a:lnTo>
                    <a:pt x="9067" y="236575"/>
                  </a:lnTo>
                  <a:lnTo>
                    <a:pt x="9067" y="235013"/>
                  </a:lnTo>
                  <a:close/>
                </a:path>
                <a:path w="311785" h="311784">
                  <a:moveTo>
                    <a:pt x="26847" y="278079"/>
                  </a:moveTo>
                  <a:lnTo>
                    <a:pt x="26771" y="269773"/>
                  </a:lnTo>
                  <a:lnTo>
                    <a:pt x="23914" y="266966"/>
                  </a:lnTo>
                  <a:lnTo>
                    <a:pt x="15621" y="266915"/>
                  </a:lnTo>
                  <a:lnTo>
                    <a:pt x="11290" y="266954"/>
                  </a:lnTo>
                  <a:lnTo>
                    <a:pt x="2921" y="266903"/>
                  </a:lnTo>
                  <a:lnTo>
                    <a:pt x="25" y="270179"/>
                  </a:lnTo>
                  <a:lnTo>
                    <a:pt x="190" y="275920"/>
                  </a:lnTo>
                  <a:lnTo>
                    <a:pt x="139" y="280250"/>
                  </a:lnTo>
                  <a:lnTo>
                    <a:pt x="139" y="282422"/>
                  </a:lnTo>
                  <a:lnTo>
                    <a:pt x="190" y="284581"/>
                  </a:lnTo>
                  <a:lnTo>
                    <a:pt x="0" y="290512"/>
                  </a:lnTo>
                  <a:lnTo>
                    <a:pt x="3098" y="293687"/>
                  </a:lnTo>
                  <a:lnTo>
                    <a:pt x="11315" y="293573"/>
                  </a:lnTo>
                  <a:lnTo>
                    <a:pt x="15608" y="293636"/>
                  </a:lnTo>
                  <a:lnTo>
                    <a:pt x="23939" y="293598"/>
                  </a:lnTo>
                  <a:lnTo>
                    <a:pt x="26771" y="290791"/>
                  </a:lnTo>
                  <a:lnTo>
                    <a:pt x="26847" y="278079"/>
                  </a:lnTo>
                  <a:close/>
                </a:path>
                <a:path w="311785" h="311784">
                  <a:moveTo>
                    <a:pt x="26847" y="15595"/>
                  </a:moveTo>
                  <a:lnTo>
                    <a:pt x="26771" y="2895"/>
                  </a:lnTo>
                  <a:lnTo>
                    <a:pt x="23926" y="88"/>
                  </a:lnTo>
                  <a:lnTo>
                    <a:pt x="15608" y="38"/>
                  </a:lnTo>
                  <a:lnTo>
                    <a:pt x="11315" y="88"/>
                  </a:lnTo>
                  <a:lnTo>
                    <a:pt x="2959" y="12"/>
                  </a:lnTo>
                  <a:lnTo>
                    <a:pt x="0" y="3289"/>
                  </a:lnTo>
                  <a:lnTo>
                    <a:pt x="190" y="9105"/>
                  </a:lnTo>
                  <a:lnTo>
                    <a:pt x="139" y="11277"/>
                  </a:lnTo>
                  <a:lnTo>
                    <a:pt x="139" y="13436"/>
                  </a:lnTo>
                  <a:lnTo>
                    <a:pt x="190" y="17767"/>
                  </a:lnTo>
                  <a:lnTo>
                    <a:pt x="25" y="23634"/>
                  </a:lnTo>
                  <a:lnTo>
                    <a:pt x="3073" y="26797"/>
                  </a:lnTo>
                  <a:lnTo>
                    <a:pt x="11290" y="26708"/>
                  </a:lnTo>
                  <a:lnTo>
                    <a:pt x="15621" y="26758"/>
                  </a:lnTo>
                  <a:lnTo>
                    <a:pt x="23914" y="26720"/>
                  </a:lnTo>
                  <a:lnTo>
                    <a:pt x="26771" y="23914"/>
                  </a:lnTo>
                  <a:lnTo>
                    <a:pt x="26847" y="15595"/>
                  </a:lnTo>
                  <a:close/>
                </a:path>
                <a:path w="311785" h="311784">
                  <a:moveTo>
                    <a:pt x="44653" y="110502"/>
                  </a:moveTo>
                  <a:lnTo>
                    <a:pt x="44526" y="107696"/>
                  </a:lnTo>
                  <a:lnTo>
                    <a:pt x="43637" y="106857"/>
                  </a:lnTo>
                  <a:lnTo>
                    <a:pt x="40906" y="106781"/>
                  </a:lnTo>
                  <a:lnTo>
                    <a:pt x="39433" y="106781"/>
                  </a:lnTo>
                  <a:lnTo>
                    <a:pt x="36614" y="106857"/>
                  </a:lnTo>
                  <a:lnTo>
                    <a:pt x="35763" y="107708"/>
                  </a:lnTo>
                  <a:lnTo>
                    <a:pt x="35687" y="110490"/>
                  </a:lnTo>
                  <a:lnTo>
                    <a:pt x="35687" y="111975"/>
                  </a:lnTo>
                  <a:lnTo>
                    <a:pt x="35763" y="114846"/>
                  </a:lnTo>
                  <a:lnTo>
                    <a:pt x="36614" y="115646"/>
                  </a:lnTo>
                  <a:lnTo>
                    <a:pt x="38747" y="115722"/>
                  </a:lnTo>
                  <a:lnTo>
                    <a:pt x="39458" y="115697"/>
                  </a:lnTo>
                  <a:lnTo>
                    <a:pt x="40182" y="115697"/>
                  </a:lnTo>
                  <a:lnTo>
                    <a:pt x="40906" y="115697"/>
                  </a:lnTo>
                  <a:lnTo>
                    <a:pt x="41630" y="115722"/>
                  </a:lnTo>
                  <a:lnTo>
                    <a:pt x="43611" y="115633"/>
                  </a:lnTo>
                  <a:lnTo>
                    <a:pt x="44513" y="114871"/>
                  </a:lnTo>
                  <a:lnTo>
                    <a:pt x="44653" y="112064"/>
                  </a:lnTo>
                  <a:lnTo>
                    <a:pt x="44653" y="110502"/>
                  </a:lnTo>
                  <a:close/>
                </a:path>
                <a:path w="311785" h="311784">
                  <a:moveTo>
                    <a:pt x="80238" y="306209"/>
                  </a:moveTo>
                  <a:lnTo>
                    <a:pt x="80098" y="303403"/>
                  </a:lnTo>
                  <a:lnTo>
                    <a:pt x="79222" y="302564"/>
                  </a:lnTo>
                  <a:lnTo>
                    <a:pt x="76492" y="302488"/>
                  </a:lnTo>
                  <a:lnTo>
                    <a:pt x="75006" y="302488"/>
                  </a:lnTo>
                  <a:lnTo>
                    <a:pt x="72199" y="302564"/>
                  </a:lnTo>
                  <a:lnTo>
                    <a:pt x="71348" y="303415"/>
                  </a:lnTo>
                  <a:lnTo>
                    <a:pt x="71272" y="306197"/>
                  </a:lnTo>
                  <a:lnTo>
                    <a:pt x="71272" y="307682"/>
                  </a:lnTo>
                  <a:lnTo>
                    <a:pt x="71348" y="310553"/>
                  </a:lnTo>
                  <a:lnTo>
                    <a:pt x="72186" y="311353"/>
                  </a:lnTo>
                  <a:lnTo>
                    <a:pt x="74320" y="311429"/>
                  </a:lnTo>
                  <a:lnTo>
                    <a:pt x="75044" y="311404"/>
                  </a:lnTo>
                  <a:lnTo>
                    <a:pt x="75768" y="311404"/>
                  </a:lnTo>
                  <a:lnTo>
                    <a:pt x="76492" y="311404"/>
                  </a:lnTo>
                  <a:lnTo>
                    <a:pt x="77216" y="311429"/>
                  </a:lnTo>
                  <a:lnTo>
                    <a:pt x="79197" y="311340"/>
                  </a:lnTo>
                  <a:lnTo>
                    <a:pt x="80086" y="310578"/>
                  </a:lnTo>
                  <a:lnTo>
                    <a:pt x="80238" y="307771"/>
                  </a:lnTo>
                  <a:lnTo>
                    <a:pt x="80238" y="306209"/>
                  </a:lnTo>
                  <a:close/>
                </a:path>
                <a:path w="311785" h="311784">
                  <a:moveTo>
                    <a:pt x="80238" y="288417"/>
                  </a:moveTo>
                  <a:lnTo>
                    <a:pt x="80124" y="285623"/>
                  </a:lnTo>
                  <a:lnTo>
                    <a:pt x="79248" y="284772"/>
                  </a:lnTo>
                  <a:lnTo>
                    <a:pt x="76466" y="284695"/>
                  </a:lnTo>
                  <a:lnTo>
                    <a:pt x="74980" y="284695"/>
                  </a:lnTo>
                  <a:lnTo>
                    <a:pt x="72186" y="284772"/>
                  </a:lnTo>
                  <a:lnTo>
                    <a:pt x="71361" y="285648"/>
                  </a:lnTo>
                  <a:lnTo>
                    <a:pt x="71285" y="287680"/>
                  </a:lnTo>
                  <a:lnTo>
                    <a:pt x="71310" y="288404"/>
                  </a:lnTo>
                  <a:lnTo>
                    <a:pt x="71297" y="289128"/>
                  </a:lnTo>
                  <a:lnTo>
                    <a:pt x="71285" y="290563"/>
                  </a:lnTo>
                  <a:lnTo>
                    <a:pt x="71348" y="292760"/>
                  </a:lnTo>
                  <a:lnTo>
                    <a:pt x="72161" y="293585"/>
                  </a:lnTo>
                  <a:lnTo>
                    <a:pt x="75044" y="293636"/>
                  </a:lnTo>
                  <a:lnTo>
                    <a:pt x="76441" y="293636"/>
                  </a:lnTo>
                  <a:lnTo>
                    <a:pt x="79235" y="293585"/>
                  </a:lnTo>
                  <a:lnTo>
                    <a:pt x="80124" y="292760"/>
                  </a:lnTo>
                  <a:lnTo>
                    <a:pt x="80238" y="289902"/>
                  </a:lnTo>
                  <a:lnTo>
                    <a:pt x="80238" y="288417"/>
                  </a:lnTo>
                  <a:close/>
                </a:path>
                <a:path w="311785" h="311784">
                  <a:moveTo>
                    <a:pt x="80238" y="252831"/>
                  </a:moveTo>
                  <a:lnTo>
                    <a:pt x="80124" y="250037"/>
                  </a:lnTo>
                  <a:lnTo>
                    <a:pt x="79235" y="249186"/>
                  </a:lnTo>
                  <a:lnTo>
                    <a:pt x="76454" y="249110"/>
                  </a:lnTo>
                  <a:lnTo>
                    <a:pt x="74968" y="249110"/>
                  </a:lnTo>
                  <a:lnTo>
                    <a:pt x="72174" y="249199"/>
                  </a:lnTo>
                  <a:lnTo>
                    <a:pt x="71348" y="250063"/>
                  </a:lnTo>
                  <a:lnTo>
                    <a:pt x="71272" y="252869"/>
                  </a:lnTo>
                  <a:lnTo>
                    <a:pt x="71272" y="254355"/>
                  </a:lnTo>
                  <a:lnTo>
                    <a:pt x="71348" y="257149"/>
                  </a:lnTo>
                  <a:lnTo>
                    <a:pt x="72199" y="257975"/>
                  </a:lnTo>
                  <a:lnTo>
                    <a:pt x="74244" y="258064"/>
                  </a:lnTo>
                  <a:lnTo>
                    <a:pt x="74968" y="258038"/>
                  </a:lnTo>
                  <a:lnTo>
                    <a:pt x="75692" y="258038"/>
                  </a:lnTo>
                  <a:lnTo>
                    <a:pt x="77127" y="258051"/>
                  </a:lnTo>
                  <a:lnTo>
                    <a:pt x="79235" y="257987"/>
                  </a:lnTo>
                  <a:lnTo>
                    <a:pt x="80124" y="257175"/>
                  </a:lnTo>
                  <a:lnTo>
                    <a:pt x="80238" y="254317"/>
                  </a:lnTo>
                  <a:lnTo>
                    <a:pt x="80238" y="252831"/>
                  </a:lnTo>
                  <a:close/>
                </a:path>
                <a:path w="311785" h="311784">
                  <a:moveTo>
                    <a:pt x="98031" y="39306"/>
                  </a:moveTo>
                  <a:lnTo>
                    <a:pt x="97891" y="36499"/>
                  </a:lnTo>
                  <a:lnTo>
                    <a:pt x="97002" y="35699"/>
                  </a:lnTo>
                  <a:lnTo>
                    <a:pt x="94259" y="35610"/>
                  </a:lnTo>
                  <a:lnTo>
                    <a:pt x="92773" y="35610"/>
                  </a:lnTo>
                  <a:lnTo>
                    <a:pt x="89979" y="35699"/>
                  </a:lnTo>
                  <a:lnTo>
                    <a:pt x="89141" y="36563"/>
                  </a:lnTo>
                  <a:lnTo>
                    <a:pt x="89065" y="39357"/>
                  </a:lnTo>
                  <a:lnTo>
                    <a:pt x="89065" y="40830"/>
                  </a:lnTo>
                  <a:lnTo>
                    <a:pt x="89141" y="43637"/>
                  </a:lnTo>
                  <a:lnTo>
                    <a:pt x="89979" y="44462"/>
                  </a:lnTo>
                  <a:lnTo>
                    <a:pt x="92024" y="44564"/>
                  </a:lnTo>
                  <a:lnTo>
                    <a:pt x="92735" y="44526"/>
                  </a:lnTo>
                  <a:lnTo>
                    <a:pt x="93459" y="44526"/>
                  </a:lnTo>
                  <a:lnTo>
                    <a:pt x="94221" y="44526"/>
                  </a:lnTo>
                  <a:lnTo>
                    <a:pt x="94983" y="44564"/>
                  </a:lnTo>
                  <a:lnTo>
                    <a:pt x="97002" y="44475"/>
                  </a:lnTo>
                  <a:lnTo>
                    <a:pt x="97891" y="43688"/>
                  </a:lnTo>
                  <a:lnTo>
                    <a:pt x="98031" y="40868"/>
                  </a:lnTo>
                  <a:lnTo>
                    <a:pt x="98031" y="39306"/>
                  </a:lnTo>
                  <a:close/>
                </a:path>
                <a:path w="311785" h="311784">
                  <a:moveTo>
                    <a:pt x="115824" y="235026"/>
                  </a:moveTo>
                  <a:lnTo>
                    <a:pt x="115697" y="232232"/>
                  </a:lnTo>
                  <a:lnTo>
                    <a:pt x="114820" y="231394"/>
                  </a:lnTo>
                  <a:lnTo>
                    <a:pt x="112026" y="231317"/>
                  </a:lnTo>
                  <a:lnTo>
                    <a:pt x="110540" y="231317"/>
                  </a:lnTo>
                  <a:lnTo>
                    <a:pt x="107746" y="231406"/>
                  </a:lnTo>
                  <a:lnTo>
                    <a:pt x="106934" y="232283"/>
                  </a:lnTo>
                  <a:lnTo>
                    <a:pt x="106857" y="235051"/>
                  </a:lnTo>
                  <a:lnTo>
                    <a:pt x="106857" y="236486"/>
                  </a:lnTo>
                  <a:lnTo>
                    <a:pt x="106921" y="239395"/>
                  </a:lnTo>
                  <a:lnTo>
                    <a:pt x="107759" y="240195"/>
                  </a:lnTo>
                  <a:lnTo>
                    <a:pt x="109918" y="240258"/>
                  </a:lnTo>
                  <a:lnTo>
                    <a:pt x="111290" y="240245"/>
                  </a:lnTo>
                  <a:lnTo>
                    <a:pt x="112001" y="240245"/>
                  </a:lnTo>
                  <a:lnTo>
                    <a:pt x="112725" y="240258"/>
                  </a:lnTo>
                  <a:lnTo>
                    <a:pt x="114820" y="240182"/>
                  </a:lnTo>
                  <a:lnTo>
                    <a:pt x="115709" y="239369"/>
                  </a:lnTo>
                  <a:lnTo>
                    <a:pt x="115811" y="236512"/>
                  </a:lnTo>
                  <a:lnTo>
                    <a:pt x="115824" y="235026"/>
                  </a:lnTo>
                  <a:close/>
                </a:path>
                <a:path w="311785" h="311784">
                  <a:moveTo>
                    <a:pt x="124714" y="288404"/>
                  </a:moveTo>
                  <a:lnTo>
                    <a:pt x="124599" y="285661"/>
                  </a:lnTo>
                  <a:lnTo>
                    <a:pt x="123748" y="284784"/>
                  </a:lnTo>
                  <a:lnTo>
                    <a:pt x="120967" y="284683"/>
                  </a:lnTo>
                  <a:lnTo>
                    <a:pt x="119405" y="284683"/>
                  </a:lnTo>
                  <a:lnTo>
                    <a:pt x="116662" y="284797"/>
                  </a:lnTo>
                  <a:lnTo>
                    <a:pt x="115836" y="285673"/>
                  </a:lnTo>
                  <a:lnTo>
                    <a:pt x="115747" y="288378"/>
                  </a:lnTo>
                  <a:lnTo>
                    <a:pt x="115747" y="289902"/>
                  </a:lnTo>
                  <a:lnTo>
                    <a:pt x="115824" y="292735"/>
                  </a:lnTo>
                  <a:lnTo>
                    <a:pt x="116674" y="293547"/>
                  </a:lnTo>
                  <a:lnTo>
                    <a:pt x="118732" y="293636"/>
                  </a:lnTo>
                  <a:lnTo>
                    <a:pt x="119456" y="293611"/>
                  </a:lnTo>
                  <a:lnTo>
                    <a:pt x="120167" y="293611"/>
                  </a:lnTo>
                  <a:lnTo>
                    <a:pt x="120891" y="293611"/>
                  </a:lnTo>
                  <a:lnTo>
                    <a:pt x="121615" y="293636"/>
                  </a:lnTo>
                  <a:lnTo>
                    <a:pt x="123710" y="293560"/>
                  </a:lnTo>
                  <a:lnTo>
                    <a:pt x="124599" y="292747"/>
                  </a:lnTo>
                  <a:lnTo>
                    <a:pt x="124714" y="289890"/>
                  </a:lnTo>
                  <a:lnTo>
                    <a:pt x="124714" y="288404"/>
                  </a:lnTo>
                  <a:close/>
                </a:path>
                <a:path w="311785" h="311784">
                  <a:moveTo>
                    <a:pt x="133616" y="306209"/>
                  </a:moveTo>
                  <a:lnTo>
                    <a:pt x="133489" y="303428"/>
                  </a:lnTo>
                  <a:lnTo>
                    <a:pt x="132626" y="302577"/>
                  </a:lnTo>
                  <a:lnTo>
                    <a:pt x="129870" y="302475"/>
                  </a:lnTo>
                  <a:lnTo>
                    <a:pt x="128346" y="302488"/>
                  </a:lnTo>
                  <a:lnTo>
                    <a:pt x="125564" y="302577"/>
                  </a:lnTo>
                  <a:lnTo>
                    <a:pt x="124726" y="303428"/>
                  </a:lnTo>
                  <a:lnTo>
                    <a:pt x="124650" y="306197"/>
                  </a:lnTo>
                  <a:lnTo>
                    <a:pt x="124650" y="307721"/>
                  </a:lnTo>
                  <a:lnTo>
                    <a:pt x="124726" y="310502"/>
                  </a:lnTo>
                  <a:lnTo>
                    <a:pt x="125564" y="311327"/>
                  </a:lnTo>
                  <a:lnTo>
                    <a:pt x="127533" y="311442"/>
                  </a:lnTo>
                  <a:lnTo>
                    <a:pt x="128257" y="311404"/>
                  </a:lnTo>
                  <a:lnTo>
                    <a:pt x="128981" y="311404"/>
                  </a:lnTo>
                  <a:lnTo>
                    <a:pt x="129743" y="311404"/>
                  </a:lnTo>
                  <a:lnTo>
                    <a:pt x="130505" y="311429"/>
                  </a:lnTo>
                  <a:lnTo>
                    <a:pt x="132588" y="311353"/>
                  </a:lnTo>
                  <a:lnTo>
                    <a:pt x="133477" y="310553"/>
                  </a:lnTo>
                  <a:lnTo>
                    <a:pt x="133616" y="307733"/>
                  </a:lnTo>
                  <a:lnTo>
                    <a:pt x="133616" y="306209"/>
                  </a:lnTo>
                  <a:close/>
                </a:path>
                <a:path w="311785" h="311784">
                  <a:moveTo>
                    <a:pt x="142506" y="92684"/>
                  </a:moveTo>
                  <a:lnTo>
                    <a:pt x="142379" y="89916"/>
                  </a:lnTo>
                  <a:lnTo>
                    <a:pt x="141503" y="89077"/>
                  </a:lnTo>
                  <a:lnTo>
                    <a:pt x="138747" y="88988"/>
                  </a:lnTo>
                  <a:lnTo>
                    <a:pt x="137223" y="88976"/>
                  </a:lnTo>
                  <a:lnTo>
                    <a:pt x="134454" y="89077"/>
                  </a:lnTo>
                  <a:lnTo>
                    <a:pt x="133616" y="89941"/>
                  </a:lnTo>
                  <a:lnTo>
                    <a:pt x="133540" y="92722"/>
                  </a:lnTo>
                  <a:lnTo>
                    <a:pt x="133540" y="94246"/>
                  </a:lnTo>
                  <a:lnTo>
                    <a:pt x="133629" y="97015"/>
                  </a:lnTo>
                  <a:lnTo>
                    <a:pt x="134467" y="97828"/>
                  </a:lnTo>
                  <a:lnTo>
                    <a:pt x="136448" y="97942"/>
                  </a:lnTo>
                  <a:lnTo>
                    <a:pt x="137172" y="97904"/>
                  </a:lnTo>
                  <a:lnTo>
                    <a:pt x="137896" y="97904"/>
                  </a:lnTo>
                  <a:lnTo>
                    <a:pt x="138658" y="97904"/>
                  </a:lnTo>
                  <a:lnTo>
                    <a:pt x="139420" y="97929"/>
                  </a:lnTo>
                  <a:lnTo>
                    <a:pt x="141490" y="97853"/>
                  </a:lnTo>
                  <a:lnTo>
                    <a:pt x="142379" y="97053"/>
                  </a:lnTo>
                  <a:lnTo>
                    <a:pt x="142506" y="94221"/>
                  </a:lnTo>
                  <a:lnTo>
                    <a:pt x="142506" y="92684"/>
                  </a:lnTo>
                  <a:close/>
                </a:path>
                <a:path w="311785" h="311784">
                  <a:moveTo>
                    <a:pt x="186982" y="235089"/>
                  </a:moveTo>
                  <a:lnTo>
                    <a:pt x="186867" y="232232"/>
                  </a:lnTo>
                  <a:lnTo>
                    <a:pt x="185991" y="231394"/>
                  </a:lnTo>
                  <a:lnTo>
                    <a:pt x="183172" y="231317"/>
                  </a:lnTo>
                  <a:lnTo>
                    <a:pt x="181724" y="231317"/>
                  </a:lnTo>
                  <a:lnTo>
                    <a:pt x="178917" y="231406"/>
                  </a:lnTo>
                  <a:lnTo>
                    <a:pt x="178079" y="232270"/>
                  </a:lnTo>
                  <a:lnTo>
                    <a:pt x="178028" y="235102"/>
                  </a:lnTo>
                  <a:lnTo>
                    <a:pt x="178028" y="236550"/>
                  </a:lnTo>
                  <a:lnTo>
                    <a:pt x="178092" y="239382"/>
                  </a:lnTo>
                  <a:lnTo>
                    <a:pt x="178930" y="240182"/>
                  </a:lnTo>
                  <a:lnTo>
                    <a:pt x="181063" y="240258"/>
                  </a:lnTo>
                  <a:lnTo>
                    <a:pt x="182511" y="240245"/>
                  </a:lnTo>
                  <a:lnTo>
                    <a:pt x="183222" y="240233"/>
                  </a:lnTo>
                  <a:lnTo>
                    <a:pt x="183946" y="240258"/>
                  </a:lnTo>
                  <a:lnTo>
                    <a:pt x="185978" y="240182"/>
                  </a:lnTo>
                  <a:lnTo>
                    <a:pt x="186867" y="239369"/>
                  </a:lnTo>
                  <a:lnTo>
                    <a:pt x="186982" y="236575"/>
                  </a:lnTo>
                  <a:lnTo>
                    <a:pt x="186982" y="235089"/>
                  </a:lnTo>
                  <a:close/>
                </a:path>
                <a:path w="311785" h="311784">
                  <a:moveTo>
                    <a:pt x="195884" y="243941"/>
                  </a:moveTo>
                  <a:lnTo>
                    <a:pt x="195757" y="241122"/>
                  </a:lnTo>
                  <a:lnTo>
                    <a:pt x="194868" y="240296"/>
                  </a:lnTo>
                  <a:lnTo>
                    <a:pt x="192112" y="240220"/>
                  </a:lnTo>
                  <a:lnTo>
                    <a:pt x="190665" y="240220"/>
                  </a:lnTo>
                  <a:lnTo>
                    <a:pt x="187833" y="240284"/>
                  </a:lnTo>
                  <a:lnTo>
                    <a:pt x="186982" y="241122"/>
                  </a:lnTo>
                  <a:lnTo>
                    <a:pt x="186918" y="243954"/>
                  </a:lnTo>
                  <a:lnTo>
                    <a:pt x="186918" y="245402"/>
                  </a:lnTo>
                  <a:lnTo>
                    <a:pt x="186982" y="248297"/>
                  </a:lnTo>
                  <a:lnTo>
                    <a:pt x="187833" y="249097"/>
                  </a:lnTo>
                  <a:lnTo>
                    <a:pt x="189992" y="249148"/>
                  </a:lnTo>
                  <a:lnTo>
                    <a:pt x="191363" y="249135"/>
                  </a:lnTo>
                  <a:lnTo>
                    <a:pt x="192074" y="249135"/>
                  </a:lnTo>
                  <a:lnTo>
                    <a:pt x="192798" y="249161"/>
                  </a:lnTo>
                  <a:lnTo>
                    <a:pt x="194843" y="249085"/>
                  </a:lnTo>
                  <a:lnTo>
                    <a:pt x="195745" y="248297"/>
                  </a:lnTo>
                  <a:lnTo>
                    <a:pt x="195884" y="245478"/>
                  </a:lnTo>
                  <a:lnTo>
                    <a:pt x="195884" y="243941"/>
                  </a:lnTo>
                  <a:close/>
                </a:path>
                <a:path w="311785" h="311784">
                  <a:moveTo>
                    <a:pt x="213677" y="217258"/>
                  </a:moveTo>
                  <a:lnTo>
                    <a:pt x="213550" y="214439"/>
                  </a:lnTo>
                  <a:lnTo>
                    <a:pt x="212661" y="213601"/>
                  </a:lnTo>
                  <a:lnTo>
                    <a:pt x="209905" y="213525"/>
                  </a:lnTo>
                  <a:lnTo>
                    <a:pt x="208457" y="213525"/>
                  </a:lnTo>
                  <a:lnTo>
                    <a:pt x="205613" y="213601"/>
                  </a:lnTo>
                  <a:lnTo>
                    <a:pt x="204774" y="214439"/>
                  </a:lnTo>
                  <a:lnTo>
                    <a:pt x="204711" y="217271"/>
                  </a:lnTo>
                  <a:lnTo>
                    <a:pt x="204711" y="218719"/>
                  </a:lnTo>
                  <a:lnTo>
                    <a:pt x="204774" y="221551"/>
                  </a:lnTo>
                  <a:lnTo>
                    <a:pt x="205600" y="222389"/>
                  </a:lnTo>
                  <a:lnTo>
                    <a:pt x="207708" y="222478"/>
                  </a:lnTo>
                  <a:lnTo>
                    <a:pt x="208432" y="222453"/>
                  </a:lnTo>
                  <a:lnTo>
                    <a:pt x="209143" y="222453"/>
                  </a:lnTo>
                  <a:lnTo>
                    <a:pt x="210591" y="222478"/>
                  </a:lnTo>
                  <a:lnTo>
                    <a:pt x="212636" y="222402"/>
                  </a:lnTo>
                  <a:lnTo>
                    <a:pt x="213537" y="221615"/>
                  </a:lnTo>
                  <a:lnTo>
                    <a:pt x="213677" y="218782"/>
                  </a:lnTo>
                  <a:lnTo>
                    <a:pt x="213677" y="217258"/>
                  </a:lnTo>
                  <a:close/>
                </a:path>
                <a:path w="311785" h="311784">
                  <a:moveTo>
                    <a:pt x="213677" y="12636"/>
                  </a:moveTo>
                  <a:lnTo>
                    <a:pt x="213537" y="9829"/>
                  </a:lnTo>
                  <a:lnTo>
                    <a:pt x="212648" y="9004"/>
                  </a:lnTo>
                  <a:lnTo>
                    <a:pt x="209918" y="8928"/>
                  </a:lnTo>
                  <a:lnTo>
                    <a:pt x="208432" y="8928"/>
                  </a:lnTo>
                  <a:lnTo>
                    <a:pt x="205638" y="9004"/>
                  </a:lnTo>
                  <a:lnTo>
                    <a:pt x="204800" y="9855"/>
                  </a:lnTo>
                  <a:lnTo>
                    <a:pt x="204711" y="11887"/>
                  </a:lnTo>
                  <a:lnTo>
                    <a:pt x="204736" y="12611"/>
                  </a:lnTo>
                  <a:lnTo>
                    <a:pt x="204736" y="13335"/>
                  </a:lnTo>
                  <a:lnTo>
                    <a:pt x="204736" y="14097"/>
                  </a:lnTo>
                  <a:lnTo>
                    <a:pt x="204711" y="14859"/>
                  </a:lnTo>
                  <a:lnTo>
                    <a:pt x="204800" y="16941"/>
                  </a:lnTo>
                  <a:lnTo>
                    <a:pt x="205613" y="17792"/>
                  </a:lnTo>
                  <a:lnTo>
                    <a:pt x="208407" y="17881"/>
                  </a:lnTo>
                  <a:lnTo>
                    <a:pt x="209892" y="17868"/>
                  </a:lnTo>
                  <a:lnTo>
                    <a:pt x="212636" y="17805"/>
                  </a:lnTo>
                  <a:lnTo>
                    <a:pt x="213525" y="17005"/>
                  </a:lnTo>
                  <a:lnTo>
                    <a:pt x="213677" y="14198"/>
                  </a:lnTo>
                  <a:lnTo>
                    <a:pt x="213677" y="12636"/>
                  </a:lnTo>
                  <a:close/>
                </a:path>
                <a:path w="311785" h="311784">
                  <a:moveTo>
                    <a:pt x="222567" y="172694"/>
                  </a:moveTo>
                  <a:lnTo>
                    <a:pt x="222415" y="169913"/>
                  </a:lnTo>
                  <a:lnTo>
                    <a:pt x="221513" y="169125"/>
                  </a:lnTo>
                  <a:lnTo>
                    <a:pt x="218795" y="169049"/>
                  </a:lnTo>
                  <a:lnTo>
                    <a:pt x="217271" y="169037"/>
                  </a:lnTo>
                  <a:lnTo>
                    <a:pt x="214503" y="169151"/>
                  </a:lnTo>
                  <a:lnTo>
                    <a:pt x="213677" y="170014"/>
                  </a:lnTo>
                  <a:lnTo>
                    <a:pt x="213601" y="172758"/>
                  </a:lnTo>
                  <a:lnTo>
                    <a:pt x="213601" y="174244"/>
                  </a:lnTo>
                  <a:lnTo>
                    <a:pt x="213677" y="177114"/>
                  </a:lnTo>
                  <a:lnTo>
                    <a:pt x="214515" y="177914"/>
                  </a:lnTo>
                  <a:lnTo>
                    <a:pt x="216649" y="177990"/>
                  </a:lnTo>
                  <a:lnTo>
                    <a:pt x="217373" y="177965"/>
                  </a:lnTo>
                  <a:lnTo>
                    <a:pt x="218097" y="177965"/>
                  </a:lnTo>
                  <a:lnTo>
                    <a:pt x="218821" y="177965"/>
                  </a:lnTo>
                  <a:lnTo>
                    <a:pt x="219532" y="177990"/>
                  </a:lnTo>
                  <a:lnTo>
                    <a:pt x="221526" y="177914"/>
                  </a:lnTo>
                  <a:lnTo>
                    <a:pt x="222427" y="177139"/>
                  </a:lnTo>
                  <a:lnTo>
                    <a:pt x="222567" y="174307"/>
                  </a:lnTo>
                  <a:lnTo>
                    <a:pt x="222567" y="172694"/>
                  </a:lnTo>
                  <a:close/>
                </a:path>
                <a:path w="311785" h="311784">
                  <a:moveTo>
                    <a:pt x="222567" y="21526"/>
                  </a:moveTo>
                  <a:lnTo>
                    <a:pt x="222427" y="18719"/>
                  </a:lnTo>
                  <a:lnTo>
                    <a:pt x="221538" y="17907"/>
                  </a:lnTo>
                  <a:lnTo>
                    <a:pt x="218821" y="17818"/>
                  </a:lnTo>
                  <a:lnTo>
                    <a:pt x="217335" y="17818"/>
                  </a:lnTo>
                  <a:lnTo>
                    <a:pt x="214528" y="17907"/>
                  </a:lnTo>
                  <a:lnTo>
                    <a:pt x="213702" y="18757"/>
                  </a:lnTo>
                  <a:lnTo>
                    <a:pt x="213614" y="20789"/>
                  </a:lnTo>
                  <a:lnTo>
                    <a:pt x="213639" y="21501"/>
                  </a:lnTo>
                  <a:lnTo>
                    <a:pt x="213639" y="22225"/>
                  </a:lnTo>
                  <a:lnTo>
                    <a:pt x="213639" y="22987"/>
                  </a:lnTo>
                  <a:lnTo>
                    <a:pt x="213614" y="23749"/>
                  </a:lnTo>
                  <a:lnTo>
                    <a:pt x="213690" y="25831"/>
                  </a:lnTo>
                  <a:lnTo>
                    <a:pt x="214515" y="26695"/>
                  </a:lnTo>
                  <a:lnTo>
                    <a:pt x="217309" y="26771"/>
                  </a:lnTo>
                  <a:lnTo>
                    <a:pt x="218795" y="26771"/>
                  </a:lnTo>
                  <a:lnTo>
                    <a:pt x="221526" y="26695"/>
                  </a:lnTo>
                  <a:lnTo>
                    <a:pt x="222427" y="25908"/>
                  </a:lnTo>
                  <a:lnTo>
                    <a:pt x="222567" y="23101"/>
                  </a:lnTo>
                  <a:lnTo>
                    <a:pt x="222567" y="21526"/>
                  </a:lnTo>
                  <a:close/>
                </a:path>
                <a:path w="311785" h="311784">
                  <a:moveTo>
                    <a:pt x="231457" y="181660"/>
                  </a:moveTo>
                  <a:lnTo>
                    <a:pt x="231343" y="178917"/>
                  </a:lnTo>
                  <a:lnTo>
                    <a:pt x="230505" y="178041"/>
                  </a:lnTo>
                  <a:lnTo>
                    <a:pt x="227711" y="177939"/>
                  </a:lnTo>
                  <a:lnTo>
                    <a:pt x="226148" y="177939"/>
                  </a:lnTo>
                  <a:lnTo>
                    <a:pt x="223405" y="178054"/>
                  </a:lnTo>
                  <a:lnTo>
                    <a:pt x="222580" y="178917"/>
                  </a:lnTo>
                  <a:lnTo>
                    <a:pt x="222504" y="181622"/>
                  </a:lnTo>
                  <a:lnTo>
                    <a:pt x="222504" y="183146"/>
                  </a:lnTo>
                  <a:lnTo>
                    <a:pt x="222580" y="185991"/>
                  </a:lnTo>
                  <a:lnTo>
                    <a:pt x="223431" y="186804"/>
                  </a:lnTo>
                  <a:lnTo>
                    <a:pt x="225475" y="186893"/>
                  </a:lnTo>
                  <a:lnTo>
                    <a:pt x="226199" y="186867"/>
                  </a:lnTo>
                  <a:lnTo>
                    <a:pt x="226923" y="186867"/>
                  </a:lnTo>
                  <a:lnTo>
                    <a:pt x="227647" y="186867"/>
                  </a:lnTo>
                  <a:lnTo>
                    <a:pt x="228358" y="186893"/>
                  </a:lnTo>
                  <a:lnTo>
                    <a:pt x="230466" y="186817"/>
                  </a:lnTo>
                  <a:lnTo>
                    <a:pt x="231355" y="186004"/>
                  </a:lnTo>
                  <a:lnTo>
                    <a:pt x="231457" y="183146"/>
                  </a:lnTo>
                  <a:lnTo>
                    <a:pt x="231457" y="181660"/>
                  </a:lnTo>
                  <a:close/>
                </a:path>
                <a:path w="311785" h="311784">
                  <a:moveTo>
                    <a:pt x="249262" y="288417"/>
                  </a:moveTo>
                  <a:lnTo>
                    <a:pt x="249123" y="285597"/>
                  </a:lnTo>
                  <a:lnTo>
                    <a:pt x="248234" y="284772"/>
                  </a:lnTo>
                  <a:lnTo>
                    <a:pt x="245478" y="284695"/>
                  </a:lnTo>
                  <a:lnTo>
                    <a:pt x="244030" y="284695"/>
                  </a:lnTo>
                  <a:lnTo>
                    <a:pt x="241198" y="284772"/>
                  </a:lnTo>
                  <a:lnTo>
                    <a:pt x="240360" y="285623"/>
                  </a:lnTo>
                  <a:lnTo>
                    <a:pt x="240296" y="288455"/>
                  </a:lnTo>
                  <a:lnTo>
                    <a:pt x="240296" y="289890"/>
                  </a:lnTo>
                  <a:lnTo>
                    <a:pt x="240360" y="292735"/>
                  </a:lnTo>
                  <a:lnTo>
                    <a:pt x="241198" y="293560"/>
                  </a:lnTo>
                  <a:lnTo>
                    <a:pt x="243306" y="293636"/>
                  </a:lnTo>
                  <a:lnTo>
                    <a:pt x="244030" y="293611"/>
                  </a:lnTo>
                  <a:lnTo>
                    <a:pt x="244741" y="293611"/>
                  </a:lnTo>
                  <a:lnTo>
                    <a:pt x="245465" y="293611"/>
                  </a:lnTo>
                  <a:lnTo>
                    <a:pt x="246189" y="293636"/>
                  </a:lnTo>
                  <a:lnTo>
                    <a:pt x="248234" y="293560"/>
                  </a:lnTo>
                  <a:lnTo>
                    <a:pt x="249123" y="292760"/>
                  </a:lnTo>
                  <a:lnTo>
                    <a:pt x="249262" y="289941"/>
                  </a:lnTo>
                  <a:lnTo>
                    <a:pt x="249262" y="288417"/>
                  </a:lnTo>
                  <a:close/>
                </a:path>
                <a:path w="311785" h="311784">
                  <a:moveTo>
                    <a:pt x="249262" y="190550"/>
                  </a:moveTo>
                  <a:lnTo>
                    <a:pt x="249135" y="187756"/>
                  </a:lnTo>
                  <a:lnTo>
                    <a:pt x="248246" y="186918"/>
                  </a:lnTo>
                  <a:lnTo>
                    <a:pt x="245503" y="186842"/>
                  </a:lnTo>
                  <a:lnTo>
                    <a:pt x="244055" y="186842"/>
                  </a:lnTo>
                  <a:lnTo>
                    <a:pt x="241211" y="186918"/>
                  </a:lnTo>
                  <a:lnTo>
                    <a:pt x="240360" y="187744"/>
                  </a:lnTo>
                  <a:lnTo>
                    <a:pt x="240296" y="190576"/>
                  </a:lnTo>
                  <a:lnTo>
                    <a:pt x="240296" y="192011"/>
                  </a:lnTo>
                  <a:lnTo>
                    <a:pt x="240360" y="194919"/>
                  </a:lnTo>
                  <a:lnTo>
                    <a:pt x="241198" y="195719"/>
                  </a:lnTo>
                  <a:lnTo>
                    <a:pt x="243357" y="195783"/>
                  </a:lnTo>
                  <a:lnTo>
                    <a:pt x="244716" y="195770"/>
                  </a:lnTo>
                  <a:lnTo>
                    <a:pt x="245440" y="195757"/>
                  </a:lnTo>
                  <a:lnTo>
                    <a:pt x="246164" y="195783"/>
                  </a:lnTo>
                  <a:lnTo>
                    <a:pt x="248259" y="195707"/>
                  </a:lnTo>
                  <a:lnTo>
                    <a:pt x="249148" y="194894"/>
                  </a:lnTo>
                  <a:lnTo>
                    <a:pt x="249250" y="192036"/>
                  </a:lnTo>
                  <a:lnTo>
                    <a:pt x="249262" y="190550"/>
                  </a:lnTo>
                  <a:close/>
                </a:path>
                <a:path w="311785" h="311784">
                  <a:moveTo>
                    <a:pt x="249262" y="66014"/>
                  </a:moveTo>
                  <a:lnTo>
                    <a:pt x="249123" y="63195"/>
                  </a:lnTo>
                  <a:lnTo>
                    <a:pt x="248234" y="62382"/>
                  </a:lnTo>
                  <a:lnTo>
                    <a:pt x="245478" y="62306"/>
                  </a:lnTo>
                  <a:lnTo>
                    <a:pt x="244030" y="62306"/>
                  </a:lnTo>
                  <a:lnTo>
                    <a:pt x="241198" y="62382"/>
                  </a:lnTo>
                  <a:lnTo>
                    <a:pt x="240360" y="63220"/>
                  </a:lnTo>
                  <a:lnTo>
                    <a:pt x="240296" y="66052"/>
                  </a:lnTo>
                  <a:lnTo>
                    <a:pt x="240296" y="67500"/>
                  </a:lnTo>
                  <a:lnTo>
                    <a:pt x="240360" y="70332"/>
                  </a:lnTo>
                  <a:lnTo>
                    <a:pt x="241198" y="71158"/>
                  </a:lnTo>
                  <a:lnTo>
                    <a:pt x="243306" y="71247"/>
                  </a:lnTo>
                  <a:lnTo>
                    <a:pt x="244030" y="71221"/>
                  </a:lnTo>
                  <a:lnTo>
                    <a:pt x="244741" y="71221"/>
                  </a:lnTo>
                  <a:lnTo>
                    <a:pt x="245465" y="71221"/>
                  </a:lnTo>
                  <a:lnTo>
                    <a:pt x="246189" y="71247"/>
                  </a:lnTo>
                  <a:lnTo>
                    <a:pt x="248234" y="71170"/>
                  </a:lnTo>
                  <a:lnTo>
                    <a:pt x="249123" y="70370"/>
                  </a:lnTo>
                  <a:lnTo>
                    <a:pt x="249262" y="67551"/>
                  </a:lnTo>
                  <a:lnTo>
                    <a:pt x="249262" y="66014"/>
                  </a:lnTo>
                  <a:close/>
                </a:path>
                <a:path w="311785" h="311784">
                  <a:moveTo>
                    <a:pt x="258152" y="252831"/>
                  </a:moveTo>
                  <a:lnTo>
                    <a:pt x="258025" y="250037"/>
                  </a:lnTo>
                  <a:lnTo>
                    <a:pt x="257149" y="249186"/>
                  </a:lnTo>
                  <a:lnTo>
                    <a:pt x="254368" y="249110"/>
                  </a:lnTo>
                  <a:lnTo>
                    <a:pt x="252882" y="249110"/>
                  </a:lnTo>
                  <a:lnTo>
                    <a:pt x="250088" y="249199"/>
                  </a:lnTo>
                  <a:lnTo>
                    <a:pt x="249262" y="250063"/>
                  </a:lnTo>
                  <a:lnTo>
                    <a:pt x="249186" y="252869"/>
                  </a:lnTo>
                  <a:lnTo>
                    <a:pt x="249186" y="254355"/>
                  </a:lnTo>
                  <a:lnTo>
                    <a:pt x="249262" y="257149"/>
                  </a:lnTo>
                  <a:lnTo>
                    <a:pt x="250113" y="257975"/>
                  </a:lnTo>
                  <a:lnTo>
                    <a:pt x="252158" y="258064"/>
                  </a:lnTo>
                  <a:lnTo>
                    <a:pt x="252882" y="258038"/>
                  </a:lnTo>
                  <a:lnTo>
                    <a:pt x="253606" y="258038"/>
                  </a:lnTo>
                  <a:lnTo>
                    <a:pt x="254330" y="258038"/>
                  </a:lnTo>
                  <a:lnTo>
                    <a:pt x="255054" y="258051"/>
                  </a:lnTo>
                  <a:lnTo>
                    <a:pt x="257149" y="257987"/>
                  </a:lnTo>
                  <a:lnTo>
                    <a:pt x="258038" y="257162"/>
                  </a:lnTo>
                  <a:lnTo>
                    <a:pt x="258152" y="254317"/>
                  </a:lnTo>
                  <a:lnTo>
                    <a:pt x="258152" y="252831"/>
                  </a:lnTo>
                  <a:close/>
                </a:path>
                <a:path w="311785" h="311784">
                  <a:moveTo>
                    <a:pt x="258152" y="181660"/>
                  </a:moveTo>
                  <a:lnTo>
                    <a:pt x="258025" y="178841"/>
                  </a:lnTo>
                  <a:lnTo>
                    <a:pt x="257136" y="178015"/>
                  </a:lnTo>
                  <a:lnTo>
                    <a:pt x="254368" y="177952"/>
                  </a:lnTo>
                  <a:lnTo>
                    <a:pt x="252933" y="177952"/>
                  </a:lnTo>
                  <a:lnTo>
                    <a:pt x="250101" y="178028"/>
                  </a:lnTo>
                  <a:lnTo>
                    <a:pt x="249262" y="178866"/>
                  </a:lnTo>
                  <a:lnTo>
                    <a:pt x="249186" y="181698"/>
                  </a:lnTo>
                  <a:lnTo>
                    <a:pt x="249186" y="183134"/>
                  </a:lnTo>
                  <a:lnTo>
                    <a:pt x="249262" y="185978"/>
                  </a:lnTo>
                  <a:lnTo>
                    <a:pt x="250088" y="186804"/>
                  </a:lnTo>
                  <a:lnTo>
                    <a:pt x="252196" y="186893"/>
                  </a:lnTo>
                  <a:lnTo>
                    <a:pt x="252920" y="186867"/>
                  </a:lnTo>
                  <a:lnTo>
                    <a:pt x="253644" y="186867"/>
                  </a:lnTo>
                  <a:lnTo>
                    <a:pt x="254355" y="186867"/>
                  </a:lnTo>
                  <a:lnTo>
                    <a:pt x="255079" y="186893"/>
                  </a:lnTo>
                  <a:lnTo>
                    <a:pt x="257124" y="186817"/>
                  </a:lnTo>
                  <a:lnTo>
                    <a:pt x="258025" y="186016"/>
                  </a:lnTo>
                  <a:lnTo>
                    <a:pt x="258152" y="183197"/>
                  </a:lnTo>
                  <a:lnTo>
                    <a:pt x="258152" y="181660"/>
                  </a:lnTo>
                  <a:close/>
                </a:path>
                <a:path w="311785" h="311784">
                  <a:moveTo>
                    <a:pt x="284835" y="83794"/>
                  </a:moveTo>
                  <a:lnTo>
                    <a:pt x="284708" y="81013"/>
                  </a:lnTo>
                  <a:lnTo>
                    <a:pt x="283832" y="80175"/>
                  </a:lnTo>
                  <a:lnTo>
                    <a:pt x="281076" y="80086"/>
                  </a:lnTo>
                  <a:lnTo>
                    <a:pt x="279552" y="80086"/>
                  </a:lnTo>
                  <a:lnTo>
                    <a:pt x="276783" y="80187"/>
                  </a:lnTo>
                  <a:lnTo>
                    <a:pt x="275945" y="81051"/>
                  </a:lnTo>
                  <a:lnTo>
                    <a:pt x="275882" y="83794"/>
                  </a:lnTo>
                  <a:lnTo>
                    <a:pt x="275882" y="85267"/>
                  </a:lnTo>
                  <a:lnTo>
                    <a:pt x="275945" y="88150"/>
                  </a:lnTo>
                  <a:lnTo>
                    <a:pt x="276783" y="88963"/>
                  </a:lnTo>
                  <a:lnTo>
                    <a:pt x="278904" y="89039"/>
                  </a:lnTo>
                  <a:lnTo>
                    <a:pt x="279628" y="89014"/>
                  </a:lnTo>
                  <a:lnTo>
                    <a:pt x="280352" y="89014"/>
                  </a:lnTo>
                  <a:lnTo>
                    <a:pt x="281076" y="89014"/>
                  </a:lnTo>
                  <a:lnTo>
                    <a:pt x="281800" y="89039"/>
                  </a:lnTo>
                  <a:lnTo>
                    <a:pt x="283832" y="88950"/>
                  </a:lnTo>
                  <a:lnTo>
                    <a:pt x="284721" y="88150"/>
                  </a:lnTo>
                  <a:lnTo>
                    <a:pt x="284835" y="85318"/>
                  </a:lnTo>
                  <a:lnTo>
                    <a:pt x="284835" y="83794"/>
                  </a:lnTo>
                  <a:close/>
                </a:path>
                <a:path w="311785" h="311784">
                  <a:moveTo>
                    <a:pt x="293725" y="11201"/>
                  </a:moveTo>
                  <a:lnTo>
                    <a:pt x="293636" y="2870"/>
                  </a:lnTo>
                  <a:lnTo>
                    <a:pt x="290753" y="88"/>
                  </a:lnTo>
                  <a:lnTo>
                    <a:pt x="282486" y="38"/>
                  </a:lnTo>
                  <a:lnTo>
                    <a:pt x="278206" y="88"/>
                  </a:lnTo>
                  <a:lnTo>
                    <a:pt x="269824" y="0"/>
                  </a:lnTo>
                  <a:lnTo>
                    <a:pt x="266915" y="3289"/>
                  </a:lnTo>
                  <a:lnTo>
                    <a:pt x="267068" y="11252"/>
                  </a:lnTo>
                  <a:lnTo>
                    <a:pt x="267068" y="15582"/>
                  </a:lnTo>
                  <a:lnTo>
                    <a:pt x="266928" y="23634"/>
                  </a:lnTo>
                  <a:lnTo>
                    <a:pt x="269951" y="26809"/>
                  </a:lnTo>
                  <a:lnTo>
                    <a:pt x="275983" y="26720"/>
                  </a:lnTo>
                  <a:lnTo>
                    <a:pt x="280314" y="26746"/>
                  </a:lnTo>
                  <a:lnTo>
                    <a:pt x="290779" y="26708"/>
                  </a:lnTo>
                  <a:lnTo>
                    <a:pt x="293636" y="23926"/>
                  </a:lnTo>
                  <a:lnTo>
                    <a:pt x="293725" y="11201"/>
                  </a:lnTo>
                  <a:close/>
                </a:path>
                <a:path w="311785" h="311784">
                  <a:moveTo>
                    <a:pt x="311518" y="57162"/>
                  </a:moveTo>
                  <a:lnTo>
                    <a:pt x="311416" y="54343"/>
                  </a:lnTo>
                  <a:lnTo>
                    <a:pt x="310540" y="53479"/>
                  </a:lnTo>
                  <a:lnTo>
                    <a:pt x="307733" y="53403"/>
                  </a:lnTo>
                  <a:lnTo>
                    <a:pt x="306298" y="53403"/>
                  </a:lnTo>
                  <a:lnTo>
                    <a:pt x="303466" y="53479"/>
                  </a:lnTo>
                  <a:lnTo>
                    <a:pt x="302628" y="54330"/>
                  </a:lnTo>
                  <a:lnTo>
                    <a:pt x="302564" y="57162"/>
                  </a:lnTo>
                  <a:lnTo>
                    <a:pt x="302564" y="58610"/>
                  </a:lnTo>
                  <a:lnTo>
                    <a:pt x="302628" y="61442"/>
                  </a:lnTo>
                  <a:lnTo>
                    <a:pt x="303466" y="62268"/>
                  </a:lnTo>
                  <a:lnTo>
                    <a:pt x="305574" y="62344"/>
                  </a:lnTo>
                  <a:lnTo>
                    <a:pt x="306298" y="62331"/>
                  </a:lnTo>
                  <a:lnTo>
                    <a:pt x="307022" y="62331"/>
                  </a:lnTo>
                  <a:lnTo>
                    <a:pt x="308381" y="62344"/>
                  </a:lnTo>
                  <a:lnTo>
                    <a:pt x="310527" y="62293"/>
                  </a:lnTo>
                  <a:lnTo>
                    <a:pt x="311416" y="61480"/>
                  </a:lnTo>
                  <a:lnTo>
                    <a:pt x="311518" y="58610"/>
                  </a:lnTo>
                  <a:lnTo>
                    <a:pt x="311518" y="571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00044" y="334904"/>
              <a:ext cx="76946" cy="7694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105535" y="340153"/>
              <a:ext cx="66040" cy="66675"/>
            </a:xfrm>
            <a:custGeom>
              <a:avLst/>
              <a:gdLst/>
              <a:ahLst/>
              <a:cxnLst/>
              <a:rect l="l" t="t" r="r" b="b"/>
              <a:pathLst>
                <a:path w="66039" h="66675">
                  <a:moveTo>
                    <a:pt x="25861" y="2717"/>
                  </a:moveTo>
                  <a:lnTo>
                    <a:pt x="19898" y="2717"/>
                  </a:lnTo>
                  <a:lnTo>
                    <a:pt x="9487" y="9738"/>
                  </a:lnTo>
                  <a:lnTo>
                    <a:pt x="2368" y="20303"/>
                  </a:lnTo>
                  <a:lnTo>
                    <a:pt x="0" y="32040"/>
                  </a:lnTo>
                  <a:lnTo>
                    <a:pt x="58" y="34721"/>
                  </a:lnTo>
                  <a:lnTo>
                    <a:pt x="2371" y="46170"/>
                  </a:lnTo>
                  <a:lnTo>
                    <a:pt x="9496" y="56725"/>
                  </a:lnTo>
                  <a:lnTo>
                    <a:pt x="20060" y="63840"/>
                  </a:lnTo>
                  <a:lnTo>
                    <a:pt x="32992" y="66448"/>
                  </a:lnTo>
                  <a:lnTo>
                    <a:pt x="45923" y="63840"/>
                  </a:lnTo>
                  <a:lnTo>
                    <a:pt x="36680" y="63840"/>
                  </a:lnTo>
                  <a:lnTo>
                    <a:pt x="25724" y="63515"/>
                  </a:lnTo>
                  <a:lnTo>
                    <a:pt x="29364" y="63515"/>
                  </a:lnTo>
                  <a:lnTo>
                    <a:pt x="29364" y="63064"/>
                  </a:lnTo>
                  <a:lnTo>
                    <a:pt x="26625" y="63064"/>
                  </a:lnTo>
                  <a:lnTo>
                    <a:pt x="17033" y="59232"/>
                  </a:lnTo>
                  <a:lnTo>
                    <a:pt x="9378" y="52554"/>
                  </a:lnTo>
                  <a:lnTo>
                    <a:pt x="4309" y="43675"/>
                  </a:lnTo>
                  <a:lnTo>
                    <a:pt x="2907" y="35690"/>
                  </a:lnTo>
                  <a:lnTo>
                    <a:pt x="2803" y="35100"/>
                  </a:lnTo>
                  <a:lnTo>
                    <a:pt x="2736" y="34721"/>
                  </a:lnTo>
                  <a:lnTo>
                    <a:pt x="2642" y="34185"/>
                  </a:lnTo>
                  <a:lnTo>
                    <a:pt x="2529" y="33544"/>
                  </a:lnTo>
                  <a:lnTo>
                    <a:pt x="2476" y="24818"/>
                  </a:lnTo>
                  <a:lnTo>
                    <a:pt x="5882" y="17200"/>
                  </a:lnTo>
                  <a:lnTo>
                    <a:pt x="11386" y="11678"/>
                  </a:lnTo>
                  <a:lnTo>
                    <a:pt x="14108" y="11678"/>
                  </a:lnTo>
                  <a:lnTo>
                    <a:pt x="14108" y="9259"/>
                  </a:lnTo>
                  <a:lnTo>
                    <a:pt x="19302" y="5162"/>
                  </a:lnTo>
                  <a:lnTo>
                    <a:pt x="25861" y="2717"/>
                  </a:lnTo>
                  <a:close/>
                </a:path>
                <a:path w="66039" h="66675">
                  <a:moveTo>
                    <a:pt x="49475" y="5007"/>
                  </a:moveTo>
                  <a:lnTo>
                    <a:pt x="44603" y="5007"/>
                  </a:lnTo>
                  <a:lnTo>
                    <a:pt x="52232" y="9556"/>
                  </a:lnTo>
                  <a:lnTo>
                    <a:pt x="58204" y="16060"/>
                  </a:lnTo>
                  <a:lnTo>
                    <a:pt x="62097" y="24095"/>
                  </a:lnTo>
                  <a:lnTo>
                    <a:pt x="63079" y="30546"/>
                  </a:lnTo>
                  <a:lnTo>
                    <a:pt x="62994" y="35690"/>
                  </a:lnTo>
                  <a:lnTo>
                    <a:pt x="61094" y="45112"/>
                  </a:lnTo>
                  <a:lnTo>
                    <a:pt x="54560" y="54804"/>
                  </a:lnTo>
                  <a:lnTo>
                    <a:pt x="44867" y="61336"/>
                  </a:lnTo>
                  <a:lnTo>
                    <a:pt x="32449" y="63840"/>
                  </a:lnTo>
                  <a:lnTo>
                    <a:pt x="45924" y="63840"/>
                  </a:lnTo>
                  <a:lnTo>
                    <a:pt x="65965" y="32040"/>
                  </a:lnTo>
                  <a:lnTo>
                    <a:pt x="63598" y="20303"/>
                  </a:lnTo>
                  <a:lnTo>
                    <a:pt x="56484" y="9738"/>
                  </a:lnTo>
                  <a:lnTo>
                    <a:pt x="49475" y="5007"/>
                  </a:lnTo>
                  <a:close/>
                </a:path>
                <a:path w="66039" h="66675">
                  <a:moveTo>
                    <a:pt x="35153" y="25430"/>
                  </a:moveTo>
                  <a:lnTo>
                    <a:pt x="26625" y="25430"/>
                  </a:lnTo>
                  <a:lnTo>
                    <a:pt x="26625" y="63064"/>
                  </a:lnTo>
                  <a:lnTo>
                    <a:pt x="29364" y="63064"/>
                  </a:lnTo>
                  <a:lnTo>
                    <a:pt x="29364" y="41018"/>
                  </a:lnTo>
                  <a:lnTo>
                    <a:pt x="35433" y="41018"/>
                  </a:lnTo>
                  <a:lnTo>
                    <a:pt x="36766" y="40640"/>
                  </a:lnTo>
                  <a:lnTo>
                    <a:pt x="38685" y="39121"/>
                  </a:lnTo>
                  <a:lnTo>
                    <a:pt x="38805" y="38851"/>
                  </a:lnTo>
                  <a:lnTo>
                    <a:pt x="29364" y="38851"/>
                  </a:lnTo>
                  <a:lnTo>
                    <a:pt x="29364" y="34185"/>
                  </a:lnTo>
                  <a:lnTo>
                    <a:pt x="38339" y="34185"/>
                  </a:lnTo>
                  <a:lnTo>
                    <a:pt x="37727" y="33544"/>
                  </a:lnTo>
                  <a:lnTo>
                    <a:pt x="37175" y="33238"/>
                  </a:lnTo>
                  <a:lnTo>
                    <a:pt x="36258" y="32973"/>
                  </a:lnTo>
                  <a:lnTo>
                    <a:pt x="36928" y="32724"/>
                  </a:lnTo>
                  <a:lnTo>
                    <a:pt x="37478" y="32357"/>
                  </a:lnTo>
                  <a:lnTo>
                    <a:pt x="37750" y="32040"/>
                  </a:lnTo>
                  <a:lnTo>
                    <a:pt x="29368" y="32040"/>
                  </a:lnTo>
                  <a:lnTo>
                    <a:pt x="29368" y="27763"/>
                  </a:lnTo>
                  <a:lnTo>
                    <a:pt x="38537" y="27763"/>
                  </a:lnTo>
                  <a:lnTo>
                    <a:pt x="38285" y="27216"/>
                  </a:lnTo>
                  <a:lnTo>
                    <a:pt x="36456" y="25787"/>
                  </a:lnTo>
                  <a:lnTo>
                    <a:pt x="35153" y="25430"/>
                  </a:lnTo>
                  <a:close/>
                </a:path>
                <a:path w="66039" h="66675">
                  <a:moveTo>
                    <a:pt x="14108" y="11678"/>
                  </a:moveTo>
                  <a:lnTo>
                    <a:pt x="11386" y="11678"/>
                  </a:lnTo>
                  <a:lnTo>
                    <a:pt x="11386" y="41018"/>
                  </a:lnTo>
                  <a:lnTo>
                    <a:pt x="20350" y="41018"/>
                  </a:lnTo>
                  <a:lnTo>
                    <a:pt x="21651" y="40640"/>
                  </a:lnTo>
                  <a:lnTo>
                    <a:pt x="23535" y="39121"/>
                  </a:lnTo>
                  <a:lnTo>
                    <a:pt x="23692" y="38851"/>
                  </a:lnTo>
                  <a:lnTo>
                    <a:pt x="14108" y="38851"/>
                  </a:lnTo>
                  <a:lnTo>
                    <a:pt x="14108" y="34185"/>
                  </a:lnTo>
                  <a:lnTo>
                    <a:pt x="23744" y="34185"/>
                  </a:lnTo>
                  <a:lnTo>
                    <a:pt x="23601" y="33850"/>
                  </a:lnTo>
                  <a:lnTo>
                    <a:pt x="21718" y="32357"/>
                  </a:lnTo>
                  <a:lnTo>
                    <a:pt x="20659" y="32040"/>
                  </a:lnTo>
                  <a:lnTo>
                    <a:pt x="14108" y="32040"/>
                  </a:lnTo>
                  <a:lnTo>
                    <a:pt x="14108" y="27763"/>
                  </a:lnTo>
                  <a:lnTo>
                    <a:pt x="22510" y="27763"/>
                  </a:lnTo>
                  <a:lnTo>
                    <a:pt x="22510" y="25430"/>
                  </a:lnTo>
                  <a:lnTo>
                    <a:pt x="14108" y="25430"/>
                  </a:lnTo>
                  <a:lnTo>
                    <a:pt x="14108" y="11678"/>
                  </a:lnTo>
                  <a:close/>
                </a:path>
                <a:path w="66039" h="66675">
                  <a:moveTo>
                    <a:pt x="46083" y="2717"/>
                  </a:moveTo>
                  <a:lnTo>
                    <a:pt x="36089" y="2717"/>
                  </a:lnTo>
                  <a:lnTo>
                    <a:pt x="39073" y="3178"/>
                  </a:lnTo>
                  <a:lnTo>
                    <a:pt x="41885" y="4036"/>
                  </a:lnTo>
                  <a:lnTo>
                    <a:pt x="41885" y="41018"/>
                  </a:lnTo>
                  <a:lnTo>
                    <a:pt x="50849" y="41018"/>
                  </a:lnTo>
                  <a:lnTo>
                    <a:pt x="52146" y="40640"/>
                  </a:lnTo>
                  <a:lnTo>
                    <a:pt x="54031" y="39121"/>
                  </a:lnTo>
                  <a:lnTo>
                    <a:pt x="54188" y="38851"/>
                  </a:lnTo>
                  <a:lnTo>
                    <a:pt x="44603" y="38851"/>
                  </a:lnTo>
                  <a:lnTo>
                    <a:pt x="44603" y="34185"/>
                  </a:lnTo>
                  <a:lnTo>
                    <a:pt x="54240" y="34185"/>
                  </a:lnTo>
                  <a:lnTo>
                    <a:pt x="54096" y="33850"/>
                  </a:lnTo>
                  <a:lnTo>
                    <a:pt x="52213" y="32357"/>
                  </a:lnTo>
                  <a:lnTo>
                    <a:pt x="51157" y="32040"/>
                  </a:lnTo>
                  <a:lnTo>
                    <a:pt x="44603" y="32040"/>
                  </a:lnTo>
                  <a:lnTo>
                    <a:pt x="44603" y="27763"/>
                  </a:lnTo>
                  <a:lnTo>
                    <a:pt x="53005" y="27763"/>
                  </a:lnTo>
                  <a:lnTo>
                    <a:pt x="53005" y="25430"/>
                  </a:lnTo>
                  <a:lnTo>
                    <a:pt x="44603" y="25430"/>
                  </a:lnTo>
                  <a:lnTo>
                    <a:pt x="44603" y="5007"/>
                  </a:lnTo>
                  <a:lnTo>
                    <a:pt x="49475" y="5007"/>
                  </a:lnTo>
                  <a:lnTo>
                    <a:pt x="46083" y="2717"/>
                  </a:lnTo>
                  <a:close/>
                </a:path>
                <a:path w="66039" h="66675">
                  <a:moveTo>
                    <a:pt x="23744" y="34185"/>
                  </a:moveTo>
                  <a:lnTo>
                    <a:pt x="19530" y="34185"/>
                  </a:lnTo>
                  <a:lnTo>
                    <a:pt x="20164" y="34366"/>
                  </a:lnTo>
                  <a:lnTo>
                    <a:pt x="21095" y="35100"/>
                  </a:lnTo>
                  <a:lnTo>
                    <a:pt x="21340" y="35690"/>
                  </a:lnTo>
                  <a:lnTo>
                    <a:pt x="21300" y="37357"/>
                  </a:lnTo>
                  <a:lnTo>
                    <a:pt x="21014" y="38049"/>
                  </a:lnTo>
                  <a:lnTo>
                    <a:pt x="20852" y="38049"/>
                  </a:lnTo>
                  <a:lnTo>
                    <a:pt x="19982" y="38671"/>
                  </a:lnTo>
                  <a:lnTo>
                    <a:pt x="19271" y="38851"/>
                  </a:lnTo>
                  <a:lnTo>
                    <a:pt x="23692" y="38851"/>
                  </a:lnTo>
                  <a:lnTo>
                    <a:pt x="24033" y="38049"/>
                  </a:lnTo>
                  <a:lnTo>
                    <a:pt x="23972" y="34721"/>
                  </a:lnTo>
                  <a:lnTo>
                    <a:pt x="23820" y="34366"/>
                  </a:lnTo>
                  <a:lnTo>
                    <a:pt x="23744" y="34185"/>
                  </a:lnTo>
                  <a:close/>
                </a:path>
                <a:path w="66039" h="66675">
                  <a:moveTo>
                    <a:pt x="38339" y="34185"/>
                  </a:moveTo>
                  <a:lnTo>
                    <a:pt x="34350" y="34185"/>
                  </a:lnTo>
                  <a:lnTo>
                    <a:pt x="35096" y="34366"/>
                  </a:lnTo>
                  <a:lnTo>
                    <a:pt x="36159" y="35100"/>
                  </a:lnTo>
                  <a:lnTo>
                    <a:pt x="36420" y="35690"/>
                  </a:lnTo>
                  <a:lnTo>
                    <a:pt x="36420" y="37357"/>
                  </a:lnTo>
                  <a:lnTo>
                    <a:pt x="36010" y="38049"/>
                  </a:lnTo>
                  <a:lnTo>
                    <a:pt x="35096" y="38671"/>
                  </a:lnTo>
                  <a:lnTo>
                    <a:pt x="34350" y="38851"/>
                  </a:lnTo>
                  <a:lnTo>
                    <a:pt x="38805" y="38851"/>
                  </a:lnTo>
                  <a:lnTo>
                    <a:pt x="39163" y="38049"/>
                  </a:lnTo>
                  <a:lnTo>
                    <a:pt x="39163" y="35690"/>
                  </a:lnTo>
                  <a:lnTo>
                    <a:pt x="38987" y="35100"/>
                  </a:lnTo>
                  <a:lnTo>
                    <a:pt x="38850" y="34721"/>
                  </a:lnTo>
                  <a:lnTo>
                    <a:pt x="38339" y="34185"/>
                  </a:lnTo>
                  <a:close/>
                </a:path>
                <a:path w="66039" h="66675">
                  <a:moveTo>
                    <a:pt x="54240" y="34185"/>
                  </a:moveTo>
                  <a:lnTo>
                    <a:pt x="50026" y="34185"/>
                  </a:lnTo>
                  <a:lnTo>
                    <a:pt x="50661" y="34366"/>
                  </a:lnTo>
                  <a:lnTo>
                    <a:pt x="51590" y="35100"/>
                  </a:lnTo>
                  <a:lnTo>
                    <a:pt x="51835" y="35690"/>
                  </a:lnTo>
                  <a:lnTo>
                    <a:pt x="51796" y="37357"/>
                  </a:lnTo>
                  <a:lnTo>
                    <a:pt x="51510" y="38049"/>
                  </a:lnTo>
                  <a:lnTo>
                    <a:pt x="51347" y="38049"/>
                  </a:lnTo>
                  <a:lnTo>
                    <a:pt x="50478" y="38671"/>
                  </a:lnTo>
                  <a:lnTo>
                    <a:pt x="49766" y="38851"/>
                  </a:lnTo>
                  <a:lnTo>
                    <a:pt x="54188" y="38851"/>
                  </a:lnTo>
                  <a:lnTo>
                    <a:pt x="54532" y="38049"/>
                  </a:lnTo>
                  <a:lnTo>
                    <a:pt x="54470" y="34721"/>
                  </a:lnTo>
                  <a:lnTo>
                    <a:pt x="54317" y="34366"/>
                  </a:lnTo>
                  <a:lnTo>
                    <a:pt x="54240" y="34185"/>
                  </a:lnTo>
                  <a:close/>
                </a:path>
                <a:path w="66039" h="66675">
                  <a:moveTo>
                    <a:pt x="38537" y="27763"/>
                  </a:moveTo>
                  <a:lnTo>
                    <a:pt x="34743" y="27763"/>
                  </a:lnTo>
                  <a:lnTo>
                    <a:pt x="35733" y="28515"/>
                  </a:lnTo>
                  <a:lnTo>
                    <a:pt x="35977" y="29070"/>
                  </a:lnTo>
                  <a:lnTo>
                    <a:pt x="35977" y="30546"/>
                  </a:lnTo>
                  <a:lnTo>
                    <a:pt x="35583" y="31215"/>
                  </a:lnTo>
                  <a:lnTo>
                    <a:pt x="34495" y="32040"/>
                  </a:lnTo>
                  <a:lnTo>
                    <a:pt x="37750" y="32040"/>
                  </a:lnTo>
                  <a:lnTo>
                    <a:pt x="38461" y="31215"/>
                  </a:lnTo>
                  <a:lnTo>
                    <a:pt x="38697" y="30546"/>
                  </a:lnTo>
                  <a:lnTo>
                    <a:pt x="38742" y="28206"/>
                  </a:lnTo>
                  <a:lnTo>
                    <a:pt x="38537" y="27763"/>
                  </a:lnTo>
                  <a:close/>
                </a:path>
                <a:path w="66039" h="66675">
                  <a:moveTo>
                    <a:pt x="32996" y="0"/>
                  </a:moveTo>
                  <a:lnTo>
                    <a:pt x="19528" y="2717"/>
                  </a:lnTo>
                  <a:lnTo>
                    <a:pt x="46446" y="2717"/>
                  </a:lnTo>
                  <a:lnTo>
                    <a:pt x="32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1" y="182880"/>
            <a:ext cx="380998" cy="380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dirty="0"/>
              <a:t>Автопоезд </a:t>
            </a:r>
            <a:r>
              <a:rPr spc="-10" dirty="0"/>
              <a:t>«Россия</a:t>
            </a:r>
            <a:r>
              <a:rPr spc="5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dirty="0"/>
              <a:t>мои </a:t>
            </a:r>
            <a:r>
              <a:rPr spc="-10" dirty="0"/>
              <a:t>горизонты»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4643" y="1778151"/>
            <a:ext cx="1304089" cy="133081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48632" y="746758"/>
            <a:ext cx="2730500" cy="909955"/>
          </a:xfrm>
          <a:custGeom>
            <a:avLst/>
            <a:gdLst/>
            <a:ahLst/>
            <a:cxnLst/>
            <a:rect l="l" t="t" r="r" b="b"/>
            <a:pathLst>
              <a:path w="2730500" h="909955">
                <a:moveTo>
                  <a:pt x="2608178" y="0"/>
                </a:moveTo>
                <a:lnTo>
                  <a:pt x="121914" y="0"/>
                </a:lnTo>
                <a:lnTo>
                  <a:pt x="74575" y="9619"/>
                </a:lnTo>
                <a:lnTo>
                  <a:pt x="35810" y="35810"/>
                </a:lnTo>
                <a:lnTo>
                  <a:pt x="9619" y="74576"/>
                </a:lnTo>
                <a:lnTo>
                  <a:pt x="0" y="121917"/>
                </a:lnTo>
                <a:lnTo>
                  <a:pt x="0" y="787549"/>
                </a:lnTo>
                <a:lnTo>
                  <a:pt x="9619" y="834891"/>
                </a:lnTo>
                <a:lnTo>
                  <a:pt x="35810" y="873657"/>
                </a:lnTo>
                <a:lnTo>
                  <a:pt x="74575" y="899849"/>
                </a:lnTo>
                <a:lnTo>
                  <a:pt x="121914" y="909468"/>
                </a:lnTo>
                <a:lnTo>
                  <a:pt x="2608178" y="909468"/>
                </a:lnTo>
                <a:lnTo>
                  <a:pt x="2655518" y="899849"/>
                </a:lnTo>
                <a:lnTo>
                  <a:pt x="2694285" y="873657"/>
                </a:lnTo>
                <a:lnTo>
                  <a:pt x="2720479" y="834891"/>
                </a:lnTo>
                <a:lnTo>
                  <a:pt x="2730099" y="787549"/>
                </a:lnTo>
                <a:lnTo>
                  <a:pt x="2730099" y="121917"/>
                </a:lnTo>
                <a:lnTo>
                  <a:pt x="2720479" y="74576"/>
                </a:lnTo>
                <a:lnTo>
                  <a:pt x="2694285" y="35810"/>
                </a:lnTo>
                <a:lnTo>
                  <a:pt x="2655518" y="9619"/>
                </a:lnTo>
                <a:lnTo>
                  <a:pt x="2608178" y="0"/>
                </a:lnTo>
                <a:close/>
              </a:path>
            </a:pathLst>
          </a:custGeom>
          <a:solidFill>
            <a:srgbClr val="CEE2F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00653" y="746758"/>
            <a:ext cx="2634382" cy="236220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55981" y="743439"/>
            <a:ext cx="2496820" cy="8280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050" b="1" dirty="0">
                <a:latin typeface="Arial"/>
                <a:cs typeface="Arial"/>
              </a:rPr>
              <a:t>Два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тематических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зала:</a:t>
            </a:r>
            <a:endParaRPr sz="1050">
              <a:latin typeface="Arial"/>
              <a:cs typeface="Arial"/>
            </a:endParaRPr>
          </a:p>
          <a:p>
            <a:pPr marL="107950" marR="280035" indent="-95885">
              <a:lnSpc>
                <a:spcPct val="102099"/>
              </a:lnSpc>
              <a:spcBef>
                <a:spcPts val="495"/>
              </a:spcBef>
              <a:buClr>
                <a:srgbClr val="589DFB"/>
              </a:buClr>
              <a:buChar char="•"/>
              <a:tabLst>
                <a:tab pos="107950" algn="l"/>
              </a:tabLst>
            </a:pPr>
            <a:r>
              <a:rPr sz="950" spc="-20" dirty="0">
                <a:latin typeface="Lucida Sans Unicode"/>
                <a:cs typeface="Lucida Sans Unicode"/>
              </a:rPr>
              <a:t>школьники</a:t>
            </a:r>
            <a:r>
              <a:rPr sz="950" spc="-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проходят </a:t>
            </a:r>
            <a:r>
              <a:rPr sz="950" spc="-25" dirty="0">
                <a:latin typeface="Lucida Sans Unicode"/>
                <a:cs typeface="Lucida Sans Unicode"/>
              </a:rPr>
              <a:t>профориентационную</a:t>
            </a:r>
            <a:r>
              <a:rPr sz="950" spc="75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диагностику</a:t>
            </a:r>
            <a:endParaRPr sz="950">
              <a:latin typeface="Lucida Sans Unicode"/>
              <a:cs typeface="Lucida Sans Unicode"/>
            </a:endParaRPr>
          </a:p>
          <a:p>
            <a:pPr marL="107950" indent="-95250">
              <a:lnSpc>
                <a:spcPct val="100000"/>
              </a:lnSpc>
              <a:spcBef>
                <a:spcPts val="515"/>
              </a:spcBef>
              <a:buClr>
                <a:srgbClr val="589DFB"/>
              </a:buClr>
              <a:buChar char="•"/>
              <a:tabLst>
                <a:tab pos="107950" algn="l"/>
              </a:tabLst>
            </a:pPr>
            <a:r>
              <a:rPr sz="950" dirty="0">
                <a:latin typeface="Lucida Sans Unicode"/>
                <a:cs typeface="Lucida Sans Unicode"/>
              </a:rPr>
              <a:t>знакомятся</a:t>
            </a:r>
            <a:r>
              <a:rPr sz="950" spc="-5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с</a:t>
            </a:r>
            <a:r>
              <a:rPr sz="950" spc="-5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различными</a:t>
            </a:r>
            <a:r>
              <a:rPr sz="950" spc="-5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профессиями</a:t>
            </a:r>
            <a:endParaRPr sz="95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8632" y="1778151"/>
            <a:ext cx="1304089" cy="133081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679</Words>
  <Application>Microsoft Office PowerPoint</Application>
  <PresentationFormat>Произвольный</PresentationFormat>
  <Paragraphs>165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Lucida Sans Unicode</vt:lpstr>
      <vt:lpstr>Trebuchet MS</vt:lpstr>
      <vt:lpstr>Office Theme</vt:lpstr>
      <vt:lpstr>О реализации профориентационных мероприятий</vt:lpstr>
      <vt:lpstr>Профориентация в Российской Федерации</vt:lpstr>
      <vt:lpstr>Направления Единой модели профориентации</vt:lpstr>
      <vt:lpstr>Урочная деятельность</vt:lpstr>
      <vt:lpstr>Курс «Россия – мои горизонты»</vt:lpstr>
      <vt:lpstr>Работа с родителями</vt:lpstr>
      <vt:lpstr>Практико-ориентированный модуль</vt:lpstr>
      <vt:lpstr>Выставка-практикум</vt:lpstr>
      <vt:lpstr>Автопоезд «Россия – мои горизонты»</vt:lpstr>
      <vt:lpstr>Профобучение</vt:lpstr>
      <vt:lpstr>Профильные предпрофессиональные классы</vt:lpstr>
      <vt:lpstr>Дополнительное образование</vt:lpstr>
      <vt:lpstr>Цифровая платформа профориентации</vt:lpstr>
      <vt:lpstr>Презентация PowerPoint</vt:lpstr>
      <vt:lpstr>Современные запросы к профориентации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23.08.2024.cdr</dc:title>
  <dc:creator>Анатолий C. Малащенко</dc:creator>
  <cp:lastModifiedBy>User</cp:lastModifiedBy>
  <cp:revision>1</cp:revision>
  <dcterms:created xsi:type="dcterms:W3CDTF">2024-08-28T06:41:49Z</dcterms:created>
  <dcterms:modified xsi:type="dcterms:W3CDTF">2024-08-29T10:17:53Z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2024-08-23T00:00:00Z</vt:filetime>
  </property>
  <property fmtid="{D5CDD505-2E9C-101B-9397-08002B2CF9AE}" pid="3" name="Creator">
    <vt:lpwstr>CorelDRAW 2022</vt:lpwstr>
  </property>
  <property fmtid="{D5CDD505-2E9C-101B-9397-08002B2CF9AE}" pid="4" name="LastSaved">
    <vt:filetime>2024-08-28T00:00:00Z</vt:filetime>
  </property>
  <property fmtid="{D5CDD505-2E9C-101B-9397-08002B2CF9AE}" pid="5" name="Producer">
    <vt:lpwstr>Corel PDF Engine Version 24.2.0.444</vt:lpwstr>
  </property>
</Properties>
</file>